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0"/>
  </p:notesMasterIdLst>
  <p:sldIdLst>
    <p:sldId id="281" r:id="rId2"/>
    <p:sldId id="469" r:id="rId3"/>
    <p:sldId id="282" r:id="rId4"/>
    <p:sldId id="434" r:id="rId5"/>
    <p:sldId id="435" r:id="rId6"/>
    <p:sldId id="436" r:id="rId7"/>
    <p:sldId id="437" r:id="rId8"/>
    <p:sldId id="444" r:id="rId9"/>
    <p:sldId id="445" r:id="rId10"/>
    <p:sldId id="440" r:id="rId11"/>
    <p:sldId id="438" r:id="rId12"/>
    <p:sldId id="439" r:id="rId13"/>
    <p:sldId id="441" r:id="rId14"/>
    <p:sldId id="442" r:id="rId15"/>
    <p:sldId id="443" r:id="rId16"/>
    <p:sldId id="446" r:id="rId17"/>
    <p:sldId id="449" r:id="rId18"/>
    <p:sldId id="451" r:id="rId19"/>
    <p:sldId id="447" r:id="rId20"/>
    <p:sldId id="448" r:id="rId21"/>
    <p:sldId id="450" r:id="rId22"/>
    <p:sldId id="452" r:id="rId23"/>
    <p:sldId id="455" r:id="rId24"/>
    <p:sldId id="453" r:id="rId25"/>
    <p:sldId id="454" r:id="rId26"/>
    <p:sldId id="456" r:id="rId27"/>
    <p:sldId id="458" r:id="rId28"/>
    <p:sldId id="460" r:id="rId29"/>
    <p:sldId id="461" r:id="rId30"/>
    <p:sldId id="467" r:id="rId31"/>
    <p:sldId id="466" r:id="rId32"/>
    <p:sldId id="464" r:id="rId33"/>
    <p:sldId id="283" r:id="rId34"/>
    <p:sldId id="465" r:id="rId35"/>
    <p:sldId id="468" r:id="rId36"/>
    <p:sldId id="284" r:id="rId37"/>
    <p:sldId id="470" r:id="rId38"/>
    <p:sldId id="471" r:id="rId3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80" autoAdjust="0"/>
    <p:restoredTop sz="82555" autoAdjust="0"/>
  </p:normalViewPr>
  <p:slideViewPr>
    <p:cSldViewPr snapToGrid="0">
      <p:cViewPr>
        <p:scale>
          <a:sx n="75" d="100"/>
          <a:sy n="75" d="100"/>
        </p:scale>
        <p:origin x="811" y="-53"/>
      </p:cViewPr>
      <p:guideLst/>
    </p:cSldViewPr>
  </p:slideViewPr>
  <p:outlineViewPr>
    <p:cViewPr>
      <p:scale>
        <a:sx n="33" d="100"/>
        <a:sy n="33" d="100"/>
      </p:scale>
      <p:origin x="0" y="-10517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90" d="100"/>
        <a:sy n="90" d="100"/>
      </p:scale>
      <p:origin x="0" y="-3936"/>
    </p:cViewPr>
  </p:sorterViewPr>
  <p:notesViewPr>
    <p:cSldViewPr snapToGrid="0">
      <p:cViewPr varScale="1">
        <p:scale>
          <a:sx n="64" d="100"/>
          <a:sy n="64" d="100"/>
        </p:scale>
        <p:origin x="3115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B19D38-B9B5-45E2-ADE4-1221F47CC04D}" type="datetimeFigureOut">
              <a:rPr lang="en-US" smtClean="0"/>
              <a:t>12/06/202121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5C4FD4-EB42-4688-893B-B066E80CDB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2716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C4FD4-EB42-4688-893B-B066E80CDB5B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8106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C4FD4-EB42-4688-893B-B066E80CDB5B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5917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C4FD4-EB42-4688-893B-B066E80CDB5B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32614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1"/>
            <a:ext cx="8915399" cy="1540164"/>
          </a:xfrm>
        </p:spPr>
        <p:txBody>
          <a:bodyPr anchor="b">
            <a:normAutofit/>
          </a:bodyPr>
          <a:lstStyle>
            <a:lvl1pPr algn="ctr">
              <a:defRPr sz="54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529541"/>
            <a:ext cx="8915399" cy="1374122"/>
          </a:xfrm>
        </p:spPr>
        <p:txBody>
          <a:bodyPr anchor="t"/>
          <a:lstStyle>
            <a:lvl1pPr marL="0" indent="0" algn="ctr">
              <a:buNone/>
              <a:defRPr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C1F84318-9856-4A67-8CE7-23A223DD6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3414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825999"/>
          </a:xfrm>
        </p:spPr>
        <p:txBody>
          <a:bodyPr/>
          <a:lstStyle>
            <a:lvl1pPr>
              <a:defRPr b="1">
                <a:solidFill>
                  <a:srgbClr val="C00000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1625601"/>
            <a:ext cx="8915400" cy="428562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2644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C1F84318-9856-4A67-8CE7-23A223DD6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9519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C1F84318-9856-4A67-8CE7-23A223DD6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0989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C1F84318-9856-4A67-8CE7-23A223DD6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2535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808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1258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055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1F84318-9856-4A67-8CE7-23A223DD6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9588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C1F84318-9856-4A67-8CE7-23A223DD6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1312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C1F84318-9856-4A67-8CE7-23A223DD6362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93911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1F84318-9856-4A67-8CE7-23A223DD6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5436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1F84318-9856-4A67-8CE7-23A223DD6362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00006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1F84318-9856-4A67-8CE7-23A223DD6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9780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6396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5562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05938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1838036"/>
            <a:ext cx="8915400" cy="41817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14/05/202121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C1F84318-9856-4A67-8CE7-23A223DD63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70150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2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m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tmp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tmp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tmp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tmp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tmp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tmp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tmp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tmp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608DDC-1E57-4F27-9BED-8475B11564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7910" y="1884784"/>
            <a:ext cx="11728580" cy="2169981"/>
          </a:xfrm>
        </p:spPr>
        <p:txBody>
          <a:bodyPr>
            <a:noAutofit/>
          </a:bodyPr>
          <a:lstStyle/>
          <a:p>
            <a:r>
              <a:rPr lang="en-US" sz="4800" dirty="0" err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</a:t>
            </a:r>
            <a:r>
              <a:rPr lang="en-US" sz="480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17</a:t>
            </a:r>
            <a:br>
              <a:rPr lang="en-US" sz="480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4800" dirty="0" err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Tổng</a:t>
            </a:r>
            <a:r>
              <a:rPr lang="en-US" sz="480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4800" dirty="0" err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quan</a:t>
            </a:r>
            <a:r>
              <a:rPr lang="en-US" sz="480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4800" dirty="0" err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về</a:t>
            </a:r>
            <a:r>
              <a:rPr lang="en-US" sz="480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PowerPoint 2013</a:t>
            </a:r>
            <a:endParaRPr lang="en-US" sz="4800" dirty="0">
              <a:solidFill>
                <a:sysClr val="windowText" lastClr="00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E97962-2255-454D-B2BB-0AC3AF8D3C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b="1" dirty="0"/>
              <a:t>GV: </a:t>
            </a:r>
            <a:r>
              <a:rPr lang="en-US" b="1" dirty="0" err="1"/>
              <a:t>Từ</a:t>
            </a:r>
            <a:r>
              <a:rPr lang="en-US" b="1" dirty="0"/>
              <a:t> </a:t>
            </a:r>
            <a:r>
              <a:rPr lang="en-US" b="1" dirty="0" err="1"/>
              <a:t>Thị</a:t>
            </a:r>
            <a:r>
              <a:rPr lang="en-US" b="1" dirty="0"/>
              <a:t> </a:t>
            </a:r>
            <a:r>
              <a:rPr lang="en-US" b="1" dirty="0" err="1"/>
              <a:t>Xuân</a:t>
            </a:r>
            <a:r>
              <a:rPr lang="en-US" b="1" dirty="0"/>
              <a:t> </a:t>
            </a:r>
            <a:r>
              <a:rPr lang="en-US" b="1" dirty="0" err="1"/>
              <a:t>Hiền</a:t>
            </a:r>
            <a:endParaRPr lang="en-US" b="1" dirty="0"/>
          </a:p>
          <a:p>
            <a:r>
              <a:rPr lang="en-US" b="1" dirty="0"/>
              <a:t>Email: ttxuanhien@gmail.com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5288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3D2786-AEC2-467F-A1BF-9F030C705F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Nội</a:t>
            </a:r>
            <a:r>
              <a:rPr lang="en-US" dirty="0"/>
              <a:t> dung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F33241-48CE-44DF-A00C-ED5598B3A0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Giới</a:t>
            </a:r>
            <a:r>
              <a:rPr lang="en-US" dirty="0"/>
              <a:t> </a:t>
            </a:r>
            <a:r>
              <a:rPr lang="en-US" dirty="0" err="1"/>
              <a:t>thiệu</a:t>
            </a:r>
            <a:endParaRPr lang="en-US" dirty="0"/>
          </a:p>
          <a:p>
            <a:r>
              <a:rPr lang="en-US" dirty="0"/>
              <a:t>Giao </a:t>
            </a:r>
            <a:r>
              <a:rPr lang="en-US" dirty="0" err="1"/>
              <a:t>diện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b="1" dirty="0"/>
              <a:t>PowerPoint 2013</a:t>
            </a:r>
          </a:p>
          <a:p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trình</a:t>
            </a:r>
            <a:r>
              <a:rPr lang="en-US" dirty="0"/>
              <a:t> </a:t>
            </a:r>
            <a:r>
              <a:rPr lang="en-US" dirty="0" err="1"/>
              <a:t>chiếu</a:t>
            </a:r>
            <a:endParaRPr lang="en-US" dirty="0"/>
          </a:p>
          <a:p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cửa</a:t>
            </a:r>
            <a:r>
              <a:rPr lang="en-US" dirty="0"/>
              <a:t> </a:t>
            </a:r>
            <a:r>
              <a:rPr lang="en-US" dirty="0" err="1"/>
              <a:t>sổ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việc</a:t>
            </a:r>
            <a:endParaRPr lang="en-US" dirty="0"/>
          </a:p>
          <a:p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thao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bản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tập</a:t>
            </a:r>
            <a:r>
              <a:rPr lang="en-US" dirty="0"/>
              <a:t> tin PowerPoint</a:t>
            </a:r>
          </a:p>
          <a:p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kiểu</a:t>
            </a:r>
            <a:r>
              <a:rPr lang="en-US" dirty="0"/>
              <a:t> </a:t>
            </a:r>
            <a:r>
              <a:rPr lang="en-US" dirty="0" err="1"/>
              <a:t>xem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err="1"/>
              <a:t>trình</a:t>
            </a:r>
            <a:r>
              <a:rPr lang="en-US" dirty="0"/>
              <a:t> </a:t>
            </a:r>
            <a:r>
              <a:rPr lang="en-US" dirty="0" err="1"/>
              <a:t>chiếu</a:t>
            </a:r>
            <a:endParaRPr lang="en-US" dirty="0"/>
          </a:p>
          <a:p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err="1"/>
              <a:t>trình</a:t>
            </a:r>
            <a:r>
              <a:rPr lang="en-US" dirty="0"/>
              <a:t> </a:t>
            </a:r>
            <a:r>
              <a:rPr lang="en-US" dirty="0" err="1"/>
              <a:t>chiếu</a:t>
            </a: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D03F91-9E27-4C85-A6CC-8D13EB370D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7B099E-02C6-41F6-B61D-BC49B204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8DC116-C449-4C37-8E15-581FBCB6DD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1868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81A756-853F-47CA-A8D9-D6AA7FB4FD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Giới</a:t>
            </a:r>
            <a:r>
              <a:rPr lang="en-US" dirty="0"/>
              <a:t> </a:t>
            </a:r>
            <a:r>
              <a:rPr lang="en-US" dirty="0" err="1"/>
              <a:t>thiệu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48F080-AE57-4EDF-AC81-5BD006493C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2495" y="1588655"/>
            <a:ext cx="8915400" cy="3871921"/>
          </a:xfrm>
          <a:prstGeom prst="horizontalScroll">
            <a:avLst>
              <a:gd name="adj" fmla="val 9554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pPr algn="just"/>
            <a:r>
              <a:rPr lang="vi-VN" b="1" i="1" dirty="0">
                <a:solidFill>
                  <a:srgbClr val="FF0000"/>
                </a:solidFill>
              </a:rPr>
              <a:t>PowerPoint 2013 </a:t>
            </a:r>
            <a:r>
              <a:rPr lang="vi-VN" i="1" dirty="0"/>
              <a:t>là phần mềm trình chiếu </a:t>
            </a:r>
            <a:r>
              <a:rPr lang="en-US" i="1" dirty="0" err="1"/>
              <a:t>giúp</a:t>
            </a:r>
            <a:r>
              <a:rPr lang="en-US" i="1" dirty="0"/>
              <a:t> </a:t>
            </a:r>
            <a:r>
              <a:rPr lang="en-US" i="1" dirty="0" err="1"/>
              <a:t>người</a:t>
            </a:r>
            <a:r>
              <a:rPr lang="en-US" i="1" dirty="0"/>
              <a:t> </a:t>
            </a:r>
            <a:r>
              <a:rPr lang="en-US" i="1" dirty="0" err="1"/>
              <a:t>dùng</a:t>
            </a:r>
            <a:r>
              <a:rPr lang="en-US" i="1" dirty="0"/>
              <a:t> </a:t>
            </a:r>
            <a:r>
              <a:rPr lang="en-US" i="1" dirty="0" err="1"/>
              <a:t>có</a:t>
            </a:r>
            <a:r>
              <a:rPr lang="en-US" i="1" dirty="0"/>
              <a:t> </a:t>
            </a:r>
            <a:r>
              <a:rPr lang="en-US" i="1" dirty="0" err="1"/>
              <a:t>thể</a:t>
            </a:r>
            <a:r>
              <a:rPr lang="en-US" i="1" dirty="0"/>
              <a:t> </a:t>
            </a:r>
            <a:r>
              <a:rPr lang="vi-VN" i="1" dirty="0"/>
              <a:t>kết hợp văn bản, đồ họa</a:t>
            </a:r>
            <a:r>
              <a:rPr lang="en-US" i="1" dirty="0"/>
              <a:t>,</a:t>
            </a:r>
            <a:r>
              <a:rPr lang="vi-VN" i="1" dirty="0"/>
              <a:t> hoạt </a:t>
            </a:r>
            <a:r>
              <a:rPr lang="en-US" i="1" dirty="0" err="1"/>
              <a:t>hình</a:t>
            </a:r>
            <a:r>
              <a:rPr lang="vi-VN" i="1" dirty="0"/>
              <a:t>, tường thuật, hình ảnh, video, </a:t>
            </a:r>
            <a:r>
              <a:rPr lang="en-US" i="1" dirty="0" err="1"/>
              <a:t>và</a:t>
            </a:r>
            <a:r>
              <a:rPr lang="en-US" i="1" dirty="0"/>
              <a:t> </a:t>
            </a:r>
            <a:r>
              <a:rPr lang="en-US" i="1" dirty="0" err="1"/>
              <a:t>các</a:t>
            </a:r>
            <a:r>
              <a:rPr lang="en-US" i="1" dirty="0"/>
              <a:t> </a:t>
            </a:r>
            <a:r>
              <a:rPr lang="en-US" i="1" dirty="0" err="1"/>
              <a:t>mẫu</a:t>
            </a:r>
            <a:r>
              <a:rPr lang="en-US" i="1" dirty="0"/>
              <a:t> </a:t>
            </a:r>
            <a:r>
              <a:rPr lang="en-US" i="1" dirty="0" err="1"/>
              <a:t>nền</a:t>
            </a:r>
            <a:r>
              <a:rPr lang="en-US" i="1" dirty="0"/>
              <a:t> </a:t>
            </a:r>
            <a:r>
              <a:rPr lang="en-US" i="1" dirty="0" err="1"/>
              <a:t>được</a:t>
            </a:r>
            <a:r>
              <a:rPr lang="vi-VN" i="1" dirty="0"/>
              <a:t> thiết kế sẵn để tạo </a:t>
            </a:r>
            <a:r>
              <a:rPr lang="en-US" i="1" dirty="0" err="1"/>
              <a:t>bản</a:t>
            </a:r>
            <a:r>
              <a:rPr lang="en-US" i="1" dirty="0"/>
              <a:t> </a:t>
            </a:r>
            <a:r>
              <a:rPr lang="en-US" i="1" dirty="0" err="1"/>
              <a:t>trình</a:t>
            </a:r>
            <a:r>
              <a:rPr lang="en-US" i="1" dirty="0"/>
              <a:t> </a:t>
            </a:r>
            <a:r>
              <a:rPr lang="en-US" i="1" dirty="0" err="1"/>
              <a:t>chiếu</a:t>
            </a:r>
            <a:r>
              <a:rPr lang="en-US" i="1" dirty="0"/>
              <a:t> </a:t>
            </a:r>
            <a:r>
              <a:rPr lang="vi-VN" i="1" dirty="0"/>
              <a:t>chuyên nghiệp</a:t>
            </a:r>
            <a:r>
              <a:rPr lang="en-US" i="1" dirty="0"/>
              <a:t>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1538D0-B5EF-4A8F-AC88-98C66A670D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187293-D12B-4C75-A429-AD7F1A1070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B07458-131C-4369-91CC-8DB8F1CE54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0985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5232B3-9F5D-4C82-964D-F04C306B9F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Giao </a:t>
            </a:r>
            <a:r>
              <a:rPr lang="en-US" dirty="0" err="1"/>
              <a:t>diện</a:t>
            </a:r>
            <a:r>
              <a:rPr lang="en-US" dirty="0"/>
              <a:t> PowerPoint 2013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A86A3D-3FF4-4F7B-BF8F-F847C23691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>
                <a:solidFill>
                  <a:srgbClr val="FF0000"/>
                </a:solidFill>
              </a:rPr>
              <a:t>Giao </a:t>
            </a:r>
            <a:r>
              <a:rPr lang="en-US" b="1" dirty="0" err="1">
                <a:solidFill>
                  <a:srgbClr val="FF0000"/>
                </a:solidFill>
              </a:rPr>
              <a:t>diện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khởi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động</a:t>
            </a:r>
            <a:endParaRPr lang="en-US" b="1" dirty="0">
              <a:solidFill>
                <a:srgbClr val="FF0000"/>
              </a:solidFill>
            </a:endParaRP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EC80DE-2328-4A57-A48F-3248E3684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051E25-B84F-4F2E-8575-D98BC2ECA4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F97FF9-173F-4AD3-B9F5-3D1E2B5A8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4</a:t>
            </a:fld>
            <a:endParaRPr lang="en-US"/>
          </a:p>
        </p:txBody>
      </p:sp>
      <p:pic>
        <p:nvPicPr>
          <p:cNvPr id="1026" name="Picture 2" descr="Screenshot of PowerPoint 2013">
            <a:extLst>
              <a:ext uri="{FF2B5EF4-FFF2-40B4-BE49-F238E27FC236}">
                <a16:creationId xmlns:a16="http://schemas.microsoft.com/office/drawing/2014/main" id="{601F506E-324C-435A-AF9D-D46A5B7D09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098" y="2391805"/>
            <a:ext cx="6667500" cy="36290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7054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D6232E-E0EA-4B03-84A2-C973BE56AF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Giao </a:t>
            </a:r>
            <a:r>
              <a:rPr lang="en-US" dirty="0" err="1"/>
              <a:t>diện</a:t>
            </a:r>
            <a:r>
              <a:rPr lang="en-US" dirty="0"/>
              <a:t> PowerPoint 2013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6B9C7E-C7F9-4FC6-9B19-B0FEE2D6B5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>
                <a:solidFill>
                  <a:srgbClr val="FF0000"/>
                </a:solidFill>
              </a:rPr>
              <a:t>Giao </a:t>
            </a:r>
            <a:r>
              <a:rPr lang="en-US" b="1" dirty="0" err="1">
                <a:solidFill>
                  <a:srgbClr val="FF0000"/>
                </a:solidFill>
              </a:rPr>
              <a:t>diện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khởi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động</a:t>
            </a:r>
            <a:endParaRPr lang="en-US" b="1" dirty="0">
              <a:solidFill>
                <a:srgbClr val="FF0000"/>
              </a:solidFill>
            </a:endParaRPr>
          </a:p>
          <a:p>
            <a:pPr lvl="1"/>
            <a:r>
              <a:rPr lang="en-US" dirty="0" err="1"/>
              <a:t>Tại</a:t>
            </a:r>
            <a:r>
              <a:rPr lang="en-US" dirty="0"/>
              <a:t> </a:t>
            </a:r>
            <a:r>
              <a:rPr lang="en-US" dirty="0" err="1"/>
              <a:t>giao</a:t>
            </a:r>
            <a:r>
              <a:rPr lang="en-US" dirty="0"/>
              <a:t> </a:t>
            </a:r>
            <a:r>
              <a:rPr lang="en-US" dirty="0" err="1"/>
              <a:t>diện</a:t>
            </a:r>
            <a:r>
              <a:rPr lang="en-US" dirty="0"/>
              <a:t> </a:t>
            </a:r>
            <a:r>
              <a:rPr lang="en-US" dirty="0" err="1"/>
              <a:t>khởi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,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dùng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hiện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thao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:</a:t>
            </a:r>
          </a:p>
          <a:p>
            <a:pPr lvl="2"/>
            <a:r>
              <a:rPr lang="en-US" sz="2400" dirty="0" err="1"/>
              <a:t>Tạo</a:t>
            </a:r>
            <a:r>
              <a:rPr lang="en-US" sz="2400" dirty="0"/>
              <a:t> </a:t>
            </a:r>
            <a:r>
              <a:rPr lang="en-US" sz="2400" dirty="0" err="1"/>
              <a:t>một</a:t>
            </a:r>
            <a:r>
              <a:rPr lang="en-US" sz="2400" dirty="0"/>
              <a:t> </a:t>
            </a:r>
            <a:r>
              <a:rPr lang="en-US" sz="2400" dirty="0" err="1"/>
              <a:t>trình</a:t>
            </a:r>
            <a:r>
              <a:rPr lang="en-US" sz="2400" dirty="0"/>
              <a:t> </a:t>
            </a:r>
            <a:r>
              <a:rPr lang="en-US" sz="2400" dirty="0" err="1"/>
              <a:t>chiếu</a:t>
            </a:r>
            <a:r>
              <a:rPr lang="en-US" sz="2400" dirty="0"/>
              <a:t> </a:t>
            </a:r>
            <a:r>
              <a:rPr lang="en-US" sz="2400" dirty="0" err="1"/>
              <a:t>mới</a:t>
            </a:r>
            <a:r>
              <a:rPr lang="en-US" sz="2400" dirty="0"/>
              <a:t> </a:t>
            </a:r>
            <a:r>
              <a:rPr lang="en-US" sz="2400" dirty="0" err="1"/>
              <a:t>theo</a:t>
            </a:r>
            <a:r>
              <a:rPr lang="en-US" sz="2400" dirty="0"/>
              <a:t> </a:t>
            </a:r>
            <a:r>
              <a:rPr lang="en-US" sz="2400" dirty="0" err="1"/>
              <a:t>mẫu</a:t>
            </a:r>
            <a:r>
              <a:rPr lang="en-US" sz="2400" dirty="0"/>
              <a:t> Blank Presentation</a:t>
            </a:r>
          </a:p>
          <a:p>
            <a:pPr lvl="2"/>
            <a:r>
              <a:rPr lang="en-US" sz="2400" dirty="0" err="1"/>
              <a:t>Hoặc</a:t>
            </a:r>
            <a:r>
              <a:rPr lang="en-US" sz="2400" dirty="0"/>
              <a:t> </a:t>
            </a:r>
            <a:r>
              <a:rPr lang="en-US" sz="2400" dirty="0" err="1"/>
              <a:t>tạo</a:t>
            </a:r>
            <a:r>
              <a:rPr lang="en-US" sz="2400" dirty="0"/>
              <a:t> </a:t>
            </a:r>
            <a:r>
              <a:rPr lang="en-US" sz="2400" dirty="0" err="1"/>
              <a:t>một</a:t>
            </a:r>
            <a:r>
              <a:rPr lang="en-US" sz="2400" dirty="0"/>
              <a:t> </a:t>
            </a:r>
            <a:r>
              <a:rPr lang="en-US" sz="2400" dirty="0" err="1"/>
              <a:t>trình</a:t>
            </a:r>
            <a:r>
              <a:rPr lang="en-US" sz="2400" dirty="0"/>
              <a:t> </a:t>
            </a:r>
            <a:r>
              <a:rPr lang="en-US" sz="2400" dirty="0" err="1"/>
              <a:t>chiếu</a:t>
            </a:r>
            <a:r>
              <a:rPr lang="en-US" sz="2400" dirty="0"/>
              <a:t> </a:t>
            </a:r>
            <a:r>
              <a:rPr lang="en-US" sz="2400" dirty="0" err="1"/>
              <a:t>theo</a:t>
            </a:r>
            <a:r>
              <a:rPr lang="en-US" sz="2400" dirty="0"/>
              <a:t> </a:t>
            </a:r>
            <a:r>
              <a:rPr lang="en-US" sz="2400" dirty="0" err="1"/>
              <a:t>mẫu</a:t>
            </a:r>
            <a:r>
              <a:rPr lang="en-US" sz="2400" dirty="0"/>
              <a:t> </a:t>
            </a:r>
            <a:r>
              <a:rPr lang="en-US" sz="2400" dirty="0" err="1"/>
              <a:t>được</a:t>
            </a:r>
            <a:r>
              <a:rPr lang="en-US" sz="2400" dirty="0"/>
              <a:t> </a:t>
            </a:r>
            <a:r>
              <a:rPr lang="en-US" sz="2400" dirty="0" err="1"/>
              <a:t>thiết</a:t>
            </a:r>
            <a:r>
              <a:rPr lang="en-US" sz="2400" dirty="0"/>
              <a:t> </a:t>
            </a:r>
            <a:r>
              <a:rPr lang="en-US" sz="2400" dirty="0" err="1"/>
              <a:t>kế</a:t>
            </a:r>
            <a:r>
              <a:rPr lang="en-US" sz="2400" dirty="0"/>
              <a:t> </a:t>
            </a:r>
            <a:r>
              <a:rPr lang="en-US" sz="2400" dirty="0" err="1"/>
              <a:t>sẵn</a:t>
            </a:r>
            <a:endParaRPr lang="en-US" sz="2400" dirty="0"/>
          </a:p>
          <a:p>
            <a:pPr lvl="2"/>
            <a:r>
              <a:rPr lang="en-US" sz="2400" dirty="0" err="1"/>
              <a:t>Mở</a:t>
            </a:r>
            <a:r>
              <a:rPr lang="en-US" sz="2400" dirty="0"/>
              <a:t> </a:t>
            </a:r>
            <a:r>
              <a:rPr lang="en-US" sz="2400" dirty="0" err="1"/>
              <a:t>một</a:t>
            </a:r>
            <a:r>
              <a:rPr lang="en-US" sz="2400" dirty="0"/>
              <a:t> </a:t>
            </a:r>
            <a:r>
              <a:rPr lang="en-US" sz="2400" dirty="0" err="1"/>
              <a:t>trình</a:t>
            </a:r>
            <a:r>
              <a:rPr lang="en-US" sz="2400" dirty="0"/>
              <a:t> </a:t>
            </a:r>
            <a:r>
              <a:rPr lang="en-US" sz="2400" dirty="0" err="1"/>
              <a:t>chiếu</a:t>
            </a:r>
            <a:r>
              <a:rPr lang="en-US" sz="2400" dirty="0"/>
              <a:t> </a:t>
            </a:r>
            <a:r>
              <a:rPr lang="en-US" sz="2400" dirty="0" err="1"/>
              <a:t>đã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15B3CC-8499-46C6-9131-1974943AA5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47A886-42E5-4919-BCFA-71D235035F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AF3704-A0FE-4ED3-96C2-3D2E0F05E5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7009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9C1134-F8BA-4EB2-851E-35FD00CB98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trình</a:t>
            </a:r>
            <a:r>
              <a:rPr lang="en-US" dirty="0"/>
              <a:t> </a:t>
            </a:r>
            <a:r>
              <a:rPr lang="en-US" dirty="0" err="1"/>
              <a:t>chiếu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68AC67-58F5-49DB-A20E-F3427D4532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b="1" dirty="0" err="1">
                <a:solidFill>
                  <a:srgbClr val="FF0000"/>
                </a:solidFill>
              </a:rPr>
              <a:t>Tạo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một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trình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chiếu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mới</a:t>
            </a:r>
            <a:r>
              <a:rPr lang="en-US" b="1" dirty="0">
                <a:solidFill>
                  <a:srgbClr val="FF0000"/>
                </a:solidFill>
              </a:rPr>
              <a:t>: </a:t>
            </a:r>
            <a:r>
              <a:rPr lang="en-US" b="0" i="0" dirty="0" err="1">
                <a:solidFill>
                  <a:srgbClr val="4E4E4E"/>
                </a:solidFill>
                <a:effectLst/>
                <a:latin typeface="+mj-lt"/>
              </a:rPr>
              <a:t>tại</a:t>
            </a:r>
            <a:r>
              <a:rPr lang="en-US" b="0" i="0" dirty="0">
                <a:solidFill>
                  <a:srgbClr val="4E4E4E"/>
                </a:solidFill>
                <a:effectLst/>
                <a:latin typeface="+mj-lt"/>
              </a:rPr>
              <a:t> </a:t>
            </a:r>
            <a:r>
              <a:rPr lang="en-US" b="0" i="0" dirty="0" err="1">
                <a:solidFill>
                  <a:srgbClr val="4E4E4E"/>
                </a:solidFill>
                <a:effectLst/>
                <a:latin typeface="+mj-lt"/>
              </a:rPr>
              <a:t>cửa</a:t>
            </a:r>
            <a:r>
              <a:rPr lang="en-US" b="0" i="0" dirty="0">
                <a:solidFill>
                  <a:srgbClr val="4E4E4E"/>
                </a:solidFill>
                <a:effectLst/>
                <a:latin typeface="+mj-lt"/>
              </a:rPr>
              <a:t> </a:t>
            </a:r>
            <a:r>
              <a:rPr lang="en-US" dirty="0" err="1">
                <a:solidFill>
                  <a:srgbClr val="4E4E4E"/>
                </a:solidFill>
                <a:latin typeface="+mj-lt"/>
              </a:rPr>
              <a:t>sổ</a:t>
            </a:r>
            <a:r>
              <a:rPr lang="en-US" dirty="0">
                <a:solidFill>
                  <a:srgbClr val="4E4E4E"/>
                </a:solidFill>
                <a:latin typeface="+mj-lt"/>
              </a:rPr>
              <a:t> </a:t>
            </a:r>
            <a:r>
              <a:rPr lang="en-US" dirty="0" err="1">
                <a:solidFill>
                  <a:srgbClr val="4E4E4E"/>
                </a:solidFill>
                <a:latin typeface="+mj-lt"/>
              </a:rPr>
              <a:t>khởi</a:t>
            </a:r>
            <a:r>
              <a:rPr lang="en-US" dirty="0">
                <a:solidFill>
                  <a:srgbClr val="4E4E4E"/>
                </a:solidFill>
                <a:latin typeface="+mj-lt"/>
              </a:rPr>
              <a:t> </a:t>
            </a:r>
            <a:r>
              <a:rPr lang="en-US" dirty="0" err="1">
                <a:solidFill>
                  <a:srgbClr val="4E4E4E"/>
                </a:solidFill>
                <a:latin typeface="+mj-lt"/>
              </a:rPr>
              <a:t>động</a:t>
            </a:r>
            <a:r>
              <a:rPr lang="en-US" dirty="0">
                <a:solidFill>
                  <a:srgbClr val="4E4E4E"/>
                </a:solidFill>
                <a:latin typeface="+mj-lt"/>
              </a:rPr>
              <a:t> </a:t>
            </a:r>
            <a:r>
              <a:rPr lang="en-US" dirty="0" err="1">
                <a:solidFill>
                  <a:srgbClr val="4E4E4E"/>
                </a:solidFill>
                <a:latin typeface="+mj-lt"/>
              </a:rPr>
              <a:t>chọn</a:t>
            </a:r>
            <a:r>
              <a:rPr lang="en-US" dirty="0">
                <a:solidFill>
                  <a:srgbClr val="4E4E4E"/>
                </a:solidFill>
                <a:latin typeface="+mj-lt"/>
              </a:rPr>
              <a:t> New </a:t>
            </a:r>
            <a:r>
              <a:rPr lang="en-US" dirty="0" err="1">
                <a:solidFill>
                  <a:srgbClr val="4E4E4E"/>
                </a:solidFill>
                <a:latin typeface="+mj-lt"/>
              </a:rPr>
              <a:t>và</a:t>
            </a:r>
            <a:r>
              <a:rPr lang="en-US" dirty="0">
                <a:solidFill>
                  <a:srgbClr val="4E4E4E"/>
                </a:solidFill>
                <a:latin typeface="+mj-lt"/>
              </a:rPr>
              <a:t> </a:t>
            </a:r>
            <a:r>
              <a:rPr lang="en-US" dirty="0" err="1">
                <a:solidFill>
                  <a:srgbClr val="4E4E4E"/>
                </a:solidFill>
                <a:latin typeface="+mj-lt"/>
              </a:rPr>
              <a:t>chọn</a:t>
            </a:r>
            <a:r>
              <a:rPr lang="en-US" dirty="0">
                <a:solidFill>
                  <a:srgbClr val="4E4E4E"/>
                </a:solidFill>
                <a:latin typeface="+mj-lt"/>
              </a:rPr>
              <a:t> </a:t>
            </a:r>
            <a:r>
              <a:rPr lang="en-US" b="1" i="0" dirty="0">
                <a:solidFill>
                  <a:srgbClr val="4E4E4E"/>
                </a:solidFill>
                <a:effectLst/>
                <a:latin typeface="+mj-lt"/>
              </a:rPr>
              <a:t>Blank Presentation</a:t>
            </a:r>
            <a:endParaRPr lang="en-US" b="1" dirty="0">
              <a:solidFill>
                <a:srgbClr val="FF0000"/>
              </a:solidFill>
              <a:latin typeface="+mj-lt"/>
            </a:endParaRPr>
          </a:p>
          <a:p>
            <a:pPr lvl="1"/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498A83-AB52-47D0-95F5-BD959E4A8B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94FE70-9F42-432C-BF24-348DA4319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D973EB-D8E9-474E-A175-5E4DD97F04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6</a:t>
            </a:fld>
            <a:endParaRPr lang="en-US"/>
          </a:p>
        </p:txBody>
      </p:sp>
      <p:pic>
        <p:nvPicPr>
          <p:cNvPr id="2050" name="Picture 2" descr="Screenshot of PowerPoint 2013">
            <a:extLst>
              <a:ext uri="{FF2B5EF4-FFF2-40B4-BE49-F238E27FC236}">
                <a16:creationId xmlns:a16="http://schemas.microsoft.com/office/drawing/2014/main" id="{D781BC7B-C3F8-47A9-909D-E183F187F1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0312" y="2660711"/>
            <a:ext cx="6553200" cy="3019425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2747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9C1134-F8BA-4EB2-851E-35FD00CB98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trình</a:t>
            </a:r>
            <a:r>
              <a:rPr lang="en-US" dirty="0"/>
              <a:t> </a:t>
            </a:r>
            <a:r>
              <a:rPr lang="en-US" dirty="0" err="1"/>
              <a:t>chiếu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68AC67-58F5-49DB-A20E-F3427D4532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b="1" dirty="0" err="1">
                <a:solidFill>
                  <a:srgbClr val="FF0000"/>
                </a:solidFill>
              </a:rPr>
              <a:t>Tạo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một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trình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chiếu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mới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theo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mẫu</a:t>
            </a:r>
            <a:r>
              <a:rPr lang="en-US" b="1" dirty="0">
                <a:solidFill>
                  <a:srgbClr val="FF0000"/>
                </a:solidFill>
              </a:rPr>
              <a:t>: </a:t>
            </a:r>
          </a:p>
          <a:p>
            <a:pPr lvl="1" algn="just"/>
            <a:r>
              <a:rPr lang="en-US" i="0" dirty="0" err="1">
                <a:solidFill>
                  <a:schemeClr val="tx1"/>
                </a:solidFill>
                <a:effectLst/>
                <a:latin typeface="+mj-lt"/>
              </a:rPr>
              <a:t>T</a:t>
            </a:r>
            <a:r>
              <a:rPr lang="en-US" b="0" i="0" dirty="0" err="1">
                <a:solidFill>
                  <a:srgbClr val="4E4E4E"/>
                </a:solidFill>
                <a:effectLst/>
                <a:latin typeface="+mj-lt"/>
              </a:rPr>
              <a:t>ại</a:t>
            </a:r>
            <a:r>
              <a:rPr lang="en-US" b="0" i="0" dirty="0">
                <a:solidFill>
                  <a:srgbClr val="4E4E4E"/>
                </a:solidFill>
                <a:effectLst/>
                <a:latin typeface="+mj-lt"/>
              </a:rPr>
              <a:t> </a:t>
            </a:r>
            <a:r>
              <a:rPr lang="en-US" b="0" i="0" dirty="0" err="1">
                <a:solidFill>
                  <a:srgbClr val="4E4E4E"/>
                </a:solidFill>
                <a:effectLst/>
                <a:latin typeface="+mj-lt"/>
              </a:rPr>
              <a:t>cửa</a:t>
            </a:r>
            <a:r>
              <a:rPr lang="en-US" b="0" i="0" dirty="0">
                <a:solidFill>
                  <a:srgbClr val="4E4E4E"/>
                </a:solidFill>
                <a:effectLst/>
                <a:latin typeface="+mj-lt"/>
              </a:rPr>
              <a:t> </a:t>
            </a:r>
            <a:r>
              <a:rPr lang="en-US" dirty="0" err="1">
                <a:solidFill>
                  <a:srgbClr val="4E4E4E"/>
                </a:solidFill>
                <a:latin typeface="+mj-lt"/>
              </a:rPr>
              <a:t>sổ</a:t>
            </a:r>
            <a:r>
              <a:rPr lang="en-US" dirty="0">
                <a:solidFill>
                  <a:srgbClr val="4E4E4E"/>
                </a:solidFill>
                <a:latin typeface="+mj-lt"/>
              </a:rPr>
              <a:t> </a:t>
            </a:r>
            <a:r>
              <a:rPr lang="en-US" dirty="0" err="1">
                <a:solidFill>
                  <a:srgbClr val="4E4E4E"/>
                </a:solidFill>
                <a:latin typeface="+mj-lt"/>
              </a:rPr>
              <a:t>khởi</a:t>
            </a:r>
            <a:r>
              <a:rPr lang="en-US" dirty="0">
                <a:solidFill>
                  <a:srgbClr val="4E4E4E"/>
                </a:solidFill>
                <a:latin typeface="+mj-lt"/>
              </a:rPr>
              <a:t> </a:t>
            </a:r>
            <a:r>
              <a:rPr lang="en-US" dirty="0" err="1">
                <a:solidFill>
                  <a:srgbClr val="4E4E4E"/>
                </a:solidFill>
                <a:latin typeface="+mj-lt"/>
              </a:rPr>
              <a:t>động</a:t>
            </a:r>
            <a:r>
              <a:rPr lang="en-US" dirty="0">
                <a:solidFill>
                  <a:srgbClr val="4E4E4E"/>
                </a:solidFill>
                <a:latin typeface="+mj-lt"/>
              </a:rPr>
              <a:t> </a:t>
            </a:r>
            <a:r>
              <a:rPr lang="en-US" dirty="0" err="1">
                <a:solidFill>
                  <a:srgbClr val="4E4E4E"/>
                </a:solidFill>
                <a:latin typeface="+mj-lt"/>
              </a:rPr>
              <a:t>chọn</a:t>
            </a:r>
            <a:r>
              <a:rPr lang="en-US" dirty="0">
                <a:solidFill>
                  <a:srgbClr val="4E4E4E"/>
                </a:solidFill>
                <a:latin typeface="+mj-lt"/>
              </a:rPr>
              <a:t> New </a:t>
            </a:r>
            <a:r>
              <a:rPr lang="en-US" dirty="0" err="1">
                <a:solidFill>
                  <a:srgbClr val="4E4E4E"/>
                </a:solidFill>
                <a:latin typeface="+mj-lt"/>
              </a:rPr>
              <a:t>và</a:t>
            </a:r>
            <a:r>
              <a:rPr lang="en-US" dirty="0">
                <a:solidFill>
                  <a:srgbClr val="4E4E4E"/>
                </a:solidFill>
                <a:latin typeface="+mj-lt"/>
              </a:rPr>
              <a:t> </a:t>
            </a:r>
            <a:r>
              <a:rPr lang="en-US" dirty="0" err="1">
                <a:solidFill>
                  <a:srgbClr val="4E4E4E"/>
                </a:solidFill>
                <a:latin typeface="+mj-lt"/>
              </a:rPr>
              <a:t>chọn</a:t>
            </a:r>
            <a:r>
              <a:rPr lang="en-US" dirty="0">
                <a:solidFill>
                  <a:srgbClr val="4E4E4E"/>
                </a:solidFill>
                <a:latin typeface="+mj-lt"/>
              </a:rPr>
              <a:t> </a:t>
            </a:r>
            <a:r>
              <a:rPr lang="en-US" b="1" dirty="0" err="1">
                <a:solidFill>
                  <a:srgbClr val="4E4E4E"/>
                </a:solidFill>
                <a:latin typeface="+mj-lt"/>
              </a:rPr>
              <a:t>một</a:t>
            </a:r>
            <a:r>
              <a:rPr lang="en-US" b="1" dirty="0">
                <a:solidFill>
                  <a:srgbClr val="4E4E4E"/>
                </a:solidFill>
                <a:latin typeface="+mj-lt"/>
              </a:rPr>
              <a:t> </a:t>
            </a:r>
            <a:r>
              <a:rPr lang="en-US" b="1" dirty="0" err="1">
                <a:solidFill>
                  <a:srgbClr val="4E4E4E"/>
                </a:solidFill>
                <a:latin typeface="+mj-lt"/>
              </a:rPr>
              <a:t>mẫu</a:t>
            </a:r>
            <a:r>
              <a:rPr lang="en-US" b="1" dirty="0">
                <a:solidFill>
                  <a:srgbClr val="4E4E4E"/>
                </a:solidFill>
                <a:latin typeface="+mj-lt"/>
              </a:rPr>
              <a:t> </a:t>
            </a:r>
            <a:r>
              <a:rPr lang="en-US" b="1" dirty="0" err="1">
                <a:solidFill>
                  <a:srgbClr val="4E4E4E"/>
                </a:solidFill>
                <a:latin typeface="+mj-lt"/>
              </a:rPr>
              <a:t>trong</a:t>
            </a:r>
            <a:r>
              <a:rPr lang="en-US" b="1" dirty="0">
                <a:solidFill>
                  <a:srgbClr val="4E4E4E"/>
                </a:solidFill>
                <a:latin typeface="+mj-lt"/>
              </a:rPr>
              <a:t> </a:t>
            </a:r>
            <a:r>
              <a:rPr lang="en-US" b="1" dirty="0" err="1">
                <a:solidFill>
                  <a:srgbClr val="4E4E4E"/>
                </a:solidFill>
                <a:latin typeface="+mj-lt"/>
              </a:rPr>
              <a:t>danh</a:t>
            </a:r>
            <a:r>
              <a:rPr lang="en-US" b="1" dirty="0">
                <a:solidFill>
                  <a:srgbClr val="4E4E4E"/>
                </a:solidFill>
                <a:latin typeface="+mj-lt"/>
              </a:rPr>
              <a:t> </a:t>
            </a:r>
            <a:r>
              <a:rPr lang="en-US" b="1" dirty="0" err="1">
                <a:solidFill>
                  <a:srgbClr val="4E4E4E"/>
                </a:solidFill>
                <a:latin typeface="+mj-lt"/>
              </a:rPr>
              <a:t>sách</a:t>
            </a:r>
            <a:endParaRPr lang="en-US" b="1" dirty="0">
              <a:solidFill>
                <a:srgbClr val="FF0000"/>
              </a:solidFill>
              <a:latin typeface="+mj-lt"/>
            </a:endParaRPr>
          </a:p>
          <a:p>
            <a:pPr lvl="1"/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498A83-AB52-47D0-95F5-BD959E4A8B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94FE70-9F42-432C-BF24-348DA4319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D973EB-D8E9-474E-A175-5E4DD97F04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7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F684D92-1778-4101-8495-05A7AC8143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92930" y="2669419"/>
            <a:ext cx="5566788" cy="34172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34896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BC583A-63DC-4151-AB3E-60053B8B8F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trình</a:t>
            </a:r>
            <a:r>
              <a:rPr lang="en-US" dirty="0"/>
              <a:t> </a:t>
            </a:r>
            <a:r>
              <a:rPr lang="en-US" dirty="0" err="1"/>
              <a:t>chiếu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EB47C6-79AC-4F4A-8D76-6516E62357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1625601"/>
            <a:ext cx="8644845" cy="4285622"/>
          </a:xfrm>
        </p:spPr>
        <p:txBody>
          <a:bodyPr/>
          <a:lstStyle/>
          <a:p>
            <a:pPr algn="just"/>
            <a:r>
              <a:rPr lang="en-US" b="1" dirty="0" err="1">
                <a:solidFill>
                  <a:srgbClr val="FF0000"/>
                </a:solidFill>
              </a:rPr>
              <a:t>Tạo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một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trình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chiếu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mới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theo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mẫu</a:t>
            </a:r>
            <a:r>
              <a:rPr lang="en-US" b="1" dirty="0">
                <a:solidFill>
                  <a:srgbClr val="FF0000"/>
                </a:solidFill>
              </a:rPr>
              <a:t>:</a:t>
            </a:r>
            <a:r>
              <a:rPr lang="vi-VN" dirty="0"/>
              <a:t> </a:t>
            </a:r>
            <a:endParaRPr lang="en-US" dirty="0"/>
          </a:p>
          <a:p>
            <a:pPr lvl="1" algn="just"/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click </a:t>
            </a:r>
            <a:r>
              <a:rPr lang="en-US" dirty="0" err="1"/>
              <a:t>thanh</a:t>
            </a:r>
            <a:r>
              <a:rPr lang="en-US" dirty="0"/>
              <a:t> </a:t>
            </a:r>
            <a:r>
              <a:rPr lang="en-US" b="1" dirty="0"/>
              <a:t>search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tìm</a:t>
            </a:r>
            <a:r>
              <a:rPr lang="en-US" dirty="0"/>
              <a:t> </a:t>
            </a:r>
            <a:r>
              <a:rPr lang="vi-VN" dirty="0"/>
              <a:t>các mẫu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loại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gợi</a:t>
            </a:r>
            <a:r>
              <a:rPr lang="en-US" dirty="0"/>
              <a:t> ý</a:t>
            </a:r>
            <a:r>
              <a:rPr lang="vi-VN" dirty="0"/>
              <a:t>.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12BFAF-AAE4-405F-A957-CB23E767A4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23EA53-8A23-443E-B58D-0D6B3319B9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3464F3-B09D-4717-9248-7E38B809F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8</a:t>
            </a:fld>
            <a:endParaRPr lang="en-US"/>
          </a:p>
        </p:txBody>
      </p:sp>
      <p:pic>
        <p:nvPicPr>
          <p:cNvPr id="1026" name="Picture 2" descr="Screenshot of PowerPoint 2013">
            <a:extLst>
              <a:ext uri="{FF2B5EF4-FFF2-40B4-BE49-F238E27FC236}">
                <a16:creationId xmlns:a16="http://schemas.microsoft.com/office/drawing/2014/main" id="{A0832761-0A5A-4443-82EE-63F0A12E0E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8012" y="3025148"/>
            <a:ext cx="5943600" cy="29930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0490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BC583A-63DC-4151-AB3E-60053B8B8F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trình</a:t>
            </a:r>
            <a:r>
              <a:rPr lang="en-US" dirty="0"/>
              <a:t> </a:t>
            </a:r>
            <a:r>
              <a:rPr lang="en-US" dirty="0" err="1"/>
              <a:t>chiếu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EB47C6-79AC-4F4A-8D76-6516E62357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1625601"/>
            <a:ext cx="8644845" cy="4285622"/>
          </a:xfrm>
        </p:spPr>
        <p:txBody>
          <a:bodyPr/>
          <a:lstStyle/>
          <a:p>
            <a:pPr algn="just"/>
            <a:r>
              <a:rPr lang="en-US" b="1" dirty="0" err="1">
                <a:solidFill>
                  <a:srgbClr val="FF0000"/>
                </a:solidFill>
              </a:rPr>
              <a:t>Tạo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một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trình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chiếu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mới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theo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mẫu</a:t>
            </a:r>
            <a:r>
              <a:rPr lang="en-US" b="1" dirty="0">
                <a:solidFill>
                  <a:srgbClr val="FF0000"/>
                </a:solidFill>
              </a:rPr>
              <a:t>:</a:t>
            </a:r>
          </a:p>
          <a:p>
            <a:pPr lvl="1" algn="just"/>
            <a:r>
              <a:rPr lang="en-US" dirty="0" err="1"/>
              <a:t>Chọn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mẫu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click </a:t>
            </a:r>
            <a:r>
              <a:rPr lang="en-US" dirty="0" err="1"/>
              <a:t>nút</a:t>
            </a:r>
            <a:r>
              <a:rPr lang="en-US" dirty="0"/>
              <a:t> </a:t>
            </a:r>
            <a:r>
              <a:rPr lang="en-US" b="1" dirty="0"/>
              <a:t>Create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12BFAF-AAE4-405F-A957-CB23E767A4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23EA53-8A23-443E-B58D-0D6B3319B9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3464F3-B09D-4717-9248-7E38B809F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9</a:t>
            </a:fld>
            <a:endParaRPr lang="en-US"/>
          </a:p>
        </p:txBody>
      </p:sp>
      <p:pic>
        <p:nvPicPr>
          <p:cNvPr id="2050" name="Picture 2" descr="Screenshot of PowerPoint 2013">
            <a:extLst>
              <a:ext uri="{FF2B5EF4-FFF2-40B4-BE49-F238E27FC236}">
                <a16:creationId xmlns:a16="http://schemas.microsoft.com/office/drawing/2014/main" id="{B6F1305E-6B49-4237-A1F5-8FD0ACB3C9F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91" t="7066" r="1789" b="4848"/>
          <a:stretch/>
        </p:blipFill>
        <p:spPr bwMode="auto">
          <a:xfrm>
            <a:off x="4677040" y="2671517"/>
            <a:ext cx="4903445" cy="34589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3838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230274-2BF2-4C58-936C-E0D194D846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cửa</a:t>
            </a:r>
            <a:r>
              <a:rPr lang="en-US" dirty="0"/>
              <a:t> </a:t>
            </a:r>
            <a:r>
              <a:rPr lang="en-US" dirty="0" err="1"/>
              <a:t>sổ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việc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CA34D0-F3BA-421A-990B-7F6CF2E6EA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3CFAC4-87E9-4594-920C-0B8F7413AF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4081EB-778C-43DA-BD1D-C6748C88D4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10</a:t>
            </a:fld>
            <a:endParaRPr lang="en-US"/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DD8BF9EC-6C78-498D-9E37-0C9760A5FE0A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7483" y="1699180"/>
            <a:ext cx="7044129" cy="44312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34869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564463-2EB7-4943-8B02-BC18F37266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cửa</a:t>
            </a:r>
            <a:r>
              <a:rPr lang="en-US" dirty="0"/>
              <a:t> </a:t>
            </a:r>
            <a:r>
              <a:rPr lang="en-US" dirty="0" err="1"/>
              <a:t>sổ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việc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E0F258-0067-4AF0-8D43-C61E3F86F7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b="1" dirty="0">
                <a:solidFill>
                  <a:srgbClr val="FF0000"/>
                </a:solidFill>
              </a:rPr>
              <a:t>Thanh Ribbon</a:t>
            </a:r>
            <a:r>
              <a:rPr lang="en-US" dirty="0"/>
              <a:t>: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lệnh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Ribbon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tổ</a:t>
            </a:r>
            <a:r>
              <a:rPr lang="en-US" dirty="0"/>
              <a:t> </a:t>
            </a:r>
            <a:r>
              <a:rPr lang="en-US" dirty="0" err="1"/>
              <a:t>chức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tab </a:t>
            </a:r>
            <a:r>
              <a:rPr lang="en-US" dirty="0" err="1"/>
              <a:t>lệnh</a:t>
            </a:r>
            <a:r>
              <a:rPr lang="en-US" dirty="0"/>
              <a:t>, </a:t>
            </a:r>
            <a:r>
              <a:rPr lang="en-US" dirty="0" err="1"/>
              <a:t>mỗi</a:t>
            </a:r>
            <a:r>
              <a:rPr lang="en-US" dirty="0"/>
              <a:t> tab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nhóm</a:t>
            </a:r>
            <a:r>
              <a:rPr lang="en-US" dirty="0"/>
              <a:t> </a:t>
            </a:r>
            <a:r>
              <a:rPr lang="en-US" dirty="0" err="1"/>
              <a:t>lệnh</a:t>
            </a:r>
            <a:r>
              <a:rPr lang="en-US" dirty="0"/>
              <a:t>.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792589-1656-48F3-BC73-8D3D1DAF7F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5C2225-FDAA-4BFF-8FFB-7ECDB1F335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6E4CF2-5E44-40F3-8829-C6E395AFF3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11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385D1D47-8746-4414-8E0D-D6F45752C7E6}"/>
              </a:ext>
            </a:extLst>
          </p:cNvPr>
          <p:cNvGrpSpPr/>
          <p:nvPr/>
        </p:nvGrpSpPr>
        <p:grpSpPr>
          <a:xfrm>
            <a:off x="2360644" y="2897994"/>
            <a:ext cx="9540153" cy="2334405"/>
            <a:chOff x="562535" y="2452142"/>
            <a:chExt cx="11066930" cy="3657287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AD4EFE0E-D16C-406A-A933-79920E906FF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62535" y="2452142"/>
              <a:ext cx="11066930" cy="3362325"/>
            </a:xfrm>
            <a:prstGeom prst="rect">
              <a:avLst/>
            </a:prstGeom>
          </p:spPr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B0158878-7540-404E-BFC7-A1F7302D2F5C}"/>
                </a:ext>
              </a:extLst>
            </p:cNvPr>
            <p:cNvSpPr txBox="1"/>
            <p:nvPr/>
          </p:nvSpPr>
          <p:spPr>
            <a:xfrm>
              <a:off x="779929" y="4706472"/>
              <a:ext cx="2151530" cy="1402957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just"/>
              <a:r>
                <a:rPr lang="en-US" dirty="0" err="1"/>
                <a:t>Mỗi</a:t>
              </a:r>
              <a:r>
                <a:rPr lang="en-US" dirty="0"/>
                <a:t> tab chia </a:t>
              </a:r>
              <a:r>
                <a:rPr lang="en-US" dirty="0" err="1"/>
                <a:t>thành</a:t>
              </a:r>
              <a:r>
                <a:rPr lang="en-US" dirty="0"/>
                <a:t> </a:t>
              </a:r>
              <a:r>
                <a:rPr lang="en-US" dirty="0" err="1"/>
                <a:t>nhiều</a:t>
              </a:r>
              <a:r>
                <a:rPr lang="en-US" dirty="0"/>
                <a:t> </a:t>
              </a:r>
              <a:r>
                <a:rPr lang="en-US" dirty="0" err="1"/>
                <a:t>nhóm</a:t>
              </a:r>
              <a:r>
                <a:rPr lang="en-US" dirty="0"/>
                <a:t> </a:t>
              </a:r>
              <a:r>
                <a:rPr lang="en-US" dirty="0" err="1"/>
                <a:t>lệnh</a:t>
              </a:r>
              <a:endParaRPr lang="en-US" dirty="0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9CF31FA4-9633-4EE2-9A00-1A07C8EC0C1A}"/>
                </a:ext>
              </a:extLst>
            </p:cNvPr>
            <p:cNvSpPr txBox="1"/>
            <p:nvPr/>
          </p:nvSpPr>
          <p:spPr>
            <a:xfrm>
              <a:off x="3192556" y="4706470"/>
              <a:ext cx="2306172" cy="1402957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just"/>
              <a:r>
                <a:rPr lang="en-US" dirty="0"/>
                <a:t>Click </a:t>
              </a:r>
              <a:r>
                <a:rPr lang="en-US" dirty="0" err="1"/>
                <a:t>vào</a:t>
              </a:r>
              <a:r>
                <a:rPr lang="en-US" dirty="0"/>
                <a:t> tab </a:t>
              </a:r>
              <a:r>
                <a:rPr lang="en-US" dirty="0" err="1"/>
                <a:t>để</a:t>
              </a:r>
              <a:r>
                <a:rPr lang="en-US" dirty="0"/>
                <a:t> </a:t>
              </a:r>
              <a:r>
                <a:rPr lang="en-US" dirty="0" err="1"/>
                <a:t>thấy</a:t>
              </a:r>
              <a:r>
                <a:rPr lang="en-US" dirty="0"/>
                <a:t> </a:t>
              </a:r>
              <a:r>
                <a:rPr lang="en-US" dirty="0" err="1"/>
                <a:t>những</a:t>
              </a:r>
              <a:r>
                <a:rPr lang="en-US" dirty="0"/>
                <a:t> </a:t>
              </a:r>
              <a:r>
                <a:rPr lang="en-US" dirty="0" err="1"/>
                <a:t>lệnh</a:t>
              </a:r>
              <a:r>
                <a:rPr lang="en-US" dirty="0"/>
                <a:t> </a:t>
              </a:r>
              <a:r>
                <a:rPr lang="en-US" dirty="0" err="1"/>
                <a:t>trong</a:t>
              </a:r>
              <a:r>
                <a:rPr lang="en-US" dirty="0"/>
                <a:t> tab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284C3978-6868-4EEC-915D-E66EAA9336D0}"/>
                </a:ext>
              </a:extLst>
            </p:cNvPr>
            <p:cNvSpPr txBox="1"/>
            <p:nvPr/>
          </p:nvSpPr>
          <p:spPr>
            <a:xfrm>
              <a:off x="5759824" y="4706470"/>
              <a:ext cx="2805952" cy="1402957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just"/>
              <a:r>
                <a:rPr lang="en-US"/>
                <a:t>Click vào mũi tên để thấy tất cả các lệnh trong nhóm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77E9DCD-F93C-479C-BD93-088A99853293}"/>
                </a:ext>
              </a:extLst>
            </p:cNvPr>
            <p:cNvSpPr txBox="1"/>
            <p:nvPr/>
          </p:nvSpPr>
          <p:spPr>
            <a:xfrm>
              <a:off x="8982635" y="4663751"/>
              <a:ext cx="2484344" cy="1402957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just"/>
              <a:r>
                <a:rPr lang="en-US"/>
                <a:t>Tab ngữ cảnh xuất hiện khi một đối tượng được chọn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47613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564463-2EB7-4943-8B02-BC18F37266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cửa</a:t>
            </a:r>
            <a:r>
              <a:rPr lang="en-US" dirty="0"/>
              <a:t> </a:t>
            </a:r>
            <a:r>
              <a:rPr lang="en-US" dirty="0" err="1"/>
              <a:t>sổ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việc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E0F258-0067-4AF0-8D43-C61E3F86F7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>
                <a:solidFill>
                  <a:srgbClr val="FF0000"/>
                </a:solidFill>
              </a:rPr>
              <a:t>Thanh Quick Access</a:t>
            </a:r>
            <a:r>
              <a:rPr lang="en-US" b="1" dirty="0"/>
              <a:t>: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thanh</a:t>
            </a:r>
            <a:r>
              <a:rPr lang="en-US" dirty="0"/>
              <a:t> Ribbon, </a:t>
            </a:r>
            <a:r>
              <a:rPr lang="en-US" dirty="0" err="1"/>
              <a:t>chứa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lệnh</a:t>
            </a:r>
            <a:r>
              <a:rPr lang="en-US" dirty="0"/>
              <a:t> </a:t>
            </a:r>
            <a:r>
              <a:rPr lang="en-US" dirty="0" err="1"/>
              <a:t>mặc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b="1" dirty="0"/>
              <a:t>Save, Undo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b="1" dirty="0"/>
              <a:t>Redo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792589-1656-48F3-BC73-8D3D1DAF7F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5C2225-FDAA-4BFF-8FFB-7ECDB1F335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6E4CF2-5E44-40F3-8829-C6E395AFF3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12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AD963559-4110-4A01-8937-E6353AE7B7D6}"/>
              </a:ext>
            </a:extLst>
          </p:cNvPr>
          <p:cNvGrpSpPr/>
          <p:nvPr/>
        </p:nvGrpSpPr>
        <p:grpSpPr>
          <a:xfrm>
            <a:off x="4561858" y="2609113"/>
            <a:ext cx="4970107" cy="3521324"/>
            <a:chOff x="419221" y="2101558"/>
            <a:chExt cx="5633237" cy="4060329"/>
          </a:xfrm>
        </p:grpSpPr>
        <p:pic>
          <p:nvPicPr>
            <p:cNvPr id="8" name="Picture 7" descr="Screen Clipping">
              <a:extLst>
                <a:ext uri="{FF2B5EF4-FFF2-40B4-BE49-F238E27FC236}">
                  <a16:creationId xmlns:a16="http://schemas.microsoft.com/office/drawing/2014/main" id="{A6BF1C74-AD18-4202-838C-D83FF7A25E9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9221" y="3023597"/>
              <a:ext cx="5185002" cy="3138290"/>
            </a:xfrm>
            <a:prstGeom prst="rect">
              <a:avLst/>
            </a:prstGeom>
          </p:spPr>
        </p:pic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70BFFC1A-D21B-43FC-9038-7235B0DFAF8B}"/>
                </a:ext>
              </a:extLst>
            </p:cNvPr>
            <p:cNvSpPr/>
            <p:nvPr/>
          </p:nvSpPr>
          <p:spPr>
            <a:xfrm>
              <a:off x="1030513" y="3023597"/>
              <a:ext cx="3294748" cy="648517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Down Arrow 6">
              <a:extLst>
                <a:ext uri="{FF2B5EF4-FFF2-40B4-BE49-F238E27FC236}">
                  <a16:creationId xmlns:a16="http://schemas.microsoft.com/office/drawing/2014/main" id="{FD37F043-8158-4928-AB5D-99F7D4051E36}"/>
                </a:ext>
              </a:extLst>
            </p:cNvPr>
            <p:cNvSpPr/>
            <p:nvPr/>
          </p:nvSpPr>
          <p:spPr>
            <a:xfrm>
              <a:off x="4455896" y="2745513"/>
              <a:ext cx="232227" cy="556168"/>
            </a:xfrm>
            <a:prstGeom prst="downArrow">
              <a:avLst/>
            </a:prstGeom>
            <a:solidFill>
              <a:srgbClr val="FF0000"/>
            </a:solidFill>
            <a:ln>
              <a:solidFill>
                <a:srgbClr val="C00000"/>
              </a:solidFill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44FD31A6-4C33-4DF5-91E6-22F77C2603C6}"/>
                </a:ext>
              </a:extLst>
            </p:cNvPr>
            <p:cNvSpPr txBox="1"/>
            <p:nvPr/>
          </p:nvSpPr>
          <p:spPr>
            <a:xfrm>
              <a:off x="3512468" y="2101558"/>
              <a:ext cx="2539990" cy="745264"/>
            </a:xfrm>
            <a:prstGeom prst="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en-US" b="1" dirty="0"/>
                <a:t>Click </a:t>
              </a:r>
              <a:r>
                <a:rPr lang="en-US" b="1" dirty="0" err="1"/>
                <a:t>để</a:t>
              </a:r>
              <a:r>
                <a:rPr lang="en-US" b="1" dirty="0"/>
                <a:t> </a:t>
              </a:r>
              <a:r>
                <a:rPr lang="en-US" b="1" dirty="0" err="1"/>
                <a:t>thêm</a:t>
              </a:r>
              <a:r>
                <a:rPr lang="en-US" b="1" dirty="0"/>
                <a:t> </a:t>
              </a:r>
              <a:r>
                <a:rPr lang="en-US" b="1" dirty="0" err="1"/>
                <a:t>lệnh</a:t>
              </a:r>
              <a:r>
                <a:rPr lang="en-US" b="1" dirty="0"/>
                <a:t> </a:t>
              </a:r>
              <a:r>
                <a:rPr lang="en-US" b="1" dirty="0" err="1"/>
                <a:t>vào</a:t>
              </a:r>
              <a:r>
                <a:rPr lang="en-US" b="1" dirty="0"/>
                <a:t> Quick Access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43894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230274-2BF2-4C58-936C-E0D194D846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cửa</a:t>
            </a:r>
            <a:r>
              <a:rPr lang="en-US" dirty="0"/>
              <a:t> </a:t>
            </a:r>
            <a:r>
              <a:rPr lang="en-US" dirty="0" err="1"/>
              <a:t>sổ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việc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55368B-4E0F-4FA6-A6A7-601421C627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1625601"/>
            <a:ext cx="6675368" cy="4285622"/>
          </a:xfrm>
        </p:spPr>
        <p:txBody>
          <a:bodyPr/>
          <a:lstStyle/>
          <a:p>
            <a:pPr algn="just"/>
            <a:r>
              <a:rPr lang="en-US" b="1" dirty="0">
                <a:solidFill>
                  <a:srgbClr val="FF0000"/>
                </a:solidFill>
              </a:rPr>
              <a:t>Thumbnail Slide</a:t>
            </a:r>
            <a:r>
              <a:rPr lang="en-US" dirty="0"/>
              <a:t>: </a:t>
            </a:r>
            <a:r>
              <a:rPr lang="en-US" dirty="0" err="1"/>
              <a:t>bên</a:t>
            </a:r>
            <a:r>
              <a:rPr lang="en-US" dirty="0"/>
              <a:t> </a:t>
            </a:r>
            <a:r>
              <a:rPr lang="en-US" dirty="0" err="1"/>
              <a:t>trái</a:t>
            </a:r>
            <a:r>
              <a:rPr lang="en-US" dirty="0"/>
              <a:t> </a:t>
            </a:r>
            <a:r>
              <a:rPr lang="en-US" dirty="0" err="1"/>
              <a:t>cửa</a:t>
            </a:r>
            <a:r>
              <a:rPr lang="en-US" dirty="0"/>
              <a:t> </a:t>
            </a:r>
            <a:r>
              <a:rPr lang="en-US" dirty="0" err="1"/>
              <a:t>sổ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việc</a:t>
            </a:r>
            <a:r>
              <a:rPr lang="en-US" dirty="0"/>
              <a:t>, </a:t>
            </a:r>
            <a:r>
              <a:rPr lang="en-US" dirty="0" err="1"/>
              <a:t>hiển</a:t>
            </a:r>
            <a:r>
              <a:rPr lang="en-US" dirty="0"/>
              <a:t> </a:t>
            </a:r>
            <a:r>
              <a:rPr lang="en-US" dirty="0" err="1"/>
              <a:t>thị</a:t>
            </a:r>
            <a:r>
              <a:rPr lang="en-US" dirty="0"/>
              <a:t> </a:t>
            </a:r>
            <a:r>
              <a:rPr lang="en-US" dirty="0" err="1"/>
              <a:t>tất</a:t>
            </a:r>
            <a:r>
              <a:rPr lang="en-US" dirty="0"/>
              <a:t> </a:t>
            </a:r>
            <a:r>
              <a:rPr lang="en-US" dirty="0" err="1"/>
              <a:t>cả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slide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err="1"/>
              <a:t>thuyết</a:t>
            </a:r>
            <a:r>
              <a:rPr lang="en-US" dirty="0"/>
              <a:t> </a:t>
            </a:r>
            <a:r>
              <a:rPr lang="en-US" dirty="0" err="1"/>
              <a:t>trình</a:t>
            </a:r>
            <a:endParaRPr lang="en-US" dirty="0"/>
          </a:p>
          <a:p>
            <a:pPr algn="just"/>
            <a:r>
              <a:rPr lang="en-US" dirty="0"/>
              <a:t>Click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slide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b="1" dirty="0"/>
              <a:t>Thumbnail Slide</a:t>
            </a:r>
            <a:r>
              <a:rPr lang="en-US" dirty="0"/>
              <a:t>,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hiện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thao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: </a:t>
            </a:r>
            <a:r>
              <a:rPr lang="en-US" dirty="0" err="1"/>
              <a:t>thêm</a:t>
            </a:r>
            <a:r>
              <a:rPr lang="en-US" dirty="0"/>
              <a:t>, </a:t>
            </a:r>
            <a:r>
              <a:rPr lang="en-US" dirty="0" err="1"/>
              <a:t>xóa</a:t>
            </a:r>
            <a:r>
              <a:rPr lang="en-US" dirty="0"/>
              <a:t>, </a:t>
            </a:r>
            <a:r>
              <a:rPr lang="en-US" dirty="0" err="1"/>
              <a:t>ẩn</a:t>
            </a:r>
            <a:r>
              <a:rPr lang="en-US" dirty="0"/>
              <a:t> Slide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thay</a:t>
            </a:r>
            <a:r>
              <a:rPr lang="en-US" dirty="0"/>
              <a:t> </a:t>
            </a:r>
            <a:r>
              <a:rPr lang="en-US" dirty="0" err="1"/>
              <a:t>đổi</a:t>
            </a:r>
            <a:r>
              <a:rPr lang="en-US" dirty="0"/>
              <a:t> </a:t>
            </a:r>
            <a:r>
              <a:rPr lang="en-US" dirty="0" err="1"/>
              <a:t>kiểu</a:t>
            </a:r>
            <a:r>
              <a:rPr lang="en-US" dirty="0"/>
              <a:t> Slide, …</a:t>
            </a:r>
          </a:p>
          <a:p>
            <a:pPr lvl="1" algn="just"/>
            <a:endParaRPr lang="en-US" dirty="0"/>
          </a:p>
          <a:p>
            <a:pPr algn="just"/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CA34D0-F3BA-421A-990B-7F6CF2E6EA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3CFAC4-87E9-4594-920C-0B8F7413AF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4081EB-778C-43DA-BD1D-C6748C88D4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13</a:t>
            </a:fld>
            <a:endParaRPr lang="en-US"/>
          </a:p>
        </p:txBody>
      </p:sp>
      <p:pic>
        <p:nvPicPr>
          <p:cNvPr id="11" name="Picture 10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A788C739-2F65-4001-BA0F-B3E0AA6CA3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9283" y="1507885"/>
            <a:ext cx="2232853" cy="45647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16175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230274-2BF2-4C58-936C-E0D194D846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cửa</a:t>
            </a:r>
            <a:r>
              <a:rPr lang="en-US" dirty="0"/>
              <a:t> </a:t>
            </a:r>
            <a:r>
              <a:rPr lang="en-US" dirty="0" err="1"/>
              <a:t>sổ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việc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55368B-4E0F-4FA6-A6A7-601421C627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b="1" dirty="0">
                <a:solidFill>
                  <a:srgbClr val="FF0000"/>
                </a:solidFill>
              </a:rPr>
              <a:t>Slide pane</a:t>
            </a:r>
            <a:r>
              <a:rPr lang="en-US" dirty="0"/>
              <a:t>: </a:t>
            </a:r>
            <a:r>
              <a:rPr lang="en-US" dirty="0" err="1"/>
              <a:t>vùng</a:t>
            </a:r>
            <a:r>
              <a:rPr lang="en-US" dirty="0"/>
              <a:t> </a:t>
            </a:r>
            <a:r>
              <a:rPr lang="en-US" dirty="0" err="1"/>
              <a:t>soạn</a:t>
            </a:r>
            <a:r>
              <a:rPr lang="en-US" dirty="0"/>
              <a:t> </a:t>
            </a:r>
            <a:r>
              <a:rPr lang="en-US" dirty="0" err="1"/>
              <a:t>thảo</a:t>
            </a:r>
            <a:r>
              <a:rPr lang="en-US" dirty="0"/>
              <a:t> </a:t>
            </a:r>
            <a:r>
              <a:rPr lang="en-US" dirty="0" err="1"/>
              <a:t>nội</a:t>
            </a:r>
            <a:r>
              <a:rPr lang="en-US" dirty="0"/>
              <a:t> dung </a:t>
            </a:r>
            <a:r>
              <a:rPr lang="en-US" dirty="0" err="1"/>
              <a:t>chính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err="1"/>
              <a:t>thuyết</a:t>
            </a:r>
            <a:r>
              <a:rPr lang="en-US" dirty="0"/>
              <a:t> </a:t>
            </a:r>
            <a:r>
              <a:rPr lang="en-US" dirty="0" err="1"/>
              <a:t>trình</a:t>
            </a:r>
            <a:r>
              <a:rPr lang="en-US" dirty="0"/>
              <a:t>.</a:t>
            </a:r>
          </a:p>
          <a:p>
            <a:pPr algn="just"/>
            <a:r>
              <a:rPr lang="en-US" b="1" dirty="0">
                <a:solidFill>
                  <a:srgbClr val="FF0000"/>
                </a:solidFill>
              </a:rPr>
              <a:t>Note pane</a:t>
            </a:r>
            <a:r>
              <a:rPr lang="en-US" dirty="0"/>
              <a:t>: </a:t>
            </a:r>
            <a:r>
              <a:rPr lang="en-US" dirty="0" err="1"/>
              <a:t>chứa</a:t>
            </a:r>
            <a:r>
              <a:rPr lang="en-US" dirty="0"/>
              <a:t> </a:t>
            </a:r>
            <a:r>
              <a:rPr lang="en-US" dirty="0" err="1"/>
              <a:t>chú</a:t>
            </a:r>
            <a:r>
              <a:rPr lang="en-US" dirty="0"/>
              <a:t> </a:t>
            </a:r>
            <a:r>
              <a:rPr lang="en-US" dirty="0" err="1"/>
              <a:t>thích</a:t>
            </a:r>
            <a:r>
              <a:rPr lang="en-US" dirty="0"/>
              <a:t> chi </a:t>
            </a:r>
            <a:r>
              <a:rPr lang="en-US" dirty="0" err="1"/>
              <a:t>tiết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nội</a:t>
            </a:r>
            <a:r>
              <a:rPr lang="en-US" dirty="0"/>
              <a:t> dung </a:t>
            </a:r>
            <a:r>
              <a:rPr lang="en-US" dirty="0" err="1"/>
              <a:t>trên</a:t>
            </a:r>
            <a:r>
              <a:rPr lang="en-US" dirty="0"/>
              <a:t> Slide.</a:t>
            </a:r>
          </a:p>
          <a:p>
            <a:pPr algn="just"/>
            <a:r>
              <a:rPr lang="en-US" b="1" dirty="0">
                <a:solidFill>
                  <a:srgbClr val="FF0000"/>
                </a:solidFill>
              </a:rPr>
              <a:t>Status bar</a:t>
            </a:r>
            <a:r>
              <a:rPr lang="en-US" dirty="0"/>
              <a:t>: </a:t>
            </a:r>
            <a:r>
              <a:rPr lang="en-US" dirty="0" err="1"/>
              <a:t>góc</a:t>
            </a:r>
            <a:r>
              <a:rPr lang="en-US" dirty="0"/>
              <a:t> </a:t>
            </a:r>
            <a:r>
              <a:rPr lang="en-US" dirty="0" err="1"/>
              <a:t>trái</a:t>
            </a:r>
            <a:r>
              <a:rPr lang="en-US" dirty="0"/>
              <a:t> </a:t>
            </a:r>
            <a:r>
              <a:rPr lang="en-US" dirty="0" err="1"/>
              <a:t>chứa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thứ</a:t>
            </a:r>
            <a:r>
              <a:rPr lang="en-US" dirty="0"/>
              <a:t> </a:t>
            </a:r>
            <a:r>
              <a:rPr lang="en-US" dirty="0" err="1"/>
              <a:t>tự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slide </a:t>
            </a:r>
            <a:r>
              <a:rPr lang="en-US" dirty="0" err="1"/>
              <a:t>hiện</a:t>
            </a:r>
            <a:r>
              <a:rPr lang="en-US" dirty="0"/>
              <a:t> </a:t>
            </a:r>
            <a:r>
              <a:rPr lang="en-US" dirty="0" err="1"/>
              <a:t>hành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tổng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Slide, </a:t>
            </a:r>
            <a:r>
              <a:rPr lang="en-US" dirty="0" err="1"/>
              <a:t>góc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chứa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nút</a:t>
            </a:r>
            <a:r>
              <a:rPr lang="en-US" dirty="0"/>
              <a:t> View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thanh</a:t>
            </a:r>
            <a:r>
              <a:rPr lang="en-US" dirty="0"/>
              <a:t> Zoom</a:t>
            </a:r>
          </a:p>
          <a:p>
            <a:endParaRPr lang="en-US" dirty="0"/>
          </a:p>
          <a:p>
            <a:pPr lvl="1"/>
            <a:endParaRPr lang="en-US" dirty="0"/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CA34D0-F3BA-421A-990B-7F6CF2E6EA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3CFAC4-87E9-4594-920C-0B8F7413AF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4081EB-778C-43DA-BD1D-C6748C88D4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1415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ACB206-73BE-4537-90D7-0F03858D86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dirty="0"/>
              <a:t>Backstage View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62CC6F-8F3A-44FA-B733-5FAD3FC933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vi-VN" b="1" dirty="0">
                <a:solidFill>
                  <a:srgbClr val="FF0000"/>
                </a:solidFill>
              </a:rPr>
              <a:t>Backstage</a:t>
            </a:r>
            <a:r>
              <a:rPr lang="en-US" b="1" dirty="0">
                <a:solidFill>
                  <a:srgbClr val="FF0000"/>
                </a:solidFill>
              </a:rPr>
              <a:t> view </a:t>
            </a:r>
            <a:r>
              <a:rPr lang="en-US" dirty="0" err="1"/>
              <a:t>chứa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tin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tập</a:t>
            </a:r>
            <a:r>
              <a:rPr lang="en-US" dirty="0"/>
              <a:t> tin </a:t>
            </a:r>
            <a:r>
              <a:rPr lang="en-US" dirty="0" err="1"/>
              <a:t>trình</a:t>
            </a:r>
            <a:r>
              <a:rPr lang="en-US" dirty="0"/>
              <a:t> </a:t>
            </a:r>
            <a:r>
              <a:rPr lang="en-US" dirty="0" err="1"/>
              <a:t>chiếu</a:t>
            </a:r>
            <a:r>
              <a:rPr lang="en-US" dirty="0"/>
              <a:t>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008068-EE41-4B5D-B74B-69DA87626A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DE5149-4ACA-46C1-884E-683A31F673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7ECD01-9A29-4A97-AF9D-8787AA03B7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15</a:t>
            </a:fld>
            <a:endParaRPr lang="en-US"/>
          </a:p>
        </p:txBody>
      </p:sp>
      <p:pic>
        <p:nvPicPr>
          <p:cNvPr id="7" name="Picture 6" descr="Screen Clipping">
            <a:extLst>
              <a:ext uri="{FF2B5EF4-FFF2-40B4-BE49-F238E27FC236}">
                <a16:creationId xmlns:a16="http://schemas.microsoft.com/office/drawing/2014/main" id="{4B2EC938-1CF6-4528-9A6D-DA20E77A1F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6524" y="2261785"/>
            <a:ext cx="5562687" cy="37590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52878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091CD46E-2282-4F14-9177-9486C00C13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Thao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bản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tập</a:t>
            </a:r>
            <a:r>
              <a:rPr lang="en-US" dirty="0"/>
              <a:t> tin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5DF1C39D-21CC-40D6-9D24-4C1FC85608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>
                <a:solidFill>
                  <a:srgbClr val="FF0000"/>
                </a:solidFill>
              </a:rPr>
              <a:t>Save</a:t>
            </a:r>
            <a:r>
              <a:rPr lang="en-US" dirty="0"/>
              <a:t>: </a:t>
            </a:r>
            <a:r>
              <a:rPr lang="en-US" dirty="0" err="1"/>
              <a:t>Chọn</a:t>
            </a:r>
            <a:r>
              <a:rPr lang="en-US" dirty="0"/>
              <a:t> tab </a:t>
            </a:r>
            <a:r>
              <a:rPr lang="en-US" b="1" dirty="0"/>
              <a:t>File </a:t>
            </a:r>
            <a:r>
              <a:rPr lang="en-US" b="1" dirty="0">
                <a:sym typeface="Wingdings" panose="05000000000000000000" pitchFamily="2" charset="2"/>
              </a:rPr>
              <a:t> Save</a:t>
            </a:r>
            <a:r>
              <a:rPr lang="en-US" dirty="0">
                <a:sym typeface="Wingdings" panose="05000000000000000000" pitchFamily="2" charset="2"/>
              </a:rPr>
              <a:t>, </a:t>
            </a:r>
            <a:r>
              <a:rPr lang="en-US" dirty="0" err="1">
                <a:sym typeface="Wingdings" panose="05000000000000000000" pitchFamily="2" charset="2"/>
              </a:rPr>
              <a:t>chọn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vị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trí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lưu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tập</a:t>
            </a:r>
            <a:r>
              <a:rPr lang="en-US" dirty="0">
                <a:sym typeface="Wingdings" panose="05000000000000000000" pitchFamily="2" charset="2"/>
              </a:rPr>
              <a:t> tin </a:t>
            </a:r>
            <a:r>
              <a:rPr lang="en-US" dirty="0" err="1">
                <a:sym typeface="Wingdings" panose="05000000000000000000" pitchFamily="2" charset="2"/>
              </a:rPr>
              <a:t>và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nhập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tên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dirty="0" err="1">
                <a:sym typeface="Wingdings" panose="05000000000000000000" pitchFamily="2" charset="2"/>
              </a:rPr>
              <a:t>tập</a:t>
            </a:r>
            <a:r>
              <a:rPr lang="en-US" dirty="0">
                <a:sym typeface="Wingdings" panose="05000000000000000000" pitchFamily="2" charset="2"/>
              </a:rPr>
              <a:t> tin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C3FBDC-8893-48EF-A6CE-ADADE7249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6872C4-1F82-46A4-9943-CD95702DBB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B1FCEE-4485-4946-A63D-1BC31B210A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16</a:t>
            </a:fld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DE57D12-4122-4345-8F8D-870FFE081D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3303" y="2828949"/>
            <a:ext cx="5125807" cy="30822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45735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091CD46E-2282-4F14-9177-9486C00C13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Thao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bản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tập</a:t>
            </a:r>
            <a:r>
              <a:rPr lang="en-US" dirty="0"/>
              <a:t> tin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5DF1C39D-21CC-40D6-9D24-4C1FC85608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>
                <a:solidFill>
                  <a:srgbClr val="FF0000"/>
                </a:solidFill>
              </a:rPr>
              <a:t>Thay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đổi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vị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trí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lưu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mặc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định</a:t>
            </a:r>
            <a:endParaRPr lang="en-US" b="1" dirty="0">
              <a:solidFill>
                <a:srgbClr val="FF0000"/>
              </a:solidFill>
            </a:endParaRPr>
          </a:p>
          <a:p>
            <a:pPr lvl="1"/>
            <a:r>
              <a:rPr lang="en-US" dirty="0" err="1">
                <a:sym typeface="Wingdings" panose="05000000000000000000" pitchFamily="2" charset="2"/>
              </a:rPr>
              <a:t>Chọn</a:t>
            </a:r>
            <a:r>
              <a:rPr lang="en-US" dirty="0">
                <a:sym typeface="Wingdings" panose="05000000000000000000" pitchFamily="2" charset="2"/>
              </a:rPr>
              <a:t> tab </a:t>
            </a:r>
            <a:r>
              <a:rPr lang="en-US" b="1" dirty="0">
                <a:sym typeface="Wingdings" panose="05000000000000000000" pitchFamily="2" charset="2"/>
              </a:rPr>
              <a:t>File</a:t>
            </a:r>
            <a:r>
              <a:rPr lang="en-US" dirty="0">
                <a:sym typeface="Wingdings" panose="05000000000000000000" pitchFamily="2" charset="2"/>
              </a:rPr>
              <a:t>  </a:t>
            </a:r>
            <a:r>
              <a:rPr lang="en-US" dirty="0" err="1">
                <a:sym typeface="Wingdings" panose="05000000000000000000" pitchFamily="2" charset="2"/>
              </a:rPr>
              <a:t>chọn</a:t>
            </a:r>
            <a:r>
              <a:rPr lang="en-US" dirty="0">
                <a:sym typeface="Wingdings" panose="05000000000000000000" pitchFamily="2" charset="2"/>
              </a:rPr>
              <a:t> </a:t>
            </a:r>
            <a:r>
              <a:rPr lang="en-US" b="1" dirty="0">
                <a:sym typeface="Wingdings" panose="05000000000000000000" pitchFamily="2" charset="2"/>
              </a:rPr>
              <a:t>Options</a:t>
            </a:r>
          </a:p>
          <a:p>
            <a:pPr lvl="1"/>
            <a:r>
              <a:rPr lang="en-US" dirty="0" err="1"/>
              <a:t>Chọn</a:t>
            </a:r>
            <a:r>
              <a:rPr lang="en-US" dirty="0"/>
              <a:t> </a:t>
            </a:r>
            <a:r>
              <a:rPr lang="en-US" b="1" dirty="0"/>
              <a:t>Save</a:t>
            </a:r>
            <a:r>
              <a:rPr lang="en-US" dirty="0"/>
              <a:t>, </a:t>
            </a:r>
            <a:r>
              <a:rPr lang="en-US" dirty="0" err="1"/>
              <a:t>chọn</a:t>
            </a:r>
            <a:r>
              <a:rPr lang="en-US" dirty="0"/>
              <a:t> </a:t>
            </a:r>
            <a:r>
              <a:rPr lang="en-US" b="1" dirty="0"/>
              <a:t>Save to Computer by default </a:t>
            </a:r>
            <a:r>
              <a:rPr lang="en-US" b="1" dirty="0">
                <a:sym typeface="Wingdings" panose="05000000000000000000" pitchFamily="2" charset="2"/>
              </a:rPr>
              <a:t>OK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C3FBDC-8893-48EF-A6CE-ADADE7249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6872C4-1F82-46A4-9943-CD95702DBB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B1FCEE-4485-4946-A63D-1BC31B210A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17</a:t>
            </a:fld>
            <a:endParaRPr lang="en-US"/>
          </a:p>
        </p:txBody>
      </p:sp>
      <p:pic>
        <p:nvPicPr>
          <p:cNvPr id="4098" name="Picture 2" descr="Screenshot of PowerPoint 2013">
            <a:extLst>
              <a:ext uri="{FF2B5EF4-FFF2-40B4-BE49-F238E27FC236}">
                <a16:creationId xmlns:a16="http://schemas.microsoft.com/office/drawing/2014/main" id="{14C245A6-3845-41ED-9737-1866636AAC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6803" y="3118899"/>
            <a:ext cx="5144809" cy="31149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2463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20D948-9EA9-40E5-AF17-D9F5A3F518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Thao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bản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tập</a:t>
            </a:r>
            <a:r>
              <a:rPr lang="en-US" dirty="0"/>
              <a:t> tin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A96E15-F189-49F6-A839-D331E07887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b="1" dirty="0">
                <a:solidFill>
                  <a:srgbClr val="FF0000"/>
                </a:solidFill>
              </a:rPr>
              <a:t>Export</a:t>
            </a:r>
            <a:r>
              <a:rPr lang="en-US" dirty="0"/>
              <a:t>: </a:t>
            </a:r>
            <a:r>
              <a:rPr lang="en-US" dirty="0" err="1"/>
              <a:t>mặc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, </a:t>
            </a:r>
            <a:r>
              <a:rPr lang="en-US" dirty="0" err="1"/>
              <a:t>tập</a:t>
            </a:r>
            <a:r>
              <a:rPr lang="en-US" dirty="0"/>
              <a:t> tin PowerPoint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lưu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loại</a:t>
            </a:r>
            <a:r>
              <a:rPr lang="en-US" dirty="0"/>
              <a:t> </a:t>
            </a:r>
            <a:r>
              <a:rPr lang="en-US" dirty="0" err="1"/>
              <a:t>tập</a:t>
            </a:r>
            <a:r>
              <a:rPr lang="en-US" dirty="0"/>
              <a:t> tin </a:t>
            </a:r>
            <a:r>
              <a:rPr lang="en-US" b="1" dirty="0"/>
              <a:t>.pptx. </a:t>
            </a:r>
            <a:r>
              <a:rPr lang="en-US" dirty="0" err="1"/>
              <a:t>Tuy</a:t>
            </a:r>
            <a:r>
              <a:rPr lang="en-US" dirty="0"/>
              <a:t> </a:t>
            </a:r>
            <a:r>
              <a:rPr lang="en-US" dirty="0" err="1"/>
              <a:t>nhiên</a:t>
            </a:r>
            <a:r>
              <a:rPr lang="en-US" dirty="0"/>
              <a:t>, </a:t>
            </a:r>
            <a:r>
              <a:rPr lang="en-US" dirty="0" err="1"/>
              <a:t>tập</a:t>
            </a:r>
            <a:r>
              <a:rPr lang="en-US" dirty="0"/>
              <a:t> tin PowerPoint </a:t>
            </a:r>
            <a:r>
              <a:rPr lang="en-US" dirty="0" err="1"/>
              <a:t>cũng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lưu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xuất</a:t>
            </a:r>
            <a:r>
              <a:rPr lang="en-US" dirty="0"/>
              <a:t> sang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loại</a:t>
            </a:r>
            <a:r>
              <a:rPr lang="en-US" dirty="0"/>
              <a:t> </a:t>
            </a:r>
            <a:r>
              <a:rPr lang="en-US" dirty="0" err="1"/>
              <a:t>tập</a:t>
            </a:r>
            <a:r>
              <a:rPr lang="en-US" dirty="0"/>
              <a:t> tin </a:t>
            </a:r>
            <a:r>
              <a:rPr lang="en-US" dirty="0" err="1"/>
              <a:t>khác</a:t>
            </a:r>
            <a:endParaRPr lang="en-US" dirty="0"/>
          </a:p>
          <a:p>
            <a:pPr lvl="1"/>
            <a:r>
              <a:rPr lang="en-US" dirty="0"/>
              <a:t>PDF</a:t>
            </a:r>
          </a:p>
          <a:p>
            <a:pPr lvl="1"/>
            <a:r>
              <a:rPr lang="en-US" dirty="0"/>
              <a:t>Video</a:t>
            </a:r>
          </a:p>
          <a:p>
            <a:pPr lvl="1"/>
            <a:r>
              <a:rPr lang="en-US" dirty="0"/>
              <a:t>Package for CD</a:t>
            </a:r>
          </a:p>
          <a:p>
            <a:pPr lvl="1"/>
            <a:r>
              <a:rPr lang="en-US" dirty="0"/>
              <a:t>Handouts</a:t>
            </a:r>
          </a:p>
          <a:p>
            <a:pPr lvl="1"/>
            <a:r>
              <a:rPr lang="en-US" dirty="0"/>
              <a:t>PNG </a:t>
            </a:r>
            <a:r>
              <a:rPr lang="en-US" dirty="0" err="1"/>
              <a:t>và</a:t>
            </a:r>
            <a:r>
              <a:rPr lang="en-US" dirty="0"/>
              <a:t> PowerPoint 97-2003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E34BB4-0002-4780-9F77-F3FA23F544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BB4C3B-8B82-4D9D-97FD-ED870E0B4A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B8E638-7B50-4A28-B899-68958A7BCD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4848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091CD46E-2282-4F14-9177-9486C00C13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Thao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bản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tập</a:t>
            </a:r>
            <a:r>
              <a:rPr lang="en-US" dirty="0"/>
              <a:t> tin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5DF1C39D-21CC-40D6-9D24-4C1FC85608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i="0" dirty="0">
                <a:solidFill>
                  <a:srgbClr val="FF0000"/>
                </a:solidFill>
                <a:effectLst/>
                <a:latin typeface="+mj-lt"/>
              </a:rPr>
              <a:t>Export:</a:t>
            </a:r>
            <a:endParaRPr lang="en-US" i="0" dirty="0">
              <a:solidFill>
                <a:schemeClr val="tx1"/>
              </a:solidFill>
              <a:effectLst/>
              <a:latin typeface="+mj-lt"/>
            </a:endParaRPr>
          </a:p>
          <a:p>
            <a:pPr lvl="1" algn="just"/>
            <a:r>
              <a:rPr lang="en-US" dirty="0" err="1">
                <a:solidFill>
                  <a:schemeClr val="tx1"/>
                </a:solidFill>
                <a:latin typeface="+mj-lt"/>
              </a:rPr>
              <a:t>Chọn</a:t>
            </a:r>
            <a:r>
              <a:rPr lang="en-US" dirty="0">
                <a:solidFill>
                  <a:schemeClr val="tx1"/>
                </a:solidFill>
                <a:latin typeface="+mj-lt"/>
              </a:rPr>
              <a:t> tab </a:t>
            </a:r>
            <a:r>
              <a:rPr lang="en-US" b="1" dirty="0">
                <a:solidFill>
                  <a:schemeClr val="tx1"/>
                </a:solidFill>
                <a:latin typeface="+mj-lt"/>
              </a:rPr>
              <a:t>File </a:t>
            </a:r>
            <a:r>
              <a:rPr lang="en-US" b="1" dirty="0">
                <a:solidFill>
                  <a:schemeClr val="tx1"/>
                </a:solidFill>
                <a:latin typeface="+mj-lt"/>
                <a:sym typeface="Wingdings" panose="05000000000000000000" pitchFamily="2" charset="2"/>
              </a:rPr>
              <a:t>Export </a:t>
            </a:r>
            <a:r>
              <a:rPr lang="en-US" dirty="0" err="1">
                <a:solidFill>
                  <a:schemeClr val="tx1"/>
                </a:solidFill>
                <a:latin typeface="+mj-lt"/>
                <a:sym typeface="Wingdings" panose="05000000000000000000" pitchFamily="2" charset="2"/>
              </a:rPr>
              <a:t>và</a:t>
            </a:r>
            <a:r>
              <a:rPr lang="en-US" dirty="0">
                <a:solidFill>
                  <a:schemeClr val="tx1"/>
                </a:solidFill>
                <a:latin typeface="+mj-lt"/>
                <a:sym typeface="Wingdings" panose="05000000000000000000" pitchFamily="2" charset="2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j-lt"/>
                <a:sym typeface="Wingdings" panose="05000000000000000000" pitchFamily="2" charset="2"/>
              </a:rPr>
              <a:t>chọn</a:t>
            </a:r>
            <a:r>
              <a:rPr lang="en-US" dirty="0">
                <a:solidFill>
                  <a:schemeClr val="tx1"/>
                </a:solidFill>
                <a:latin typeface="+mj-lt"/>
                <a:sym typeface="Wingdings" panose="05000000000000000000" pitchFamily="2" charset="2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j-lt"/>
                <a:sym typeface="Wingdings" panose="05000000000000000000" pitchFamily="2" charset="2"/>
              </a:rPr>
              <a:t>loại</a:t>
            </a:r>
            <a:r>
              <a:rPr lang="en-US" dirty="0">
                <a:solidFill>
                  <a:schemeClr val="tx1"/>
                </a:solidFill>
                <a:latin typeface="+mj-lt"/>
                <a:sym typeface="Wingdings" panose="05000000000000000000" pitchFamily="2" charset="2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j-lt"/>
                <a:sym typeface="Wingdings" panose="05000000000000000000" pitchFamily="2" charset="2"/>
              </a:rPr>
              <a:t>tập</a:t>
            </a:r>
            <a:r>
              <a:rPr lang="en-US" dirty="0">
                <a:solidFill>
                  <a:schemeClr val="tx1"/>
                </a:solidFill>
                <a:latin typeface="+mj-lt"/>
                <a:sym typeface="Wingdings" panose="05000000000000000000" pitchFamily="2" charset="2"/>
              </a:rPr>
              <a:t> tin </a:t>
            </a:r>
            <a:r>
              <a:rPr lang="en-US" dirty="0" err="1">
                <a:solidFill>
                  <a:schemeClr val="tx1"/>
                </a:solidFill>
                <a:latin typeface="+mj-lt"/>
                <a:sym typeface="Wingdings" panose="05000000000000000000" pitchFamily="2" charset="2"/>
              </a:rPr>
              <a:t>hoặc</a:t>
            </a:r>
            <a:r>
              <a:rPr lang="en-US" dirty="0">
                <a:solidFill>
                  <a:schemeClr val="tx1"/>
                </a:solidFill>
                <a:latin typeface="+mj-lt"/>
                <a:sym typeface="Wingdings" panose="05000000000000000000" pitchFamily="2" charset="2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+mj-lt"/>
                <a:sym typeface="Wingdings" panose="05000000000000000000" pitchFamily="2" charset="2"/>
              </a:rPr>
              <a:t>chọn</a:t>
            </a:r>
            <a:r>
              <a:rPr lang="en-US" dirty="0">
                <a:solidFill>
                  <a:schemeClr val="tx1"/>
                </a:solidFill>
                <a:latin typeface="+mj-lt"/>
                <a:sym typeface="Wingdings" panose="05000000000000000000" pitchFamily="2" charset="2"/>
              </a:rPr>
              <a:t> </a:t>
            </a:r>
            <a:r>
              <a:rPr lang="en-US" b="1" dirty="0">
                <a:solidFill>
                  <a:schemeClr val="tx1"/>
                </a:solidFill>
                <a:latin typeface="+mj-lt"/>
                <a:sym typeface="Wingdings" panose="05000000000000000000" pitchFamily="2" charset="2"/>
              </a:rPr>
              <a:t>Save As</a:t>
            </a:r>
            <a:endParaRPr lang="en-US" b="1" i="0" dirty="0">
              <a:solidFill>
                <a:schemeClr val="tx1"/>
              </a:solidFill>
              <a:effectLst/>
              <a:latin typeface="+mj-lt"/>
            </a:endParaRP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C3FBDC-8893-48EF-A6CE-ADADE7249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6872C4-1F82-46A4-9943-CD95702DBB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B1FCEE-4485-4946-A63D-1BC31B210A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19</a:t>
            </a:fld>
            <a:endParaRPr lang="en-US"/>
          </a:p>
        </p:txBody>
      </p:sp>
      <p:pic>
        <p:nvPicPr>
          <p:cNvPr id="3074" name="Picture 2" descr="Screenshot of PowerPoint 2013">
            <a:extLst>
              <a:ext uri="{FF2B5EF4-FFF2-40B4-BE49-F238E27FC236}">
                <a16:creationId xmlns:a16="http://schemas.microsoft.com/office/drawing/2014/main" id="{385C62E2-AE68-420C-92C3-84793A34CC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3404" y="2711713"/>
            <a:ext cx="4121073" cy="31995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0061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D22F2E-D63F-4E45-87CF-5584ED3B71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Thao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bản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tập</a:t>
            </a:r>
            <a:r>
              <a:rPr lang="en-US" dirty="0"/>
              <a:t> tin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ECFCB2-F92B-4B3B-8EC3-499F67B797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1625601"/>
            <a:ext cx="4893939" cy="4285622"/>
          </a:xfrm>
        </p:spPr>
        <p:txBody>
          <a:bodyPr>
            <a:normAutofit/>
          </a:bodyPr>
          <a:lstStyle/>
          <a:p>
            <a:pPr algn="just"/>
            <a:r>
              <a:rPr lang="en-US" b="1" dirty="0">
                <a:solidFill>
                  <a:srgbClr val="FF0000"/>
                </a:solidFill>
              </a:rPr>
              <a:t>Share</a:t>
            </a:r>
            <a:r>
              <a:rPr lang="en-US" dirty="0"/>
              <a:t>: chia </a:t>
            </a:r>
            <a:r>
              <a:rPr lang="en-US" dirty="0" err="1"/>
              <a:t>sẻ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cộng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bản</a:t>
            </a:r>
            <a:r>
              <a:rPr lang="en-US" dirty="0"/>
              <a:t> </a:t>
            </a:r>
            <a:r>
              <a:rPr lang="en-US" dirty="0" err="1"/>
              <a:t>trình</a:t>
            </a:r>
            <a:r>
              <a:rPr lang="en-US" dirty="0"/>
              <a:t> </a:t>
            </a:r>
            <a:r>
              <a:rPr lang="en-US" dirty="0" err="1"/>
              <a:t>chiếu</a:t>
            </a:r>
            <a:r>
              <a:rPr lang="en-US" dirty="0"/>
              <a:t> </a:t>
            </a:r>
            <a:r>
              <a:rPr lang="en-US" dirty="0" err="1"/>
              <a:t>bằng</a:t>
            </a:r>
            <a:r>
              <a:rPr lang="en-US" dirty="0"/>
              <a:t> </a:t>
            </a:r>
            <a:r>
              <a:rPr lang="en-US" b="1" dirty="0"/>
              <a:t>OneDrive</a:t>
            </a:r>
          </a:p>
          <a:p>
            <a:pPr algn="just"/>
            <a:r>
              <a:rPr lang="vi-VN" dirty="0"/>
              <a:t>Khi chia sẻ</a:t>
            </a:r>
            <a:r>
              <a:rPr lang="en-US" dirty="0"/>
              <a:t>,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chia </a:t>
            </a:r>
            <a:r>
              <a:rPr lang="en-US" dirty="0" err="1"/>
              <a:t>sẻ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cấp</a:t>
            </a:r>
            <a:r>
              <a:rPr lang="en-US" dirty="0"/>
              <a:t> q</a:t>
            </a:r>
            <a:r>
              <a:rPr lang="vi-VN" dirty="0"/>
              <a:t>uyền truy cập vào cùng một </a:t>
            </a:r>
            <a:r>
              <a:rPr lang="en-US" dirty="0" err="1"/>
              <a:t>tập</a:t>
            </a:r>
            <a:r>
              <a:rPr lang="en-US" dirty="0"/>
              <a:t> tin, </a:t>
            </a:r>
            <a:r>
              <a:rPr lang="en-US" dirty="0" err="1"/>
              <a:t>giúp</a:t>
            </a:r>
            <a:r>
              <a:rPr lang="en-US" dirty="0"/>
              <a:t> </a:t>
            </a:r>
            <a:r>
              <a:rPr lang="en-US" dirty="0" err="1"/>
              <a:t>họ</a:t>
            </a:r>
            <a:r>
              <a:rPr lang="en-US" dirty="0"/>
              <a:t> </a:t>
            </a:r>
            <a:r>
              <a:rPr lang="vi-VN" dirty="0"/>
              <a:t>chỉnh sửa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vi-VN" dirty="0"/>
              <a:t>cùng một bản trình </a:t>
            </a:r>
            <a:r>
              <a:rPr lang="en-US" dirty="0" err="1"/>
              <a:t>chiếu</a:t>
            </a:r>
            <a:r>
              <a:rPr lang="en-US" b="1" dirty="0"/>
              <a:t>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4DCB4D-AC35-4C9F-88D3-371BE5FD68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1C198E-A42C-4B85-86F0-ACBD842EA1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59D558-07E3-4CE2-8CD9-D59DED8F9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20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9F6E67C-562A-4A1F-89F7-3FB89F6A5E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55577" y="1259829"/>
            <a:ext cx="3286995" cy="47583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15892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1F2A81-ED53-4D89-856F-52AEDA3F35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kiểu</a:t>
            </a:r>
            <a:r>
              <a:rPr lang="en-US" dirty="0"/>
              <a:t> </a:t>
            </a:r>
            <a:r>
              <a:rPr lang="en-US" dirty="0" err="1"/>
              <a:t>xem</a:t>
            </a:r>
            <a:r>
              <a:rPr lang="en-US" dirty="0"/>
              <a:t> (view) </a:t>
            </a:r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err="1"/>
              <a:t>trình</a:t>
            </a:r>
            <a:r>
              <a:rPr lang="en-US" dirty="0"/>
              <a:t> </a:t>
            </a:r>
            <a:r>
              <a:rPr lang="en-US" dirty="0" err="1"/>
              <a:t>chiếu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937679-D0A1-430E-A902-559060F6F3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b="1" dirty="0">
                <a:solidFill>
                  <a:srgbClr val="FF0000"/>
                </a:solidFill>
              </a:rPr>
              <a:t>Normal view</a:t>
            </a:r>
            <a:r>
              <a:rPr lang="en-US" b="1" dirty="0"/>
              <a:t>: </a:t>
            </a:r>
            <a:r>
              <a:rPr lang="vi-VN" sz="2800" dirty="0"/>
              <a:t>được sử dụng để </a:t>
            </a:r>
            <a:r>
              <a:rPr lang="en-US" sz="2800" dirty="0" err="1"/>
              <a:t>soạn</a:t>
            </a:r>
            <a:r>
              <a:rPr lang="en-US" sz="2800" dirty="0"/>
              <a:t> </a:t>
            </a:r>
            <a:r>
              <a:rPr lang="en-US" sz="2800" dirty="0" err="1"/>
              <a:t>thảo</a:t>
            </a:r>
            <a:r>
              <a:rPr lang="vi-VN" sz="2800" dirty="0"/>
              <a:t> và thiết kế một bản trình </a:t>
            </a:r>
            <a:r>
              <a:rPr lang="en-US" sz="2800" dirty="0" err="1"/>
              <a:t>chiếu</a:t>
            </a:r>
            <a:r>
              <a:rPr lang="vi-VN" sz="2800" dirty="0"/>
              <a:t>. </a:t>
            </a:r>
            <a:r>
              <a:rPr lang="en-US" dirty="0" err="1"/>
              <a:t>Đây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kiểu</a:t>
            </a:r>
            <a:r>
              <a:rPr lang="en-US" dirty="0"/>
              <a:t> </a:t>
            </a:r>
            <a:r>
              <a:rPr lang="en-US" dirty="0" err="1"/>
              <a:t>xem</a:t>
            </a:r>
            <a:r>
              <a:rPr lang="en-US" dirty="0"/>
              <a:t> </a:t>
            </a:r>
            <a:r>
              <a:rPr lang="en-US" dirty="0" err="1"/>
              <a:t>mặc</a:t>
            </a:r>
            <a:r>
              <a:rPr lang="en-US" dirty="0"/>
              <a:t> </a:t>
            </a:r>
            <a:r>
              <a:rPr lang="en-US" dirty="0" err="1"/>
              <a:t>định</a:t>
            </a:r>
            <a:endParaRPr lang="en-US" sz="2800" dirty="0"/>
          </a:p>
          <a:p>
            <a:pPr algn="just"/>
            <a:r>
              <a:rPr lang="en-US" b="1" dirty="0"/>
              <a:t>Normal view </a:t>
            </a:r>
            <a:r>
              <a:rPr lang="vi-VN" sz="2800" dirty="0"/>
              <a:t>có ba vùng làm việc: </a:t>
            </a:r>
            <a:endParaRPr lang="en-US" sz="2800" dirty="0"/>
          </a:p>
          <a:p>
            <a:pPr lvl="1" algn="just"/>
            <a:r>
              <a:rPr lang="en-US" dirty="0">
                <a:solidFill>
                  <a:schemeClr val="tx1"/>
                </a:solidFill>
              </a:rPr>
              <a:t>Thumbnail Slide</a:t>
            </a:r>
          </a:p>
          <a:p>
            <a:pPr lvl="1" algn="just"/>
            <a:r>
              <a:rPr lang="en-US" dirty="0">
                <a:solidFill>
                  <a:schemeClr val="tx1"/>
                </a:solidFill>
              </a:rPr>
              <a:t>Slide pane</a:t>
            </a:r>
          </a:p>
          <a:p>
            <a:pPr lvl="1" algn="just"/>
            <a:r>
              <a:rPr lang="en-US" dirty="0">
                <a:solidFill>
                  <a:schemeClr val="tx1"/>
                </a:solidFill>
              </a:rPr>
              <a:t>Note pane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406CC2-21E3-4D7D-9555-4DD001367F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47980C-F7D5-4EFC-9D0A-5DCCCE8862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609BDB-6C7B-489C-8006-A25D343582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8283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1F2A81-ED53-4D89-856F-52AEDA3F35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kiểu</a:t>
            </a:r>
            <a:r>
              <a:rPr lang="en-US" dirty="0"/>
              <a:t> </a:t>
            </a:r>
            <a:r>
              <a:rPr lang="en-US" dirty="0" err="1"/>
              <a:t>xem</a:t>
            </a:r>
            <a:r>
              <a:rPr lang="en-US" dirty="0"/>
              <a:t> (view) </a:t>
            </a:r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err="1"/>
              <a:t>trình</a:t>
            </a:r>
            <a:r>
              <a:rPr lang="en-US" dirty="0"/>
              <a:t> </a:t>
            </a:r>
            <a:r>
              <a:rPr lang="en-US" dirty="0" err="1"/>
              <a:t>chiếu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937679-D0A1-430E-A902-559060F6F3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1625601"/>
            <a:ext cx="5743025" cy="4285622"/>
          </a:xfrm>
        </p:spPr>
        <p:txBody>
          <a:bodyPr>
            <a:normAutofit/>
          </a:bodyPr>
          <a:lstStyle/>
          <a:p>
            <a:pPr algn="just"/>
            <a:r>
              <a:rPr lang="en-US" b="1" dirty="0">
                <a:solidFill>
                  <a:srgbClr val="FF0000"/>
                </a:solidFill>
              </a:rPr>
              <a:t>Outline view</a:t>
            </a:r>
            <a:r>
              <a:rPr lang="en-US" b="1" dirty="0"/>
              <a:t>: </a:t>
            </a:r>
            <a:r>
              <a:rPr lang="vi-VN" dirty="0"/>
              <a:t>hiển thị văn bản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slide </a:t>
            </a:r>
            <a:r>
              <a:rPr lang="vi-VN" dirty="0"/>
              <a:t>ở dạng phác thảo.</a:t>
            </a:r>
            <a:endParaRPr lang="en-US" dirty="0"/>
          </a:p>
          <a:p>
            <a:pPr algn="just"/>
            <a:r>
              <a:rPr lang="en-US" dirty="0"/>
              <a:t>Outline </a:t>
            </a:r>
            <a:r>
              <a:rPr lang="en-US" dirty="0" err="1"/>
              <a:t>giúp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dùng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vi-VN" dirty="0"/>
              <a:t>nắm bắt ý tưởng, lập kế hoạch</a:t>
            </a:r>
            <a:r>
              <a:rPr lang="en-US" dirty="0"/>
              <a:t>,</a:t>
            </a:r>
            <a:r>
              <a:rPr lang="vi-VN" dirty="0"/>
              <a:t> </a:t>
            </a:r>
            <a:r>
              <a:rPr lang="en-US" dirty="0" err="1"/>
              <a:t>cách</a:t>
            </a:r>
            <a:r>
              <a:rPr lang="en-US" dirty="0"/>
              <a:t> </a:t>
            </a:r>
            <a:r>
              <a:rPr lang="vi-VN" dirty="0"/>
              <a:t>trình bày</a:t>
            </a:r>
            <a:r>
              <a:rPr lang="en-US" dirty="0"/>
              <a:t>.</a:t>
            </a:r>
          </a:p>
          <a:p>
            <a:pPr algn="just"/>
            <a:r>
              <a:rPr lang="en-US" dirty="0" err="1"/>
              <a:t>Chọn</a:t>
            </a:r>
            <a:r>
              <a:rPr lang="en-US" dirty="0"/>
              <a:t> tab </a:t>
            </a:r>
            <a:r>
              <a:rPr lang="en-US" b="1" dirty="0"/>
              <a:t>View</a:t>
            </a:r>
            <a:r>
              <a:rPr lang="en-US" b="1" dirty="0">
                <a:sym typeface="Wingdings" panose="05000000000000000000" pitchFamily="2" charset="2"/>
              </a:rPr>
              <a:t> Outline View</a:t>
            </a:r>
            <a:endParaRPr lang="en-US" b="1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406CC2-21E3-4D7D-9555-4DD001367F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47980C-F7D5-4EFC-9D0A-5DCCCE8862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609BDB-6C7B-489C-8006-A25D343582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22</a:t>
            </a:fld>
            <a:endParaRPr lang="en-US"/>
          </a:p>
        </p:txBody>
      </p:sp>
      <p:pic>
        <p:nvPicPr>
          <p:cNvPr id="7" name="Picture 6" descr="Screen Clipping">
            <a:extLst>
              <a:ext uri="{FF2B5EF4-FFF2-40B4-BE49-F238E27FC236}">
                <a16:creationId xmlns:a16="http://schemas.microsoft.com/office/drawing/2014/main" id="{5B5816A0-EE10-46EC-9299-735BABD49D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9866" y="1729777"/>
            <a:ext cx="2734057" cy="40772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0201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B64A9E-2BC7-4861-98D5-06C0DF7010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kiểu</a:t>
            </a:r>
            <a:r>
              <a:rPr lang="en-US" dirty="0"/>
              <a:t> </a:t>
            </a:r>
            <a:r>
              <a:rPr lang="en-US" dirty="0" err="1"/>
              <a:t>xem</a:t>
            </a:r>
            <a:r>
              <a:rPr lang="en-US" dirty="0"/>
              <a:t> (view) </a:t>
            </a:r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err="1"/>
              <a:t>trình</a:t>
            </a:r>
            <a:r>
              <a:rPr lang="en-US" dirty="0"/>
              <a:t> </a:t>
            </a:r>
            <a:r>
              <a:rPr lang="en-US" dirty="0" err="1"/>
              <a:t>chiếu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30BDFD-3AC0-4B0E-BACD-3BFCA8B0C8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b="1" dirty="0">
                <a:solidFill>
                  <a:srgbClr val="FF0000"/>
                </a:solidFill>
              </a:rPr>
              <a:t>Slide Sorter View </a:t>
            </a:r>
            <a:r>
              <a:rPr lang="vi-VN" dirty="0"/>
              <a:t>là một </a:t>
            </a:r>
            <a:r>
              <a:rPr lang="en-US" dirty="0" err="1"/>
              <a:t>kiểu</a:t>
            </a:r>
            <a:r>
              <a:rPr lang="en-US" dirty="0"/>
              <a:t> </a:t>
            </a:r>
            <a:r>
              <a:rPr lang="vi-VN" dirty="0"/>
              <a:t>xem độc quyền của các </a:t>
            </a:r>
            <a:r>
              <a:rPr lang="en-US" dirty="0"/>
              <a:t>slide </a:t>
            </a:r>
            <a:r>
              <a:rPr lang="vi-VN" dirty="0"/>
              <a:t>ở dạng thumbnail.</a:t>
            </a:r>
            <a:endParaRPr lang="en-US" dirty="0"/>
          </a:p>
          <a:p>
            <a:pPr algn="just"/>
            <a:r>
              <a:rPr lang="vi-VN" b="1" dirty="0"/>
              <a:t>Slide Sorter View </a:t>
            </a:r>
            <a:r>
              <a:rPr lang="vi-VN" dirty="0"/>
              <a:t>cung cấp một bức tranh tổng thể về </a:t>
            </a:r>
            <a:r>
              <a:rPr lang="en-US" dirty="0" err="1"/>
              <a:t>các</a:t>
            </a:r>
            <a:r>
              <a:rPr lang="en-US" dirty="0"/>
              <a:t> slide</a:t>
            </a:r>
            <a:r>
              <a:rPr lang="vi-VN" dirty="0"/>
              <a:t>, giúp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dùng</a:t>
            </a:r>
            <a:r>
              <a:rPr lang="vi-VN" dirty="0"/>
              <a:t> dễ dàng sắp xếp lại, thêm hoặc xóa các </a:t>
            </a:r>
            <a:r>
              <a:rPr lang="en-US" dirty="0"/>
              <a:t>slide </a:t>
            </a:r>
            <a:r>
              <a:rPr lang="vi-VN" dirty="0"/>
              <a:t>và xem trước các hiệu ứng chuyển tiếp và hoạt </a:t>
            </a:r>
            <a:r>
              <a:rPr lang="en-US" dirty="0" err="1"/>
              <a:t>hình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BB013E-2764-4354-8A08-ECF8F8B203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F05510-DD56-4B25-A577-607A8B6731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7BB8A6-5553-4DD8-842E-79C99AF563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5467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1F2A81-ED53-4D89-856F-52AEDA3F35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kiểu</a:t>
            </a:r>
            <a:r>
              <a:rPr lang="en-US" dirty="0"/>
              <a:t> </a:t>
            </a:r>
            <a:r>
              <a:rPr lang="en-US" dirty="0" err="1"/>
              <a:t>xem</a:t>
            </a:r>
            <a:r>
              <a:rPr lang="en-US" dirty="0"/>
              <a:t> (view) </a:t>
            </a:r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err="1"/>
              <a:t>trình</a:t>
            </a:r>
            <a:r>
              <a:rPr lang="en-US" dirty="0"/>
              <a:t> </a:t>
            </a:r>
            <a:r>
              <a:rPr lang="en-US" dirty="0" err="1"/>
              <a:t>chiếu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937679-D0A1-430E-A902-559060F6F3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b="1" dirty="0">
                <a:solidFill>
                  <a:srgbClr val="FF0000"/>
                </a:solidFill>
              </a:rPr>
              <a:t>Slide sorter view</a:t>
            </a:r>
            <a:r>
              <a:rPr lang="en-US" b="1" dirty="0"/>
              <a:t>: </a:t>
            </a:r>
            <a:endParaRPr lang="en-US" sz="2800" dirty="0"/>
          </a:p>
          <a:p>
            <a:pPr lvl="1" algn="just"/>
            <a:r>
              <a:rPr lang="en-US" dirty="0" err="1"/>
              <a:t>Chọn</a:t>
            </a:r>
            <a:r>
              <a:rPr lang="en-US" dirty="0"/>
              <a:t> tab </a:t>
            </a:r>
            <a:r>
              <a:rPr lang="en-US" b="1" dirty="0"/>
              <a:t>View </a:t>
            </a:r>
            <a:r>
              <a:rPr lang="en-US" b="1" dirty="0">
                <a:sym typeface="Wingdings" panose="05000000000000000000" pitchFamily="2" charset="2"/>
              </a:rPr>
              <a:t> Slide sorter view</a:t>
            </a:r>
            <a:endParaRPr lang="en-US" b="1" dirty="0"/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406CC2-21E3-4D7D-9555-4DD001367F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47980C-F7D5-4EFC-9D0A-5DCCCE8862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609BDB-6C7B-489C-8006-A25D343582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24</a:t>
            </a:fld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75F6F52-A758-4185-A1B4-EA053F8C52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0065" y="2828188"/>
            <a:ext cx="5908431" cy="3192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09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D5D6F0-B8D2-47F6-A209-E16A01CB20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kiểu</a:t>
            </a:r>
            <a:r>
              <a:rPr lang="en-US" dirty="0"/>
              <a:t> </a:t>
            </a:r>
            <a:r>
              <a:rPr lang="en-US" dirty="0" err="1"/>
              <a:t>xem</a:t>
            </a:r>
            <a:r>
              <a:rPr lang="en-US" dirty="0"/>
              <a:t> (view) </a:t>
            </a:r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err="1"/>
              <a:t>trình</a:t>
            </a:r>
            <a:r>
              <a:rPr lang="en-US" dirty="0"/>
              <a:t> </a:t>
            </a:r>
            <a:r>
              <a:rPr lang="en-US" dirty="0" err="1"/>
              <a:t>chiếu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A8FF09-403A-435E-B19E-F8E6870DD9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b="1" dirty="0">
                <a:solidFill>
                  <a:srgbClr val="FF0000"/>
                </a:solidFill>
              </a:rPr>
              <a:t>Reading view</a:t>
            </a:r>
            <a:endParaRPr lang="en-US" b="1" dirty="0"/>
          </a:p>
          <a:p>
            <a:pPr lvl="1" algn="just"/>
            <a:r>
              <a:rPr lang="en-US" dirty="0" err="1"/>
              <a:t>Ẩn</a:t>
            </a:r>
            <a:r>
              <a:rPr lang="en-US" dirty="0"/>
              <a:t> </a:t>
            </a:r>
            <a:r>
              <a:rPr lang="en-US" dirty="0" err="1"/>
              <a:t>tất</a:t>
            </a:r>
            <a:r>
              <a:rPr lang="en-US" dirty="0"/>
              <a:t> </a:t>
            </a:r>
            <a:r>
              <a:rPr lang="en-US" dirty="0" err="1"/>
              <a:t>cả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cụ</a:t>
            </a:r>
            <a:r>
              <a:rPr lang="en-US" dirty="0"/>
              <a:t> </a:t>
            </a:r>
            <a:r>
              <a:rPr lang="en-US" dirty="0" err="1"/>
              <a:t>soạn</a:t>
            </a:r>
            <a:r>
              <a:rPr lang="en-US" dirty="0"/>
              <a:t> </a:t>
            </a:r>
            <a:r>
              <a:rPr lang="en-US" dirty="0" err="1"/>
              <a:t>thảo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dạng</a:t>
            </a:r>
            <a:endParaRPr lang="en-US" dirty="0"/>
          </a:p>
          <a:p>
            <a:pPr lvl="1" algn="just"/>
            <a:r>
              <a:rPr lang="en-US" dirty="0" err="1"/>
              <a:t>Hiển</a:t>
            </a:r>
            <a:r>
              <a:rPr lang="en-US" dirty="0"/>
              <a:t> </a:t>
            </a:r>
            <a:r>
              <a:rPr lang="en-US" dirty="0" err="1"/>
              <a:t>thị</a:t>
            </a:r>
            <a:r>
              <a:rPr lang="en-US" dirty="0"/>
              <a:t> </a:t>
            </a:r>
            <a:r>
              <a:rPr lang="en-US" dirty="0" err="1"/>
              <a:t>bản</a:t>
            </a:r>
            <a:r>
              <a:rPr lang="en-US" dirty="0"/>
              <a:t> </a:t>
            </a:r>
            <a:r>
              <a:rPr lang="en-US" dirty="0" err="1"/>
              <a:t>trình</a:t>
            </a:r>
            <a:r>
              <a:rPr lang="en-US" dirty="0"/>
              <a:t> </a:t>
            </a:r>
            <a:r>
              <a:rPr lang="en-US" dirty="0" err="1"/>
              <a:t>chiếu</a:t>
            </a:r>
            <a:r>
              <a:rPr lang="en-US" dirty="0"/>
              <a:t> </a:t>
            </a:r>
            <a:r>
              <a:rPr lang="vi-VN" dirty="0"/>
              <a:t>trong một cửa sổ với các điều khiển đơn giản giúp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dùng</a:t>
            </a:r>
            <a:r>
              <a:rPr lang="en-US" dirty="0"/>
              <a:t> </a:t>
            </a:r>
            <a:r>
              <a:rPr lang="vi-VN" dirty="0"/>
              <a:t>dễ dàng xem lại bản trình </a:t>
            </a:r>
            <a:r>
              <a:rPr lang="en-US" dirty="0" err="1"/>
              <a:t>chiếu</a:t>
            </a:r>
            <a:r>
              <a:rPr lang="vi-VN" dirty="0"/>
              <a:t>. </a:t>
            </a:r>
            <a:endParaRPr lang="en-US" dirty="0"/>
          </a:p>
          <a:p>
            <a:pPr lvl="1" algn="just"/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c</a:t>
            </a:r>
            <a:r>
              <a:rPr lang="vi-VN" dirty="0"/>
              <a:t>huyển từ </a:t>
            </a:r>
            <a:r>
              <a:rPr lang="en-US" dirty="0"/>
              <a:t>Reading view </a:t>
            </a:r>
            <a:r>
              <a:rPr lang="vi-VN" dirty="0"/>
              <a:t>sang một trong các dạng xem khác.</a:t>
            </a:r>
            <a:endParaRPr lang="en-US" dirty="0"/>
          </a:p>
          <a:p>
            <a:pPr algn="just"/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DF6CD5-24CB-4ECC-B490-E1D35DAC35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20D25C-AA49-4BDD-85A1-315668A6E2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D6281A-431D-4737-BAAF-1A0BAD19D3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4926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1F896F-F345-48DD-85E1-3BBE409A65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kiểu</a:t>
            </a:r>
            <a:r>
              <a:rPr lang="en-US" dirty="0"/>
              <a:t> </a:t>
            </a:r>
            <a:r>
              <a:rPr lang="en-US" dirty="0" err="1"/>
              <a:t>xem</a:t>
            </a:r>
            <a:r>
              <a:rPr lang="en-US" dirty="0"/>
              <a:t> (view) </a:t>
            </a:r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err="1"/>
              <a:t>trình</a:t>
            </a:r>
            <a:r>
              <a:rPr lang="en-US" dirty="0"/>
              <a:t> </a:t>
            </a:r>
            <a:r>
              <a:rPr lang="en-US" dirty="0" err="1"/>
              <a:t>chiếu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22AD21-3A22-41B3-B2B6-FB4A74694F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>
                <a:solidFill>
                  <a:srgbClr val="FF0000"/>
                </a:solidFill>
              </a:rPr>
              <a:t>Slide show view: </a:t>
            </a:r>
            <a:r>
              <a:rPr lang="vi-VN" dirty="0"/>
              <a:t>chiếm toàn bộ màn hình máy tính, </a:t>
            </a:r>
            <a:r>
              <a:rPr lang="en-US" dirty="0" err="1"/>
              <a:t>bản</a:t>
            </a:r>
            <a:r>
              <a:rPr lang="en-US" dirty="0"/>
              <a:t> </a:t>
            </a:r>
            <a:r>
              <a:rPr lang="vi-VN" dirty="0"/>
              <a:t>trình </a:t>
            </a:r>
            <a:r>
              <a:rPr lang="en-US" dirty="0" err="1"/>
              <a:t>chiếu</a:t>
            </a:r>
            <a:r>
              <a:rPr lang="vi-VN" dirty="0"/>
              <a:t> được hiển thị theo cách mà khán giả sẽ thấy. </a:t>
            </a:r>
            <a:endParaRPr lang="en-US" dirty="0"/>
          </a:p>
          <a:p>
            <a:pPr algn="just"/>
            <a:r>
              <a:rPr lang="vi-VN" dirty="0"/>
              <a:t>Đồ họa, thời gian, phim, yếu tố hoạt hình và hiệu ứng chuyển tiếp được hiển thị thực tế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69C1C-8BD5-4311-8E80-64040C9C38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EBDC7B-78FF-4D7F-A6BF-39542B785A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3F2EDB-8240-45E2-868A-46D3F8D432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9542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A345C2-F329-4224-8FD3-8D102A9B2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kiểu</a:t>
            </a:r>
            <a:r>
              <a:rPr lang="en-US" dirty="0"/>
              <a:t> </a:t>
            </a:r>
            <a:r>
              <a:rPr lang="en-US" dirty="0" err="1"/>
              <a:t>xem</a:t>
            </a:r>
            <a:r>
              <a:rPr lang="en-US" dirty="0"/>
              <a:t> (view) </a:t>
            </a:r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err="1"/>
              <a:t>trình</a:t>
            </a:r>
            <a:r>
              <a:rPr lang="en-US" dirty="0"/>
              <a:t> </a:t>
            </a:r>
            <a:r>
              <a:rPr lang="en-US" dirty="0" err="1"/>
              <a:t>chiếu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94B07D-A3B7-45B1-A872-EEB94AB393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>
                <a:solidFill>
                  <a:srgbClr val="FF0000"/>
                </a:solidFill>
              </a:rPr>
              <a:t>Slide show view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C37DFB-2632-442F-B0C6-0BD175497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93F9D1-5470-4C39-B056-2D369C5CD4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C2838C-63C4-4EC3-B957-62F00DA58F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27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3DE0ED5-CF92-4110-9C8E-1375CCD46A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4369" y="2329039"/>
            <a:ext cx="4219190" cy="36917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75106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BE9A0B-225C-40BE-8BA8-C57E841BB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err="1"/>
              <a:t>Các</a:t>
            </a:r>
            <a:r>
              <a:rPr lang="en-US" sz="4000" dirty="0"/>
              <a:t> </a:t>
            </a:r>
            <a:r>
              <a:rPr lang="en-US" sz="4000" dirty="0" err="1"/>
              <a:t>phần</a:t>
            </a:r>
            <a:r>
              <a:rPr lang="en-US" sz="4000" dirty="0"/>
              <a:t> </a:t>
            </a:r>
            <a:r>
              <a:rPr lang="en-US" sz="4000" dirty="0" err="1"/>
              <a:t>trong</a:t>
            </a:r>
            <a:r>
              <a:rPr lang="en-US" sz="4000" dirty="0"/>
              <a:t> </a:t>
            </a:r>
            <a:r>
              <a:rPr lang="en-US" sz="4000" dirty="0" err="1"/>
              <a:t>bài</a:t>
            </a:r>
            <a:r>
              <a:rPr lang="en-US" sz="4000" dirty="0"/>
              <a:t> </a:t>
            </a:r>
            <a:r>
              <a:rPr lang="en-US" sz="4000" dirty="0" err="1"/>
              <a:t>thuyết</a:t>
            </a:r>
            <a:r>
              <a:rPr lang="en-US" sz="4000" dirty="0"/>
              <a:t> </a:t>
            </a:r>
            <a:r>
              <a:rPr lang="en-US" sz="4000" dirty="0" err="1"/>
              <a:t>trình</a:t>
            </a:r>
            <a:endParaRPr lang="en-US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336E11-B416-4B43-BCF6-747CFB1760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b="1" dirty="0">
                <a:solidFill>
                  <a:srgbClr val="FF0000"/>
                </a:solidFill>
              </a:rPr>
              <a:t>Slide</a:t>
            </a:r>
            <a:r>
              <a:rPr lang="vi-VN" b="1" dirty="0">
                <a:solidFill>
                  <a:srgbClr val="FF0000"/>
                </a:solidFill>
              </a:rPr>
              <a:t> tiêu đề</a:t>
            </a:r>
            <a:r>
              <a:rPr lang="en-US" b="1" dirty="0">
                <a:solidFill>
                  <a:srgbClr val="FF0000"/>
                </a:solidFill>
              </a:rPr>
              <a:t>: </a:t>
            </a:r>
            <a:r>
              <a:rPr lang="vi-VN" dirty="0"/>
              <a:t>Slide mở đầu </a:t>
            </a:r>
            <a:r>
              <a:rPr lang="vi-VN" b="1" dirty="0">
                <a:solidFill>
                  <a:srgbClr val="7030A0"/>
                </a:solidFill>
              </a:rPr>
              <a:t>giới thiệu chủ đề</a:t>
            </a:r>
            <a:r>
              <a:rPr lang="vi-VN" dirty="0"/>
              <a:t> của bài thuyết trình.</a:t>
            </a:r>
          </a:p>
          <a:p>
            <a:pPr lvl="1"/>
            <a:r>
              <a:rPr lang="en-US" dirty="0"/>
              <a:t>G</a:t>
            </a:r>
            <a:r>
              <a:rPr lang="vi-VN" dirty="0"/>
              <a:t>ồm </a:t>
            </a:r>
            <a:r>
              <a:rPr lang="vi-VN" b="1" i="1" dirty="0">
                <a:solidFill>
                  <a:srgbClr val="009242"/>
                </a:solidFill>
              </a:rPr>
              <a:t>tiêu đề </a:t>
            </a:r>
            <a:r>
              <a:rPr lang="vi-VN" dirty="0"/>
              <a:t>hoặc </a:t>
            </a:r>
            <a:r>
              <a:rPr lang="vi-VN" b="1" i="1" dirty="0">
                <a:solidFill>
                  <a:srgbClr val="0070C0"/>
                </a:solidFill>
              </a:rPr>
              <a:t>chủ đề </a:t>
            </a:r>
            <a:r>
              <a:rPr lang="vi-VN" dirty="0"/>
              <a:t>và </a:t>
            </a:r>
            <a:r>
              <a:rPr lang="vi-VN" b="1" i="1" dirty="0">
                <a:solidFill>
                  <a:srgbClr val="2813A5"/>
                </a:solidFill>
              </a:rPr>
              <a:t>phụ đề</a:t>
            </a:r>
          </a:p>
          <a:p>
            <a:pPr lvl="1">
              <a:lnSpc>
                <a:spcPct val="100000"/>
              </a:lnSpc>
            </a:pPr>
            <a:r>
              <a:rPr lang="vi-VN" b="1" i="1" dirty="0">
                <a:solidFill>
                  <a:srgbClr val="2813A5"/>
                </a:solidFill>
              </a:rPr>
              <a:t>Phụ đề </a:t>
            </a:r>
            <a:r>
              <a:rPr lang="vi-VN" dirty="0"/>
              <a:t>có thể là </a:t>
            </a:r>
            <a:r>
              <a:rPr lang="en-US" i="1" dirty="0" err="1"/>
              <a:t>thông</a:t>
            </a:r>
            <a:r>
              <a:rPr lang="en-US" i="1" dirty="0"/>
              <a:t> tin</a:t>
            </a:r>
            <a:r>
              <a:rPr lang="vi-VN" i="1" dirty="0"/>
              <a:t> của người thuyết trình </a:t>
            </a:r>
            <a:r>
              <a:rPr lang="vi-VN" dirty="0"/>
              <a:t>hoặc ngày hoặc địa điểm của </a:t>
            </a:r>
            <a:r>
              <a:rPr lang="en-US" dirty="0" err="1"/>
              <a:t>buổi</a:t>
            </a:r>
            <a:r>
              <a:rPr lang="en-US" dirty="0"/>
              <a:t> </a:t>
            </a:r>
            <a:r>
              <a:rPr lang="en-US" dirty="0" err="1"/>
              <a:t>thuyết</a:t>
            </a:r>
            <a:r>
              <a:rPr lang="en-US" dirty="0"/>
              <a:t> </a:t>
            </a:r>
            <a:r>
              <a:rPr lang="en-US" dirty="0" err="1"/>
              <a:t>trình</a:t>
            </a:r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E8C5AFC-8E79-4093-9AC8-36EF4C5D70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1" y="4027500"/>
            <a:ext cx="5688562" cy="26549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Arrow: Right 6">
            <a:extLst>
              <a:ext uri="{FF2B5EF4-FFF2-40B4-BE49-F238E27FC236}">
                <a16:creationId xmlns:a16="http://schemas.microsoft.com/office/drawing/2014/main" id="{B8601C34-792B-4FD7-8626-389D0A9ED778}"/>
              </a:ext>
            </a:extLst>
          </p:cNvPr>
          <p:cNvSpPr/>
          <p:nvPr/>
        </p:nvSpPr>
        <p:spPr>
          <a:xfrm flipH="1">
            <a:off x="8382000" y="5791200"/>
            <a:ext cx="2743200" cy="762000"/>
          </a:xfrm>
          <a:prstGeom prst="rightArrow">
            <a:avLst>
              <a:gd name="adj1" fmla="val 50000"/>
              <a:gd name="adj2" fmla="val 108776"/>
            </a:avLst>
          </a:prstGeom>
          <a:solidFill>
            <a:srgbClr val="FFC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ln w="0"/>
                <a:solidFill>
                  <a:srgbClr val="2813A5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Tiêu</a:t>
            </a:r>
            <a:r>
              <a:rPr lang="en-US" dirty="0">
                <a:ln w="0"/>
                <a:solidFill>
                  <a:srgbClr val="2813A5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>
                <a:ln w="0"/>
                <a:solidFill>
                  <a:srgbClr val="2813A5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đề</a:t>
            </a:r>
            <a:r>
              <a:rPr lang="en-US" dirty="0">
                <a:ln w="0"/>
                <a:solidFill>
                  <a:srgbClr val="2813A5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>
                <a:ln w="0"/>
                <a:solidFill>
                  <a:srgbClr val="2813A5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phụ</a:t>
            </a:r>
            <a:endParaRPr lang="en-US" dirty="0">
              <a:ln w="0"/>
              <a:solidFill>
                <a:srgbClr val="2813A5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8A1D600C-736B-4578-A2A0-D3A45EC68106}"/>
              </a:ext>
            </a:extLst>
          </p:cNvPr>
          <p:cNvSpPr/>
          <p:nvPr/>
        </p:nvSpPr>
        <p:spPr>
          <a:xfrm>
            <a:off x="2351315" y="5046390"/>
            <a:ext cx="3470987" cy="1175059"/>
          </a:xfrm>
          <a:prstGeom prst="rightArrow">
            <a:avLst>
              <a:gd name="adj1" fmla="val 50000"/>
              <a:gd name="adj2" fmla="val 78586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Tiêu</a:t>
            </a:r>
            <a:r>
              <a:rPr lang="en-US" dirty="0"/>
              <a:t> </a:t>
            </a:r>
            <a:r>
              <a:rPr lang="en-US" dirty="0" err="1"/>
              <a:t>đề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err="1"/>
              <a:t>thuyết</a:t>
            </a:r>
            <a:r>
              <a:rPr lang="en-US" dirty="0"/>
              <a:t> </a:t>
            </a:r>
            <a:r>
              <a:rPr lang="en-US" dirty="0" err="1"/>
              <a:t>trình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1743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6D9692-7CC2-4D14-AC64-DD7674D737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err="1"/>
              <a:t>Các</a:t>
            </a:r>
            <a:r>
              <a:rPr lang="en-US" sz="4000" dirty="0"/>
              <a:t> </a:t>
            </a:r>
            <a:r>
              <a:rPr lang="en-US" sz="4000" dirty="0" err="1"/>
              <a:t>phần</a:t>
            </a:r>
            <a:r>
              <a:rPr lang="en-US" sz="4000" dirty="0"/>
              <a:t> </a:t>
            </a:r>
            <a:r>
              <a:rPr lang="en-US" sz="4000" dirty="0" err="1"/>
              <a:t>trong</a:t>
            </a:r>
            <a:r>
              <a:rPr lang="en-US" sz="4000" dirty="0"/>
              <a:t> </a:t>
            </a:r>
            <a:r>
              <a:rPr lang="en-US" sz="4000" dirty="0" err="1"/>
              <a:t>bài</a:t>
            </a:r>
            <a:r>
              <a:rPr lang="en-US" sz="4000" dirty="0"/>
              <a:t> </a:t>
            </a:r>
            <a:r>
              <a:rPr lang="en-US" sz="4000" dirty="0" err="1"/>
              <a:t>thuyết</a:t>
            </a:r>
            <a:r>
              <a:rPr lang="en-US" sz="4000" dirty="0"/>
              <a:t> </a:t>
            </a:r>
            <a:r>
              <a:rPr lang="en-US" sz="4000" dirty="0" err="1"/>
              <a:t>trình</a:t>
            </a:r>
            <a:endParaRPr lang="en-US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B1A276-83A8-43E5-9D02-D93EFB89EF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1625601"/>
            <a:ext cx="9232674" cy="4285622"/>
          </a:xfrm>
        </p:spPr>
        <p:txBody>
          <a:bodyPr/>
          <a:lstStyle/>
          <a:p>
            <a:r>
              <a:rPr lang="en-US" b="1" dirty="0">
                <a:solidFill>
                  <a:srgbClr val="FF0000"/>
                </a:solidFill>
              </a:rPr>
              <a:t>Slide </a:t>
            </a:r>
            <a:r>
              <a:rPr lang="en-US" b="1" dirty="0" err="1">
                <a:solidFill>
                  <a:srgbClr val="FF0000"/>
                </a:solidFill>
              </a:rPr>
              <a:t>ch</a:t>
            </a:r>
            <a:r>
              <a:rPr lang="vi-VN" b="1" dirty="0">
                <a:solidFill>
                  <a:srgbClr val="FF0000"/>
                </a:solidFill>
              </a:rPr>
              <a:t>ư</a:t>
            </a:r>
            <a:r>
              <a:rPr lang="en-US" b="1" dirty="0" err="1">
                <a:solidFill>
                  <a:srgbClr val="FF0000"/>
                </a:solidFill>
              </a:rPr>
              <a:t>ơng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trình</a:t>
            </a:r>
            <a:r>
              <a:rPr lang="en-US" b="1" dirty="0">
                <a:solidFill>
                  <a:srgbClr val="FF0000"/>
                </a:solidFill>
              </a:rPr>
              <a:t> (Agenda Slide)</a:t>
            </a:r>
            <a:endParaRPr lang="vi-VN" b="1" dirty="0">
              <a:solidFill>
                <a:srgbClr val="FF0000"/>
              </a:solidFill>
            </a:endParaRPr>
          </a:p>
          <a:p>
            <a:pPr lvl="1">
              <a:lnSpc>
                <a:spcPct val="100000"/>
              </a:lnSpc>
            </a:pPr>
            <a:r>
              <a:rPr lang="vi-VN" sz="2800" dirty="0"/>
              <a:t>Giống như một </a:t>
            </a:r>
            <a:r>
              <a:rPr lang="vi-VN" sz="2800" b="1" dirty="0"/>
              <a:t>bảng mục lục</a:t>
            </a:r>
            <a:r>
              <a:rPr lang="vi-VN" sz="2800" dirty="0"/>
              <a:t>, liệt kê tiêu đề của tất cả các slide trong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bài</a:t>
            </a:r>
            <a:r>
              <a:rPr lang="en-US" sz="2800" dirty="0"/>
              <a:t> </a:t>
            </a:r>
            <a:r>
              <a:rPr lang="en-US" sz="2800" dirty="0" err="1"/>
              <a:t>thuyết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vi-VN" sz="2800" dirty="0"/>
              <a:t>.</a:t>
            </a:r>
          </a:p>
          <a:p>
            <a:pPr lvl="1"/>
            <a:r>
              <a:rPr lang="vi-VN" sz="2800" dirty="0"/>
              <a:t>Cung cấp tổng quan về những gì sẽ được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bày</a:t>
            </a:r>
            <a:r>
              <a:rPr lang="vi-VN" sz="2800" dirty="0"/>
              <a:t>.</a:t>
            </a:r>
            <a:endParaRPr lang="en-US" sz="28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EA10902-94F1-440A-8183-D17FE9F3E7B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112" b="15888"/>
          <a:stretch/>
        </p:blipFill>
        <p:spPr>
          <a:xfrm>
            <a:off x="5021424" y="3739276"/>
            <a:ext cx="6132501" cy="2749312"/>
          </a:xfrm>
          <a:prstGeom prst="rect">
            <a:avLst/>
          </a:prstGeom>
          <a:ln>
            <a:solidFill>
              <a:schemeClr val="tx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Left Brace 5">
            <a:extLst>
              <a:ext uri="{FF2B5EF4-FFF2-40B4-BE49-F238E27FC236}">
                <a16:creationId xmlns:a16="http://schemas.microsoft.com/office/drawing/2014/main" id="{3C10C814-F0CE-46E6-8437-282E68055096}"/>
              </a:ext>
            </a:extLst>
          </p:cNvPr>
          <p:cNvSpPr/>
          <p:nvPr/>
        </p:nvSpPr>
        <p:spPr>
          <a:xfrm>
            <a:off x="5363546" y="4572000"/>
            <a:ext cx="152400" cy="838200"/>
          </a:xfrm>
          <a:prstGeom prst="leftBrace">
            <a:avLst>
              <a:gd name="adj1" fmla="val 26974"/>
              <a:gd name="adj2" fmla="val 50971"/>
            </a:avLst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29A79BE3-5A02-4681-92AD-CFA395BC1EBB}"/>
              </a:ext>
            </a:extLst>
          </p:cNvPr>
          <p:cNvSpPr/>
          <p:nvPr/>
        </p:nvSpPr>
        <p:spPr>
          <a:xfrm>
            <a:off x="774441" y="4359059"/>
            <a:ext cx="4408713" cy="1264082"/>
          </a:xfrm>
          <a:prstGeom prst="rightArrow">
            <a:avLst>
              <a:gd name="adj1" fmla="val 50000"/>
              <a:gd name="adj2" fmla="val 8423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nội</a:t>
            </a:r>
            <a:r>
              <a:rPr lang="en-US" dirty="0"/>
              <a:t> dung </a:t>
            </a:r>
            <a:r>
              <a:rPr lang="en-US" dirty="0" err="1"/>
              <a:t>chính</a:t>
            </a:r>
            <a:r>
              <a:rPr lang="en-US" dirty="0"/>
              <a:t> đ</a:t>
            </a:r>
            <a:r>
              <a:rPr lang="vi-VN" dirty="0"/>
              <a:t>ư</a:t>
            </a:r>
            <a:r>
              <a:rPr lang="en-US" dirty="0" err="1"/>
              <a:t>ợc</a:t>
            </a:r>
            <a:r>
              <a:rPr lang="en-US" dirty="0"/>
              <a:t> </a:t>
            </a:r>
            <a:r>
              <a:rPr lang="en-US" dirty="0" err="1"/>
              <a:t>trình</a:t>
            </a:r>
            <a:r>
              <a:rPr lang="en-US" dirty="0"/>
              <a:t> </a:t>
            </a:r>
            <a:r>
              <a:rPr lang="en-US" dirty="0" err="1"/>
              <a:t>bày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5061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B701FE-37A0-4EDF-9428-DF16A06668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phần</a:t>
            </a:r>
            <a:r>
              <a:rPr lang="en-US" sz="3600" dirty="0"/>
              <a:t>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bài</a:t>
            </a:r>
            <a:r>
              <a:rPr lang="en-US" sz="3600" dirty="0"/>
              <a:t> </a:t>
            </a:r>
            <a:r>
              <a:rPr lang="en-US" sz="3600" dirty="0" err="1"/>
              <a:t>thuyết</a:t>
            </a:r>
            <a:r>
              <a:rPr lang="en-US" sz="3600" dirty="0"/>
              <a:t> </a:t>
            </a:r>
            <a:r>
              <a:rPr lang="en-US" sz="3600" dirty="0" err="1"/>
              <a:t>trình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A61534-C96B-4708-A50F-1DD267F4EE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>
                <a:solidFill>
                  <a:srgbClr val="FF0000"/>
                </a:solidFill>
              </a:rPr>
              <a:t>Slide</a:t>
            </a:r>
            <a:r>
              <a:rPr lang="vi-VN" b="1" dirty="0">
                <a:solidFill>
                  <a:srgbClr val="FF0000"/>
                </a:solidFill>
              </a:rPr>
              <a:t> tiêu đề và nội dung</a:t>
            </a:r>
          </a:p>
          <a:p>
            <a:pPr lvl="1"/>
            <a:r>
              <a:rPr lang="en-US" sz="2800" dirty="0"/>
              <a:t>G</a:t>
            </a:r>
            <a:r>
              <a:rPr lang="vi-VN" sz="2800" dirty="0"/>
              <a:t>ồm </a:t>
            </a:r>
            <a:r>
              <a:rPr lang="vi-VN" sz="2800" b="1" dirty="0"/>
              <a:t>tiêu đề </a:t>
            </a:r>
            <a:r>
              <a:rPr lang="vi-VN" sz="2800" dirty="0"/>
              <a:t>và một </a:t>
            </a:r>
            <a:r>
              <a:rPr lang="vi-VN" sz="2800" b="1" dirty="0"/>
              <a:t>danh sách </a:t>
            </a:r>
            <a:r>
              <a:rPr lang="en-US" sz="2800" b="1" dirty="0"/>
              <a:t>ý</a:t>
            </a:r>
            <a:r>
              <a:rPr lang="vi-VN" sz="2800" b="1" dirty="0"/>
              <a:t> chính</a:t>
            </a:r>
            <a:r>
              <a:rPr lang="en-US" sz="2800" b="1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nội</a:t>
            </a:r>
            <a:r>
              <a:rPr lang="en-US" sz="2800" dirty="0"/>
              <a:t> dung</a:t>
            </a:r>
            <a:r>
              <a:rPr lang="vi-VN" sz="2800" dirty="0"/>
              <a:t>.</a:t>
            </a:r>
          </a:p>
          <a:p>
            <a:pPr lvl="1"/>
            <a:r>
              <a:rPr lang="en-US" sz="2800" dirty="0" err="1"/>
              <a:t>Mỗi</a:t>
            </a:r>
            <a:r>
              <a:rPr lang="en-US" sz="2800" dirty="0"/>
              <a:t> ý </a:t>
            </a:r>
            <a:r>
              <a:rPr lang="en-US" sz="2800" dirty="0" err="1"/>
              <a:t>chính</a:t>
            </a:r>
            <a:r>
              <a:rPr lang="en-US" sz="2800" dirty="0"/>
              <a:t> </a:t>
            </a:r>
            <a:r>
              <a:rPr lang="en-US" sz="2800" dirty="0" err="1"/>
              <a:t>phải</a:t>
            </a:r>
            <a:r>
              <a:rPr lang="en-US" sz="2800" dirty="0"/>
              <a:t> </a:t>
            </a:r>
            <a:r>
              <a:rPr lang="vi-VN" sz="2800" b="1" dirty="0">
                <a:solidFill>
                  <a:srgbClr val="FF0000"/>
                </a:solidFill>
              </a:rPr>
              <a:t>ngắn gọn</a:t>
            </a:r>
            <a:r>
              <a:rPr lang="vi-VN" sz="2800" b="1" dirty="0"/>
              <a:t>, </a:t>
            </a:r>
            <a:r>
              <a:rPr lang="vi-VN" sz="2800" b="1" dirty="0">
                <a:solidFill>
                  <a:srgbClr val="00759E"/>
                </a:solidFill>
              </a:rPr>
              <a:t>súc tích </a:t>
            </a:r>
            <a:r>
              <a:rPr lang="vi-VN" sz="2800" b="1" dirty="0"/>
              <a:t>và </a:t>
            </a:r>
            <a:r>
              <a:rPr lang="vi-VN" sz="2800" b="1" dirty="0">
                <a:solidFill>
                  <a:srgbClr val="7030A0"/>
                </a:solidFill>
              </a:rPr>
              <a:t>rõ ràng</a:t>
            </a:r>
            <a:endParaRPr lang="en-US" sz="2800" b="1" dirty="0">
              <a:solidFill>
                <a:srgbClr val="7030A0"/>
              </a:solidFill>
            </a:endParaRP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303FAE-B65B-4E3E-8811-E45C4EE215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DC5F4E-F811-475A-B870-ABCBAFB686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C6AA26-DD14-42AF-B697-ABF3046D97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6492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72A46A-AF9B-47E7-AA96-1CAC0A6D54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phần</a:t>
            </a:r>
            <a:r>
              <a:rPr lang="en-US" sz="3600" dirty="0"/>
              <a:t>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bài</a:t>
            </a:r>
            <a:r>
              <a:rPr lang="en-US" sz="3600" dirty="0"/>
              <a:t> </a:t>
            </a:r>
            <a:r>
              <a:rPr lang="en-US" sz="3600" dirty="0" err="1"/>
              <a:t>thuyết</a:t>
            </a:r>
            <a:r>
              <a:rPr lang="en-US" sz="3600" dirty="0"/>
              <a:t> </a:t>
            </a:r>
            <a:r>
              <a:rPr lang="en-US" sz="3600" dirty="0" err="1"/>
              <a:t>trình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B85DCA-4B0B-4C52-AB2F-CEF4988CDF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>
                <a:solidFill>
                  <a:srgbClr val="FF0000"/>
                </a:solidFill>
              </a:rPr>
              <a:t>S</a:t>
            </a:r>
            <a:r>
              <a:rPr lang="vi-VN" b="1" dirty="0">
                <a:solidFill>
                  <a:srgbClr val="FF0000"/>
                </a:solidFill>
              </a:rPr>
              <a:t>lide </a:t>
            </a:r>
            <a:r>
              <a:rPr lang="en-US" b="1" dirty="0">
                <a:solidFill>
                  <a:srgbClr val="FF0000"/>
                </a:solidFill>
              </a:rPr>
              <a:t>h</a:t>
            </a:r>
            <a:r>
              <a:rPr lang="vi-VN" b="1" dirty="0">
                <a:solidFill>
                  <a:srgbClr val="FF0000"/>
                </a:solidFill>
              </a:rPr>
              <a:t>ỗ trợ nội dung</a:t>
            </a:r>
          </a:p>
          <a:p>
            <a:pPr lvl="1" algn="just"/>
            <a:r>
              <a:rPr lang="vi-VN" sz="2800" dirty="0"/>
              <a:t>Có sẵn trong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b="1" dirty="0"/>
              <a:t>layout</a:t>
            </a:r>
            <a:r>
              <a:rPr lang="en-US" sz="2800" dirty="0"/>
              <a:t> </a:t>
            </a:r>
            <a:r>
              <a:rPr lang="vi-VN" sz="2800" dirty="0"/>
              <a:t>khác nhau,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vi-VN" sz="2800" dirty="0"/>
              <a:t>thêm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vi-VN" sz="2800" dirty="0"/>
              <a:t> nội dung </a:t>
            </a:r>
            <a:r>
              <a:rPr lang="vi-VN" sz="2800" b="1" dirty="0"/>
              <a:t>khác</a:t>
            </a:r>
            <a:r>
              <a:rPr lang="vi-VN" sz="2800" dirty="0"/>
              <a:t> với văn bản.</a:t>
            </a:r>
          </a:p>
          <a:p>
            <a:pPr lvl="1" algn="just"/>
            <a:r>
              <a:rPr lang="vi-VN" sz="2800" dirty="0"/>
              <a:t>Nội dung </a:t>
            </a:r>
            <a:r>
              <a:rPr lang="en-US" sz="2800" dirty="0" err="1"/>
              <a:t>hỗ</a:t>
            </a:r>
            <a:r>
              <a:rPr lang="en-US" sz="2800" dirty="0"/>
              <a:t> </a:t>
            </a:r>
            <a:r>
              <a:rPr lang="en-US" sz="2800" dirty="0" err="1"/>
              <a:t>trợ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vi-VN" sz="2800" dirty="0"/>
              <a:t>là sơ đồ, </a:t>
            </a:r>
            <a:r>
              <a:rPr lang="vi-VN" sz="2800" b="1" dirty="0"/>
              <a:t>video, bảng, biểu đồ, âm thanh, hoạt hình, v.v.</a:t>
            </a:r>
            <a:endParaRPr lang="en-US" sz="2800" b="1" dirty="0"/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3BDA46-E864-4CED-92CD-A6F9223FD4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14/05/202121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3269F9-97C1-4309-B2A2-307E332C6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Bài giảng Style - Themes - GV: Từ Thị Xuân Hiền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A6CB09-1AAD-4132-BCA2-C875880049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4811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9EFCAB-647B-483E-8882-FD45FD8EF5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err="1"/>
              <a:t>thuyết</a:t>
            </a:r>
            <a:r>
              <a:rPr lang="en-US" dirty="0"/>
              <a:t> </a:t>
            </a:r>
            <a:r>
              <a:rPr lang="en-US" dirty="0" err="1"/>
              <a:t>trình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601E4D-F268-467A-86AF-9BF13FE763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>
                <a:solidFill>
                  <a:srgbClr val="FF0000"/>
                </a:solidFill>
              </a:rPr>
              <a:t>S</a:t>
            </a:r>
            <a:r>
              <a:rPr lang="vi-VN" b="1" dirty="0">
                <a:solidFill>
                  <a:srgbClr val="FF0000"/>
                </a:solidFill>
              </a:rPr>
              <a:t>lide </a:t>
            </a:r>
            <a:r>
              <a:rPr lang="en-US" b="1" dirty="0">
                <a:solidFill>
                  <a:srgbClr val="FF0000"/>
                </a:solidFill>
              </a:rPr>
              <a:t>h</a:t>
            </a:r>
            <a:r>
              <a:rPr lang="vi-VN" b="1" dirty="0">
                <a:solidFill>
                  <a:srgbClr val="FF0000"/>
                </a:solidFill>
              </a:rPr>
              <a:t>ỗ trợ nội dung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C8F91A3-09BD-47AA-8128-C72D07A760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3599" y="2496850"/>
            <a:ext cx="6746808" cy="3045533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038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9EFCAB-647B-483E-8882-FD45FD8EF5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err="1"/>
              <a:t>thuyết</a:t>
            </a:r>
            <a:r>
              <a:rPr lang="en-US" dirty="0"/>
              <a:t> </a:t>
            </a:r>
            <a:r>
              <a:rPr lang="en-US" dirty="0" err="1"/>
              <a:t>trình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601E4D-F268-467A-86AF-9BF13FE763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>
                <a:solidFill>
                  <a:srgbClr val="FF0000"/>
                </a:solidFill>
              </a:rPr>
              <a:t>S</a:t>
            </a:r>
            <a:r>
              <a:rPr lang="vi-VN" b="1" dirty="0">
                <a:solidFill>
                  <a:srgbClr val="FF0000"/>
                </a:solidFill>
              </a:rPr>
              <a:t>lide </a:t>
            </a:r>
            <a:r>
              <a:rPr lang="en-US" b="1" dirty="0">
                <a:solidFill>
                  <a:srgbClr val="FF0000"/>
                </a:solidFill>
              </a:rPr>
              <a:t>h</a:t>
            </a:r>
            <a:r>
              <a:rPr lang="vi-VN" b="1" dirty="0">
                <a:solidFill>
                  <a:srgbClr val="FF0000"/>
                </a:solidFill>
              </a:rPr>
              <a:t>ỗ trợ nội dung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64928E0-6244-44F0-8755-9A568338D8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5368" y="2568509"/>
            <a:ext cx="5872085" cy="3081786"/>
          </a:xfrm>
          <a:prstGeom prst="rect">
            <a:avLst/>
          </a:prstGeom>
          <a:ln w="28575"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85626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9EFCAB-647B-483E-8882-FD45FD8EF5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err="1"/>
              <a:t>thuyết</a:t>
            </a:r>
            <a:r>
              <a:rPr lang="en-US" dirty="0"/>
              <a:t> </a:t>
            </a:r>
            <a:r>
              <a:rPr lang="en-US" dirty="0" err="1"/>
              <a:t>trình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601E4D-F268-467A-86AF-9BF13FE763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>
                <a:solidFill>
                  <a:srgbClr val="FF0000"/>
                </a:solidFill>
              </a:rPr>
              <a:t>S</a:t>
            </a:r>
            <a:r>
              <a:rPr lang="vi-VN" b="1" dirty="0">
                <a:solidFill>
                  <a:srgbClr val="FF0000"/>
                </a:solidFill>
              </a:rPr>
              <a:t>lide </a:t>
            </a:r>
            <a:r>
              <a:rPr lang="en-US" b="1" dirty="0">
                <a:solidFill>
                  <a:srgbClr val="FF0000"/>
                </a:solidFill>
              </a:rPr>
              <a:t>h</a:t>
            </a:r>
            <a:r>
              <a:rPr lang="vi-VN" b="1" dirty="0">
                <a:solidFill>
                  <a:srgbClr val="FF0000"/>
                </a:solidFill>
              </a:rPr>
              <a:t>ỗ trợ nội dung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4679CD4-8E0F-4E3B-AB40-B5DD7B31FD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6992" y="2458617"/>
            <a:ext cx="6033944" cy="3074437"/>
          </a:xfrm>
          <a:prstGeom prst="rect">
            <a:avLst/>
          </a:prstGeom>
          <a:ln w="19050"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66801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9EFCAB-647B-483E-8882-FD45FD8EF5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err="1"/>
              <a:t>thuyết</a:t>
            </a:r>
            <a:r>
              <a:rPr lang="en-US" dirty="0"/>
              <a:t> </a:t>
            </a:r>
            <a:r>
              <a:rPr lang="en-US" dirty="0" err="1"/>
              <a:t>trình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601E4D-F268-467A-86AF-9BF13FE763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>
                <a:solidFill>
                  <a:srgbClr val="FF0000"/>
                </a:solidFill>
              </a:rPr>
              <a:t>S</a:t>
            </a:r>
            <a:r>
              <a:rPr lang="vi-VN" b="1" dirty="0">
                <a:solidFill>
                  <a:srgbClr val="FF0000"/>
                </a:solidFill>
              </a:rPr>
              <a:t>lide </a:t>
            </a:r>
            <a:r>
              <a:rPr lang="en-US" b="1" dirty="0">
                <a:solidFill>
                  <a:srgbClr val="FF0000"/>
                </a:solidFill>
              </a:rPr>
              <a:t>h</a:t>
            </a:r>
            <a:r>
              <a:rPr lang="vi-VN" b="1" dirty="0">
                <a:solidFill>
                  <a:srgbClr val="FF0000"/>
                </a:solidFill>
              </a:rPr>
              <a:t>ỗ trợ nội dung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DA3B71D-ED54-44F5-86F2-5B2C091555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6929" y="2409512"/>
            <a:ext cx="6158205" cy="3588024"/>
          </a:xfrm>
          <a:prstGeom prst="rect">
            <a:avLst/>
          </a:prstGeom>
          <a:ln w="19050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45649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AD64E5-041B-413A-87CC-2D2986DA15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err="1"/>
              <a:t>thuyết</a:t>
            </a:r>
            <a:r>
              <a:rPr lang="en-US" dirty="0"/>
              <a:t> </a:t>
            </a:r>
            <a:r>
              <a:rPr lang="en-US" dirty="0" err="1"/>
              <a:t>trình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7D982D-6775-438F-A9ED-008CEBE4DF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>
                <a:solidFill>
                  <a:srgbClr val="FF0000"/>
                </a:solidFill>
              </a:rPr>
              <a:t>Slide t</a:t>
            </a:r>
            <a:r>
              <a:rPr lang="vi-VN" b="1" dirty="0">
                <a:solidFill>
                  <a:srgbClr val="FF0000"/>
                </a:solidFill>
              </a:rPr>
              <a:t>óm tắt</a:t>
            </a:r>
          </a:p>
          <a:p>
            <a:pPr lvl="1"/>
            <a:r>
              <a:rPr lang="vi-VN" b="1" dirty="0"/>
              <a:t>Slide cuối cùng </a:t>
            </a:r>
            <a:r>
              <a:rPr lang="vi-VN" dirty="0"/>
              <a:t>trong bài thuyết trình.</a:t>
            </a:r>
          </a:p>
          <a:p>
            <a:pPr lvl="1"/>
            <a:r>
              <a:rPr lang="en-US" b="1" dirty="0"/>
              <a:t>C</a:t>
            </a:r>
            <a:r>
              <a:rPr lang="vi-VN" b="1" dirty="0"/>
              <a:t>ủng cố các thông điệp chính </a:t>
            </a:r>
            <a:r>
              <a:rPr lang="vi-VN" dirty="0"/>
              <a:t>và </a:t>
            </a:r>
            <a:r>
              <a:rPr lang="vi-VN" b="1" dirty="0"/>
              <a:t>cung cấp thông tin liên hệ </a:t>
            </a:r>
            <a:r>
              <a:rPr lang="vi-VN" dirty="0"/>
              <a:t>để biết thêm chi tiết.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388B64B-CD75-456F-9E31-C1C9D64781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6076" y="3732027"/>
            <a:ext cx="5399299" cy="2687434"/>
          </a:xfrm>
          <a:prstGeom prst="rect">
            <a:avLst/>
          </a:prstGeom>
          <a:ln w="19050"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20838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Quản</a:t>
            </a:r>
            <a:r>
              <a:rPr lang="en-US" dirty="0" smtClean="0"/>
              <a:t> </a:t>
            </a:r>
            <a:r>
              <a:rPr lang="en-US" dirty="0" err="1" smtClean="0"/>
              <a:t>lý</a:t>
            </a:r>
            <a:r>
              <a:rPr lang="en-US" dirty="0" smtClean="0"/>
              <a:t> Slide </a:t>
            </a:r>
            <a:r>
              <a:rPr lang="en-US" dirty="0" err="1" smtClean="0"/>
              <a:t>bằng</a:t>
            </a:r>
            <a:r>
              <a:rPr lang="en-US" dirty="0" smtClean="0"/>
              <a:t> Section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GB" b="1" dirty="0"/>
              <a:t>Section</a:t>
            </a:r>
            <a:r>
              <a:rPr lang="en-GB" dirty="0"/>
              <a:t> </a:t>
            </a:r>
            <a:r>
              <a:rPr lang="en-GB" dirty="0" err="1"/>
              <a:t>trong</a:t>
            </a:r>
            <a:r>
              <a:rPr lang="en-GB" dirty="0"/>
              <a:t> PowerPoint </a:t>
            </a:r>
            <a:r>
              <a:rPr lang="en-GB" dirty="0" err="1"/>
              <a:t>là</a:t>
            </a:r>
            <a:r>
              <a:rPr lang="en-GB" dirty="0"/>
              <a:t> </a:t>
            </a:r>
            <a:r>
              <a:rPr lang="en-GB" dirty="0" err="1"/>
              <a:t>một</a:t>
            </a:r>
            <a:r>
              <a:rPr lang="en-GB" dirty="0"/>
              <a:t> </a:t>
            </a:r>
            <a:r>
              <a:rPr lang="en-GB" dirty="0" err="1"/>
              <a:t>công</a:t>
            </a:r>
            <a:r>
              <a:rPr lang="en-GB" dirty="0"/>
              <a:t> </a:t>
            </a:r>
            <a:r>
              <a:rPr lang="en-GB" dirty="0" err="1"/>
              <a:t>cụ</a:t>
            </a:r>
            <a:r>
              <a:rPr lang="en-GB" dirty="0"/>
              <a:t> </a:t>
            </a:r>
            <a:r>
              <a:rPr lang="en-GB" dirty="0" err="1"/>
              <a:t>giúp</a:t>
            </a:r>
            <a:r>
              <a:rPr lang="en-GB" dirty="0"/>
              <a:t> </a:t>
            </a:r>
            <a:r>
              <a:rPr lang="en-GB" dirty="0" err="1"/>
              <a:t>người</a:t>
            </a:r>
            <a:r>
              <a:rPr lang="en-GB" dirty="0"/>
              <a:t> </a:t>
            </a:r>
            <a:r>
              <a:rPr lang="en-GB" dirty="0" err="1"/>
              <a:t>dùng</a:t>
            </a:r>
            <a:r>
              <a:rPr lang="en-GB" dirty="0"/>
              <a:t> </a:t>
            </a:r>
            <a:r>
              <a:rPr lang="en-GB" dirty="0" err="1"/>
              <a:t>tổ</a:t>
            </a:r>
            <a:r>
              <a:rPr lang="en-GB" dirty="0"/>
              <a:t> </a:t>
            </a:r>
            <a:r>
              <a:rPr lang="en-GB" dirty="0" err="1"/>
              <a:t>chức</a:t>
            </a:r>
            <a:r>
              <a:rPr lang="en-GB" dirty="0"/>
              <a:t> </a:t>
            </a:r>
            <a:r>
              <a:rPr lang="en-GB" dirty="0" err="1"/>
              <a:t>và</a:t>
            </a:r>
            <a:r>
              <a:rPr lang="en-GB" dirty="0"/>
              <a:t> </a:t>
            </a:r>
            <a:r>
              <a:rPr lang="en-GB" dirty="0" err="1"/>
              <a:t>quản</a:t>
            </a:r>
            <a:r>
              <a:rPr lang="en-GB" dirty="0"/>
              <a:t> </a:t>
            </a:r>
            <a:r>
              <a:rPr lang="en-GB" dirty="0" err="1"/>
              <a:t>lý</a:t>
            </a:r>
            <a:r>
              <a:rPr lang="en-GB" dirty="0"/>
              <a:t> </a:t>
            </a:r>
            <a:r>
              <a:rPr lang="en-GB" dirty="0" err="1"/>
              <a:t>các</a:t>
            </a:r>
            <a:r>
              <a:rPr lang="en-GB" dirty="0"/>
              <a:t> slide </a:t>
            </a:r>
            <a:r>
              <a:rPr lang="en-GB" dirty="0" err="1"/>
              <a:t>theo</a:t>
            </a:r>
            <a:r>
              <a:rPr lang="en-GB" dirty="0"/>
              <a:t> </a:t>
            </a:r>
            <a:r>
              <a:rPr lang="en-GB" dirty="0" err="1"/>
              <a:t>từng</a:t>
            </a:r>
            <a:r>
              <a:rPr lang="en-GB" dirty="0"/>
              <a:t> </a:t>
            </a:r>
            <a:r>
              <a:rPr lang="en-GB" dirty="0" err="1"/>
              <a:t>nhóm</a:t>
            </a:r>
            <a:r>
              <a:rPr lang="en-GB" dirty="0"/>
              <a:t> </a:t>
            </a:r>
            <a:r>
              <a:rPr lang="en-GB" dirty="0" err="1"/>
              <a:t>nội</a:t>
            </a:r>
            <a:r>
              <a:rPr lang="en-GB" dirty="0"/>
              <a:t> dung. </a:t>
            </a:r>
            <a:endParaRPr lang="en-GB" dirty="0" smtClean="0"/>
          </a:p>
          <a:p>
            <a:pPr algn="just"/>
            <a:r>
              <a:rPr lang="en-GB" dirty="0" err="1" smtClean="0"/>
              <a:t>Mặc</a:t>
            </a:r>
            <a:r>
              <a:rPr lang="en-GB" dirty="0" smtClean="0"/>
              <a:t> </a:t>
            </a:r>
            <a:r>
              <a:rPr lang="en-GB" dirty="0" err="1" smtClean="0"/>
              <a:t>định</a:t>
            </a:r>
            <a:r>
              <a:rPr lang="en-GB" dirty="0" smtClean="0"/>
              <a:t> </a:t>
            </a:r>
            <a:r>
              <a:rPr lang="en-GB" dirty="0" err="1" smtClean="0"/>
              <a:t>tất</a:t>
            </a:r>
            <a:r>
              <a:rPr lang="en-GB" dirty="0" smtClean="0"/>
              <a:t> </a:t>
            </a:r>
            <a:r>
              <a:rPr lang="en-GB" dirty="0" err="1" smtClean="0"/>
              <a:t>cả</a:t>
            </a:r>
            <a:r>
              <a:rPr lang="en-GB" dirty="0" smtClean="0"/>
              <a:t> </a:t>
            </a:r>
            <a:r>
              <a:rPr lang="en-GB" dirty="0" err="1" smtClean="0"/>
              <a:t>các</a:t>
            </a:r>
            <a:r>
              <a:rPr lang="en-GB" dirty="0" smtClean="0"/>
              <a:t> slide </a:t>
            </a:r>
            <a:r>
              <a:rPr lang="en-GB" dirty="0" err="1" smtClean="0"/>
              <a:t>thuộc</a:t>
            </a:r>
            <a:r>
              <a:rPr lang="en-GB" dirty="0" smtClean="0"/>
              <a:t> 1 section, </a:t>
            </a:r>
            <a:r>
              <a:rPr lang="en-GB" dirty="0" err="1" smtClean="0"/>
              <a:t>một</a:t>
            </a:r>
            <a:r>
              <a:rPr lang="en-GB" dirty="0" smtClean="0"/>
              <a:t> </a:t>
            </a:r>
            <a:r>
              <a:rPr lang="en-GB" dirty="0" err="1" smtClean="0"/>
              <a:t>bài</a:t>
            </a:r>
            <a:r>
              <a:rPr lang="en-GB" dirty="0" smtClean="0"/>
              <a:t> </a:t>
            </a:r>
            <a:r>
              <a:rPr lang="en-GB" dirty="0" err="1" smtClean="0"/>
              <a:t>thuyết</a:t>
            </a:r>
            <a:r>
              <a:rPr lang="en-GB" dirty="0" smtClean="0"/>
              <a:t> </a:t>
            </a:r>
            <a:r>
              <a:rPr lang="en-GB" dirty="0" err="1" smtClean="0"/>
              <a:t>trình</a:t>
            </a:r>
            <a:r>
              <a:rPr lang="en-GB" dirty="0" smtClean="0"/>
              <a:t> </a:t>
            </a:r>
            <a:r>
              <a:rPr lang="en-GB" dirty="0" err="1" smtClean="0"/>
              <a:t>có</a:t>
            </a:r>
            <a:r>
              <a:rPr lang="en-GB" dirty="0" smtClean="0"/>
              <a:t> </a:t>
            </a:r>
            <a:r>
              <a:rPr lang="en-GB" dirty="0" err="1" smtClean="0"/>
              <a:t>thể</a:t>
            </a:r>
            <a:r>
              <a:rPr lang="en-GB" dirty="0" smtClean="0"/>
              <a:t> chia </a:t>
            </a:r>
            <a:r>
              <a:rPr lang="en-GB" dirty="0" err="1" smtClean="0"/>
              <a:t>thành</a:t>
            </a:r>
            <a:r>
              <a:rPr lang="en-GB" dirty="0" smtClean="0"/>
              <a:t> </a:t>
            </a:r>
            <a:r>
              <a:rPr lang="en-GB" dirty="0" err="1" smtClean="0"/>
              <a:t>nhiều</a:t>
            </a:r>
            <a:r>
              <a:rPr lang="en-GB" dirty="0" smtClean="0"/>
              <a:t> section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14/05/202121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Bài giảng Style - Themes - GV: Từ Thị Xuân Hiền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37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5614" y="4068938"/>
            <a:ext cx="1622912" cy="22091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25917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Quản</a:t>
            </a:r>
            <a:r>
              <a:rPr lang="en-US" dirty="0" smtClean="0"/>
              <a:t> </a:t>
            </a:r>
            <a:r>
              <a:rPr lang="en-US" dirty="0" err="1" smtClean="0"/>
              <a:t>lý</a:t>
            </a:r>
            <a:r>
              <a:rPr lang="en-US" dirty="0" smtClean="0"/>
              <a:t> Slide </a:t>
            </a:r>
            <a:r>
              <a:rPr lang="en-US" dirty="0" err="1" smtClean="0"/>
              <a:t>bằng</a:t>
            </a:r>
            <a:r>
              <a:rPr lang="en-US" dirty="0" smtClean="0"/>
              <a:t> Section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b="1" dirty="0" err="1" smtClean="0">
                <a:solidFill>
                  <a:srgbClr val="FF0000"/>
                </a:solidFill>
              </a:rPr>
              <a:t>Cách</a:t>
            </a:r>
            <a:r>
              <a:rPr lang="en-GB" b="1" dirty="0" smtClean="0">
                <a:solidFill>
                  <a:srgbClr val="FF0000"/>
                </a:solidFill>
              </a:rPr>
              <a:t> </a:t>
            </a:r>
            <a:r>
              <a:rPr lang="en-GB" b="1" dirty="0" err="1" smtClean="0">
                <a:solidFill>
                  <a:srgbClr val="FF0000"/>
                </a:solidFill>
              </a:rPr>
              <a:t>tạo</a:t>
            </a:r>
            <a:r>
              <a:rPr lang="en-GB" b="1" dirty="0" smtClean="0">
                <a:solidFill>
                  <a:srgbClr val="FF0000"/>
                </a:solidFill>
              </a:rPr>
              <a:t> section</a:t>
            </a:r>
          </a:p>
          <a:p>
            <a:pPr lvl="1"/>
            <a:r>
              <a:rPr lang="en-GB" dirty="0" err="1" smtClean="0"/>
              <a:t>Chọn</a:t>
            </a:r>
            <a:r>
              <a:rPr lang="en-GB" dirty="0" smtClean="0"/>
              <a:t> slide </a:t>
            </a:r>
            <a:r>
              <a:rPr lang="en-GB" dirty="0" err="1" smtClean="0"/>
              <a:t>tại</a:t>
            </a:r>
            <a:r>
              <a:rPr lang="en-GB" dirty="0" smtClean="0"/>
              <a:t> </a:t>
            </a:r>
            <a:r>
              <a:rPr lang="en-GB" dirty="0" err="1" smtClean="0"/>
              <a:t>vị</a:t>
            </a:r>
            <a:r>
              <a:rPr lang="en-GB" dirty="0" smtClean="0"/>
              <a:t> </a:t>
            </a:r>
            <a:r>
              <a:rPr lang="en-GB" dirty="0" err="1" smtClean="0"/>
              <a:t>trí</a:t>
            </a:r>
            <a:r>
              <a:rPr lang="en-GB" dirty="0" smtClean="0"/>
              <a:t> </a:t>
            </a:r>
            <a:r>
              <a:rPr lang="en-GB" dirty="0" err="1" smtClean="0"/>
              <a:t>tạo</a:t>
            </a:r>
            <a:r>
              <a:rPr lang="en-GB" dirty="0" smtClean="0"/>
              <a:t> Section</a:t>
            </a:r>
          </a:p>
          <a:p>
            <a:pPr lvl="1"/>
            <a:r>
              <a:rPr lang="en-GB" dirty="0" smtClean="0"/>
              <a:t>Click </a:t>
            </a:r>
            <a:r>
              <a:rPr lang="en-GB" dirty="0" err="1" smtClean="0"/>
              <a:t>nút</a:t>
            </a:r>
            <a:r>
              <a:rPr lang="en-GB" dirty="0" smtClean="0"/>
              <a:t> </a:t>
            </a:r>
            <a:r>
              <a:rPr lang="en-GB" b="1" dirty="0" smtClean="0"/>
              <a:t>Section, </a:t>
            </a:r>
            <a:r>
              <a:rPr lang="en-GB" dirty="0" err="1" smtClean="0"/>
              <a:t>chọn</a:t>
            </a:r>
            <a:r>
              <a:rPr lang="en-GB" b="1" dirty="0" smtClean="0"/>
              <a:t> Add section </a:t>
            </a:r>
            <a:r>
              <a:rPr lang="en-GB" dirty="0" err="1" smtClean="0"/>
              <a:t>hoặc</a:t>
            </a:r>
            <a:r>
              <a:rPr lang="en-GB" dirty="0" smtClean="0"/>
              <a:t> click </a:t>
            </a:r>
            <a:r>
              <a:rPr lang="en-GB" dirty="0" err="1" smtClean="0"/>
              <a:t>chuột</a:t>
            </a:r>
            <a:r>
              <a:rPr lang="en-GB" dirty="0" smtClean="0"/>
              <a:t> </a:t>
            </a:r>
            <a:r>
              <a:rPr lang="en-GB" dirty="0" err="1" smtClean="0"/>
              <a:t>phải</a:t>
            </a:r>
            <a:r>
              <a:rPr lang="en-GB" dirty="0" smtClean="0"/>
              <a:t> </a:t>
            </a:r>
            <a:r>
              <a:rPr lang="en-GB" dirty="0" err="1" smtClean="0"/>
              <a:t>trên</a:t>
            </a:r>
            <a:r>
              <a:rPr lang="en-GB" dirty="0" smtClean="0"/>
              <a:t> Slide </a:t>
            </a:r>
            <a:r>
              <a:rPr lang="en-GB" dirty="0" err="1" smtClean="0"/>
              <a:t>và</a:t>
            </a:r>
            <a:r>
              <a:rPr lang="en-GB" dirty="0" smtClean="0"/>
              <a:t> </a:t>
            </a:r>
            <a:r>
              <a:rPr lang="en-GB" dirty="0" err="1" smtClean="0"/>
              <a:t>chọn</a:t>
            </a:r>
            <a:r>
              <a:rPr lang="en-GB" dirty="0" smtClean="0"/>
              <a:t> </a:t>
            </a:r>
            <a:r>
              <a:rPr lang="en-GB" b="1" dirty="0" smtClean="0"/>
              <a:t>Add section</a:t>
            </a:r>
          </a:p>
          <a:p>
            <a:pPr lvl="1"/>
            <a:r>
              <a:rPr lang="en-GB" dirty="0" err="1" smtClean="0"/>
              <a:t>Một</a:t>
            </a:r>
            <a:r>
              <a:rPr lang="en-GB" dirty="0" smtClean="0"/>
              <a:t> section </a:t>
            </a:r>
            <a:r>
              <a:rPr lang="en-GB" dirty="0" err="1" smtClean="0"/>
              <a:t>mới</a:t>
            </a:r>
            <a:r>
              <a:rPr lang="en-GB" dirty="0" smtClean="0"/>
              <a:t> </a:t>
            </a:r>
            <a:r>
              <a:rPr lang="en-GB" dirty="0" err="1" smtClean="0"/>
              <a:t>được</a:t>
            </a:r>
            <a:r>
              <a:rPr lang="en-GB" dirty="0" smtClean="0"/>
              <a:t> </a:t>
            </a:r>
            <a:r>
              <a:rPr lang="en-GB" dirty="0" err="1" smtClean="0"/>
              <a:t>tạo</a:t>
            </a:r>
            <a:r>
              <a:rPr lang="en-GB" b="1" dirty="0" smtClean="0"/>
              <a:t>, </a:t>
            </a:r>
            <a:r>
              <a:rPr lang="en-GB" dirty="0" smtClean="0"/>
              <a:t>click </a:t>
            </a:r>
            <a:r>
              <a:rPr lang="en-GB" dirty="0" err="1" smtClean="0"/>
              <a:t>phải</a:t>
            </a:r>
            <a:r>
              <a:rPr lang="en-GB" dirty="0" smtClean="0"/>
              <a:t> </a:t>
            </a:r>
            <a:r>
              <a:rPr lang="en-GB" dirty="0" err="1" smtClean="0"/>
              <a:t>trên</a:t>
            </a:r>
            <a:r>
              <a:rPr lang="en-GB" dirty="0" smtClean="0"/>
              <a:t> </a:t>
            </a:r>
            <a:r>
              <a:rPr lang="en-GB" dirty="0" err="1" smtClean="0"/>
              <a:t>tên</a:t>
            </a:r>
            <a:r>
              <a:rPr lang="en-GB" dirty="0" smtClean="0"/>
              <a:t> Section </a:t>
            </a:r>
            <a:r>
              <a:rPr lang="en-GB" dirty="0" err="1" smtClean="0"/>
              <a:t>chọn</a:t>
            </a:r>
            <a:r>
              <a:rPr lang="en-GB" b="1" dirty="0" smtClean="0"/>
              <a:t> Rename </a:t>
            </a:r>
            <a:r>
              <a:rPr lang="en-GB" b="1" dirty="0" smtClean="0">
                <a:sym typeface="Wingdings" panose="05000000000000000000" pitchFamily="2" charset="2"/>
              </a:rPr>
              <a:t> </a:t>
            </a:r>
            <a:r>
              <a:rPr lang="en-GB" dirty="0" err="1" smtClean="0">
                <a:sym typeface="Wingdings" panose="05000000000000000000" pitchFamily="2" charset="2"/>
              </a:rPr>
              <a:t>nhập</a:t>
            </a:r>
            <a:r>
              <a:rPr lang="en-GB" dirty="0" smtClean="0">
                <a:sym typeface="Wingdings" panose="05000000000000000000" pitchFamily="2" charset="2"/>
              </a:rPr>
              <a:t> </a:t>
            </a:r>
            <a:r>
              <a:rPr lang="en-GB" dirty="0" err="1" smtClean="0">
                <a:sym typeface="Wingdings" panose="05000000000000000000" pitchFamily="2" charset="2"/>
              </a:rPr>
              <a:t>tên</a:t>
            </a:r>
            <a:r>
              <a:rPr lang="en-GB" dirty="0" smtClean="0">
                <a:sym typeface="Wingdings" panose="05000000000000000000" pitchFamily="2" charset="2"/>
              </a:rPr>
              <a:t> </a:t>
            </a:r>
            <a:r>
              <a:rPr lang="en-GB" dirty="0" err="1" smtClean="0">
                <a:sym typeface="Wingdings" panose="05000000000000000000" pitchFamily="2" charset="2"/>
              </a:rPr>
              <a:t>cho</a:t>
            </a:r>
            <a:r>
              <a:rPr lang="en-GB" dirty="0" smtClean="0">
                <a:sym typeface="Wingdings" panose="05000000000000000000" pitchFamily="2" charset="2"/>
              </a:rPr>
              <a:t> section </a:t>
            </a:r>
            <a:r>
              <a:rPr lang="en-GB" b="1" dirty="0" smtClean="0">
                <a:sym typeface="Wingdings" panose="05000000000000000000" pitchFamily="2" charset="2"/>
              </a:rPr>
              <a:t>Enter</a:t>
            </a:r>
            <a:endParaRPr lang="en-US" b="1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14/05/202121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Bài giảng Style - Themes - GV: Từ Thị Xuân Hiền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84318-9856-4A67-8CE7-23A223DD6362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0716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Wisp">
  <a:themeElements>
    <a:clrScheme name="Custom 3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82B1E4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4276</TotalTime>
  <Words>1824</Words>
  <Application>Microsoft Office PowerPoint</Application>
  <PresentationFormat>Widescreen</PresentationFormat>
  <Paragraphs>231</Paragraphs>
  <Slides>38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4" baseType="lpstr">
      <vt:lpstr>Arial</vt:lpstr>
      <vt:lpstr>Calibri</vt:lpstr>
      <vt:lpstr>Tahoma</vt:lpstr>
      <vt:lpstr>Wingdings</vt:lpstr>
      <vt:lpstr>Wingdings 3</vt:lpstr>
      <vt:lpstr>Wisp</vt:lpstr>
      <vt:lpstr>Bài 17 Tổng quan về PowerPoint 2013</vt:lpstr>
      <vt:lpstr>Nội dung</vt:lpstr>
      <vt:lpstr>Giới thiệu</vt:lpstr>
      <vt:lpstr>Giao diện PowerPoint 2013</vt:lpstr>
      <vt:lpstr>Giao diện PowerPoint 2013</vt:lpstr>
      <vt:lpstr>Tạo một trình chiếu</vt:lpstr>
      <vt:lpstr>Tạo một trình chiếu</vt:lpstr>
      <vt:lpstr>Tạo một trình chiếu</vt:lpstr>
      <vt:lpstr>Tạo một trình chiếu</vt:lpstr>
      <vt:lpstr>Các thành phần trong cửa sổ làm việc</vt:lpstr>
      <vt:lpstr>Các thành phần trong cửa sổ làm việc</vt:lpstr>
      <vt:lpstr>Các thành phần trong cửa sổ làm việc</vt:lpstr>
      <vt:lpstr>Các thành phần trong cửa sổ làm việc</vt:lpstr>
      <vt:lpstr>Các thành phần trong cửa sổ làm việc</vt:lpstr>
      <vt:lpstr>Backstage View</vt:lpstr>
      <vt:lpstr>Thao tác cơ bản với tập tin</vt:lpstr>
      <vt:lpstr>Thao tác cơ bản với tập tin</vt:lpstr>
      <vt:lpstr>Thao tác cơ bản với tập tin</vt:lpstr>
      <vt:lpstr>Thao tác cơ bản với tập tin</vt:lpstr>
      <vt:lpstr>Thao tác cơ bản với tập tin</vt:lpstr>
      <vt:lpstr>Các kiểu xem (view) bài trình chiếu</vt:lpstr>
      <vt:lpstr>Các kiểu xem (view) bài trình chiếu</vt:lpstr>
      <vt:lpstr>Các kiểu xem (view) bài trình chiếu</vt:lpstr>
      <vt:lpstr>Các kiểu xem (view) bài trình chiếu</vt:lpstr>
      <vt:lpstr>Các kiểu xem (view) bài trình chiếu</vt:lpstr>
      <vt:lpstr>Các kiểu xem (view) bài trình chiếu</vt:lpstr>
      <vt:lpstr>Các kiểu xem (view) bài trình chiếu</vt:lpstr>
      <vt:lpstr>Các phần trong bài thuyết trình</vt:lpstr>
      <vt:lpstr>Các phần trong bài thuyết trình</vt:lpstr>
      <vt:lpstr>Các phần trong bài thuyết trình</vt:lpstr>
      <vt:lpstr>Các phần trong bài thuyết trình</vt:lpstr>
      <vt:lpstr>Các phần trong bài thuyết trình</vt:lpstr>
      <vt:lpstr>Các phần trong bài thuyết trình</vt:lpstr>
      <vt:lpstr>Các phần trong bài thuyết trình</vt:lpstr>
      <vt:lpstr>Các phần trong bài thuyết trình</vt:lpstr>
      <vt:lpstr>Các phần trong bài thuyết trình</vt:lpstr>
      <vt:lpstr>Quản lý Slide bằng Section</vt:lpstr>
      <vt:lpstr>Quản lý Slide bằng Section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Bài 6: Định dạng văn bản sử dụng Style (3t)</dc:title>
  <dc:creator>L and Lifetime</dc:creator>
  <cp:lastModifiedBy>HP</cp:lastModifiedBy>
  <cp:revision>394</cp:revision>
  <dcterms:created xsi:type="dcterms:W3CDTF">2021-05-13T02:13:49Z</dcterms:created>
  <dcterms:modified xsi:type="dcterms:W3CDTF">2021-06-12T07:17:42Z</dcterms:modified>
  <cp:contentStatus/>
</cp:coreProperties>
</file>