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71" r:id="rId6"/>
    <p:sldId id="272" r:id="rId7"/>
    <p:sldId id="273" r:id="rId8"/>
    <p:sldId id="274" r:id="rId9"/>
    <p:sldId id="268" r:id="rId10"/>
    <p:sldId id="27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714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509872" y="0"/>
            <a:ext cx="13243109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6081656" y="-21511"/>
            <a:ext cx="4905488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7" name="Rectangle 46"/>
          <p:cNvSpPr/>
          <p:nvPr/>
        </p:nvSpPr>
        <p:spPr>
          <a:xfrm>
            <a:off x="6198795" y="-21511"/>
            <a:ext cx="46736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11154" y="2708476"/>
            <a:ext cx="4417807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11154" y="4421081"/>
            <a:ext cx="4413071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318325" y="1516829"/>
            <a:ext cx="28448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A7F4E499-A6D6-454F-B806-A2CE1FE2F561}" type="datetimeFigureOut">
              <a:rPr lang="en-US" smtClean="0"/>
              <a:t>4/13/2017</a:t>
            </a:fld>
            <a:endParaRPr lang="en-US"/>
          </a:p>
        </p:txBody>
      </p:sp>
      <p:sp>
        <p:nvSpPr>
          <p:cNvPr id="50" name="Rectangle 49"/>
          <p:cNvSpPr/>
          <p:nvPr/>
        </p:nvSpPr>
        <p:spPr>
          <a:xfrm>
            <a:off x="6201185" y="6088284"/>
            <a:ext cx="46736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071360" y="5719967"/>
            <a:ext cx="3775456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198795" y="5719967"/>
            <a:ext cx="858221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AA2C057C-2049-4FA2-974F-533D2B7D8563}" type="slidenum">
              <a:rPr lang="en-US" smtClean="0"/>
              <a:t>‹#›</a:t>
            </a:fld>
            <a:endParaRPr lang="en-US"/>
          </a:p>
        </p:txBody>
      </p:sp>
      <p:sp>
        <p:nvSpPr>
          <p:cNvPr id="89" name="Rectangle 88"/>
          <p:cNvSpPr/>
          <p:nvPr/>
        </p:nvSpPr>
        <p:spPr>
          <a:xfrm>
            <a:off x="6201185" y="6088284"/>
            <a:ext cx="46736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4E499-A6D6-454F-B806-A2CE1FE2F561}" type="datetimeFigureOut">
              <a:rPr lang="en-US" smtClean="0"/>
              <a:t>4/13/2017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C057C-2049-4FA2-974F-533D2B7D856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194" y="2900830"/>
            <a:ext cx="8849957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8194" y="4267201"/>
            <a:ext cx="8849956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4E499-A6D6-454F-B806-A2CE1FE2F561}" type="datetimeFigureOut">
              <a:rPr lang="en-US" smtClean="0"/>
              <a:t>4/13/2017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C057C-2049-4FA2-974F-533D2B7D856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4E499-A6D6-454F-B806-A2CE1FE2F561}" type="datetimeFigureOut">
              <a:rPr lang="en-US" smtClean="0"/>
              <a:t>4/13/2017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C057C-2049-4FA2-974F-533D2B7D8563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89888" y="2313432"/>
            <a:ext cx="4559808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313431"/>
            <a:ext cx="4559808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2815" y="2316009"/>
            <a:ext cx="407619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88961" y="2974695"/>
            <a:ext cx="4559808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82450" y="2316010"/>
            <a:ext cx="4074289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536" y="2974695"/>
            <a:ext cx="4559808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4E499-A6D6-454F-B806-A2CE1FE2F561}" type="datetimeFigureOut">
              <a:rPr lang="en-US" smtClean="0"/>
              <a:t>4/13/2017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C057C-2049-4FA2-974F-533D2B7D856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4E499-A6D6-454F-B806-A2CE1FE2F561}" type="datetimeFigureOut">
              <a:rPr lang="en-US" smtClean="0"/>
              <a:t>4/13/2017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C057C-2049-4FA2-974F-533D2B7D856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4E499-A6D6-454F-B806-A2CE1FE2F561}" type="datetimeFigureOut">
              <a:rPr lang="en-US" smtClean="0"/>
              <a:t>4/13/2017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C057C-2049-4FA2-974F-533D2B7D856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509872" y="0"/>
            <a:ext cx="13243109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6081656" y="-21511"/>
            <a:ext cx="4905488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57" name="Rectangle 56"/>
          <p:cNvSpPr/>
          <p:nvPr/>
        </p:nvSpPr>
        <p:spPr>
          <a:xfrm>
            <a:off x="6198795" y="-21510"/>
            <a:ext cx="46736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4E499-A6D6-454F-B806-A2CE1FE2F561}" type="datetimeFigureOut">
              <a:rPr lang="en-US" smtClean="0"/>
              <a:t>4/13/2017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C057C-2049-4FA2-974F-533D2B7D8563}" type="slidenum">
              <a:rPr lang="en-US" smtClean="0"/>
              <a:t>‹#›</a:t>
            </a:fld>
            <a:endParaRPr lang="en-US"/>
          </a:p>
        </p:txBody>
      </p:sp>
      <p:sp>
        <p:nvSpPr>
          <p:cNvPr id="58" name="Rectangle 57"/>
          <p:cNvSpPr/>
          <p:nvPr/>
        </p:nvSpPr>
        <p:spPr>
          <a:xfrm>
            <a:off x="1207429" y="601884"/>
            <a:ext cx="4749676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7859" y="856527"/>
            <a:ext cx="4120587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6201185" y="6088284"/>
            <a:ext cx="46736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88597" y="5724836"/>
            <a:ext cx="4658219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19777" y="2657435"/>
            <a:ext cx="4406096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15456" y="4136994"/>
            <a:ext cx="4398379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509872" y="0"/>
            <a:ext cx="13243109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6081656" y="-21511"/>
            <a:ext cx="4905488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1" name="Rectangle 100"/>
          <p:cNvSpPr/>
          <p:nvPr/>
        </p:nvSpPr>
        <p:spPr>
          <a:xfrm>
            <a:off x="6198795" y="-21510"/>
            <a:ext cx="46736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2" name="Rectangle 101"/>
          <p:cNvSpPr/>
          <p:nvPr/>
        </p:nvSpPr>
        <p:spPr>
          <a:xfrm>
            <a:off x="1207429" y="601884"/>
            <a:ext cx="4749676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5" name="Rectangle 104"/>
          <p:cNvSpPr/>
          <p:nvPr/>
        </p:nvSpPr>
        <p:spPr>
          <a:xfrm>
            <a:off x="6201185" y="6088284"/>
            <a:ext cx="46736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12565" y="2660904"/>
            <a:ext cx="4401312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0278" y="693795"/>
            <a:ext cx="4479497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12841" y="4133089"/>
            <a:ext cx="4400764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4E499-A6D6-454F-B806-A2CE1FE2F561}" type="datetimeFigureOut">
              <a:rPr lang="en-US" smtClean="0"/>
              <a:t>4/13/2017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88597" y="5724836"/>
            <a:ext cx="4658219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C057C-2049-4FA2-974F-533D2B7D856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4E499-A6D6-454F-B806-A2CE1FE2F561}" type="datetimeFigureOut">
              <a:rPr lang="en-US" smtClean="0"/>
              <a:t>4/13/2017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C057C-2049-4FA2-974F-533D2B7D856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1030147"/>
            <a:ext cx="1979271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4395" y="1030147"/>
            <a:ext cx="7231605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4E499-A6D6-454F-B806-A2CE1FE2F561}" type="datetimeFigureOut">
              <a:rPr lang="en-US" smtClean="0"/>
              <a:t>4/13/2017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C057C-2049-4FA2-974F-533D2B7D856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406400" y="0"/>
            <a:ext cx="13243109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609600" y="333488"/>
            <a:ext cx="109728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70" name="Rectangle 69"/>
          <p:cNvSpPr/>
          <p:nvPr/>
        </p:nvSpPr>
        <p:spPr>
          <a:xfrm>
            <a:off x="6081656" y="-21511"/>
            <a:ext cx="4905488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71" name="Rectangle 70"/>
          <p:cNvSpPr/>
          <p:nvPr/>
        </p:nvSpPr>
        <p:spPr>
          <a:xfrm>
            <a:off x="6198795" y="-21510"/>
            <a:ext cx="46736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91320" y="1027664"/>
            <a:ext cx="9366325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1323" y="2323652"/>
            <a:ext cx="9036423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96517" y="22449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A7F4E499-A6D6-454F-B806-A2CE1FE2F561}" type="datetimeFigureOut">
              <a:rPr lang="en-US" smtClean="0"/>
              <a:t>4/13/2017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188597" y="5852161"/>
            <a:ext cx="46695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198795" y="224492"/>
            <a:ext cx="17762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AA2C057C-2049-4FA2-974F-533D2B7D856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Water-Saving Landscaping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24600" y="4421081"/>
            <a:ext cx="3242568" cy="1260629"/>
          </a:xfrm>
        </p:spPr>
        <p:txBody>
          <a:bodyPr/>
          <a:lstStyle/>
          <a:p>
            <a:r>
              <a:rPr lang="en-US" dirty="0" smtClean="0"/>
              <a:t>Low-cost solutions</a:t>
            </a:r>
            <a:br>
              <a:rPr lang="en-US" dirty="0" smtClean="0"/>
            </a:br>
            <a:r>
              <a:rPr lang="en-US" dirty="0" smtClean="0"/>
              <a:t>High-impact results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69648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Solutions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Windbreaks</a:t>
            </a:r>
          </a:p>
          <a:p>
            <a:r>
              <a:rPr lang="en-US" dirty="0" smtClean="0"/>
              <a:t>Xeriscaping</a:t>
            </a:r>
          </a:p>
          <a:p>
            <a:r>
              <a:rPr lang="en-US" dirty="0" smtClean="0"/>
              <a:t>Soil amendment</a:t>
            </a:r>
          </a:p>
          <a:p>
            <a:r>
              <a:rPr lang="en-US" dirty="0" smtClean="0"/>
              <a:t>Native plants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50915-D0AA-4D43-A5D9-BEAABCBEE420}" type="datetime1">
              <a:rPr lang="en-US" smtClean="0"/>
              <a:t>4/13/2017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400" b="1" dirty="0">
                <a:solidFill>
                  <a:schemeClr val="accent1">
                    <a:lumMod val="75000"/>
                  </a:schemeClr>
                </a:solidFill>
              </a:rPr>
              <a:t>Water-Saving Landscaping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C057C-2049-4FA2-974F-533D2B7D856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165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"/>
    </mc:Choice>
    <mc:Fallback xmlns="">
      <p:transition spd="slow" advClick="0" advTm="1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Windbreaks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Structures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Fences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Walls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BB6F9-766A-4732-98B4-79D8D3AF8D23}" type="datetime1">
              <a:rPr lang="en-US" smtClean="0"/>
              <a:t>4/13/2017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400" b="1" dirty="0">
                <a:solidFill>
                  <a:schemeClr val="accent1">
                    <a:lumMod val="75000"/>
                  </a:schemeClr>
                </a:solidFill>
              </a:rPr>
              <a:t>Water-Saving Landscaping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C057C-2049-4FA2-974F-533D2B7D856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5858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"/>
    </mc:Choice>
    <mc:Fallback xmlns="">
      <p:transition spd="slow" advClick="0" advTm="1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Windbreaks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Plants</a:t>
            </a:r>
          </a:p>
          <a:p>
            <a:pPr lvl="1"/>
            <a:r>
              <a:rPr lang="en-US" dirty="0" smtClean="0"/>
              <a:t>Tree lines</a:t>
            </a:r>
          </a:p>
          <a:p>
            <a:pPr lvl="1"/>
            <a:r>
              <a:rPr lang="en-US" dirty="0" smtClean="0"/>
              <a:t>Hedges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B8D8A-D2C5-4ED8-8E79-B9BC22CA0816}" type="datetime1">
              <a:rPr lang="en-US" smtClean="0"/>
              <a:t>4/13/2017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400" b="1">
                <a:solidFill>
                  <a:schemeClr val="accent1">
                    <a:lumMod val="75000"/>
                  </a:schemeClr>
                </a:solidFill>
              </a:rPr>
              <a:t>Water-Saving Landscaping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C057C-2049-4FA2-974F-533D2B7D856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485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"/>
    </mc:Choice>
    <mc:Fallback xmlns="">
      <p:transition spd="slow" advClick="0" advTm="1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Water Cycle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F464D-A970-463C-B770-B9EF76478947}" type="datetime1">
              <a:rPr lang="en-US" smtClean="0"/>
              <a:t>4/13/2017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400" b="1" dirty="0">
                <a:solidFill>
                  <a:schemeClr val="accent1">
                    <a:lumMod val="75000"/>
                  </a:schemeClr>
                </a:solidFill>
              </a:rPr>
              <a:t>Water-Saving Landscaping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C057C-2049-4FA2-974F-533D2B7D8563}" type="slidenum">
              <a:rPr lang="en-US" smtClean="0"/>
              <a:t>5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rtl="0"/>
            <a:r>
              <a:rPr lang="en-US" smtClean="0"/>
              <a:t>Clouds</a:t>
            </a:r>
            <a:endParaRPr lang="en-GB"/>
          </a:p>
          <a:p>
            <a:pPr lvl="0" rtl="0"/>
            <a:r>
              <a:rPr lang="en-US" smtClean="0"/>
              <a:t>Condensation and Precipitation</a:t>
            </a:r>
            <a:endParaRPr lang="en-GB"/>
          </a:p>
          <a:p>
            <a:pPr lvl="0" rtl="0"/>
            <a:r>
              <a:rPr lang="en-US" smtClean="0"/>
              <a:t>Run off and Percolation</a:t>
            </a:r>
            <a:endParaRPr lang="en-GB"/>
          </a:p>
          <a:p>
            <a:pPr lvl="0" rtl="0"/>
            <a:r>
              <a:rPr lang="en-US" smtClean="0"/>
              <a:t>Evaporation and Transpiration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08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"/>
    </mc:Choice>
    <mc:Fallback xmlns="">
      <p:transition spd="slow" advClick="0" advTm="1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87532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764135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B8244152D6854C98412FF9FD386EE7" ma:contentTypeVersion="1" ma:contentTypeDescription="Create a new document." ma:contentTypeScope="" ma:versionID="7add385eb09acb74787c942b46821d30">
  <xsd:schema xmlns:xsd="http://www.w3.org/2001/XMLSchema" xmlns:xs="http://www.w3.org/2001/XMLSchema" xmlns:p="http://schemas.microsoft.com/office/2006/metadata/properties" xmlns:ns2="b4863681-c067-4c62-bc75-95bf3ac03d16" targetNamespace="http://schemas.microsoft.com/office/2006/metadata/properties" ma:root="true" ma:fieldsID="88a5876d5b55fdc60016a1dd89e48204" ns2:_="">
    <xsd:import namespace="b4863681-c067-4c62-bc75-95bf3ac03d16"/>
    <xsd:element name="properties">
      <xsd:complexType>
        <xsd:sequence>
          <xsd:element name="documentManagement">
            <xsd:complexType>
              <xsd:all>
                <xsd:element ref="ns2: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863681-c067-4c62-bc75-95bf3ac03d16" elementFormDefault="qualified">
    <xsd:import namespace="http://schemas.microsoft.com/office/2006/documentManagement/types"/>
    <xsd:import namespace="http://schemas.microsoft.com/office/infopath/2007/PartnerControls"/>
    <xsd:element name="Stage" ma:index="8" nillable="true" ma:displayName="Stage" ma:format="Dropdown" ma:internalName="Stage">
      <xsd:simpleType>
        <xsd:union memberTypes="dms:Text">
          <xsd:simpleType>
            <xsd:restriction base="dms:Choice">
              <xsd:enumeration value="Content Creation"/>
              <xsd:enumeration value="TR1"/>
              <xsd:enumeration value="CE1"/>
              <xsd:enumeration value="AU Doc Review"/>
              <xsd:enumeration value="CE2/Doc Prep"/>
              <xsd:enumeration value="Layout1"/>
              <xsd:enumeration value="AU INDD/PDF Review"/>
              <xsd:enumeration value="Proof1"/>
              <xsd:enumeration value="Indexing"/>
              <xsd:enumeration value="Layout2"/>
              <xsd:enumeration value="Proof2"/>
              <xsd:enumeration value="Page Turning"/>
              <xsd:enumeration value="Page-turning crx"/>
              <xsd:enumeration value="Preflight"/>
              <xsd:enumeration value="Final"/>
            </xsd:restriction>
          </xsd:simpleType>
        </xsd:un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>
  <documentManagement>
    <Stage xmlns="b4863681-c067-4c62-bc75-95bf3ac03d16" xsi:nil="true"/>
  </documentManagement>
</p:properties>
</file>

<file path=customXml/itemProps1.xml><?xml version="1.0" encoding="utf-8"?>
<ds:datastoreItem xmlns:ds="http://schemas.openxmlformats.org/officeDocument/2006/customXml" ds:itemID="{CE13A570-C955-4261-81A2-043284E7D28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1AFB6DA-176A-43D8-A024-6F67B59077E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4863681-c067-4c62-bc75-95bf3ac03d1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1D83AF9-5883-4908-BAB3-8D7C9ED63EC9}">
  <ds:schemaRefs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dcmitype/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b4863681-c067-4c62-bc75-95bf3ac03d16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883</TotalTime>
  <Words>49</Words>
  <Application>Microsoft Office PowerPoint</Application>
  <PresentationFormat>Widescreen</PresentationFormat>
  <Paragraphs>32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Century Gothic</vt:lpstr>
      <vt:lpstr>Wingdings 2</vt:lpstr>
      <vt:lpstr>Austin</vt:lpstr>
      <vt:lpstr>Water-Saving Landscaping</vt:lpstr>
      <vt:lpstr>Solutions</vt:lpstr>
      <vt:lpstr>Windbreaks</vt:lpstr>
      <vt:lpstr>Windbreaks</vt:lpstr>
      <vt:lpstr>Water Cycle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Water-Saving Strategies</dc:title>
  <dc:creator>Sidney Higa</dc:creator>
  <cp:lastModifiedBy>Xuan Hien</cp:lastModifiedBy>
  <cp:revision>31</cp:revision>
  <dcterms:created xsi:type="dcterms:W3CDTF">2010-04-07T18:09:45Z</dcterms:created>
  <dcterms:modified xsi:type="dcterms:W3CDTF">2017-04-13T04:44:27Z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0x01010074B8244152D6854C98412FF9FD386EE7</vt:lpwstr>
  </property>
</Properties>
</file>