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6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A4D42-F7E3-26F0-7533-A1CDA28986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E0D8CA-0DF3-5E5E-880C-8D9D2FE210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946AF7-7B7C-6786-B028-F41B6ACBA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46212-20CE-E756-101E-AEB78F11D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63B905-CA5F-0A00-E30E-E2EAE465F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298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8B8C4-E888-CC76-92D5-FEC051C14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EFE65-D475-D234-7831-0662606A13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F1E13F-D21D-684F-DC86-10115156D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2F5E81-C67C-FFB7-5E9D-433631C5F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B30CB-AD68-C079-3F01-B91AE0765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985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B0F63-7C3F-2F61-2BBB-7EA955B79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6EB0D5-B6D4-9AC0-EC90-5083513754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544585-CBB4-6C31-70E9-57D98CE18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0D0054-0B8E-0701-F412-88696E67D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1E756A-8767-003D-C3F0-367C4021A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291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BB5A5-B43A-1D71-4030-333D815AE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BEED1-ACCE-B774-1057-8798944E39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F733F3-D78B-EF37-E213-1E13C70384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84F2EA-8009-EEED-E525-755D48015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013495-B683-F427-84A0-AC256F7A2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36EFE-545E-6E35-D34B-E70355FA5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433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D5C84-D6F2-F072-8EC5-FAD097A33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27D293-E49C-8F0B-F623-7F08400F20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ADAEC-9A18-6BC3-6F73-E6B705B568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025226-6348-AB99-B9CA-B96F941CBF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EC44C1-26A3-6C36-589E-8F2F069CD6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BCBD11-8448-7CA5-654D-C1300CFFC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EB2705-CD55-C797-1748-39A4ADF61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B9040E-E186-0EA0-1559-13B8FD273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91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A3FED-31B1-F627-39FE-AC34C2F2C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812382-5B2C-E41F-A2EC-8C5868313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EECA53-BD8B-2717-0872-28574B31F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F8C7D5-3740-1A4D-DDBF-D87E4DBF3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066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68B7B5-46E0-8185-9A76-45B2018F7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BE859B-CEA8-A004-FC75-A54939584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2D7D62-9210-6FA0-2393-C07AD5FBF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605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4A0DA7-3ECB-79F2-DE3F-04EB17F31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039C9-ABD3-2682-1167-D2635972C7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DA3744-DC62-E154-A8D8-954CE695D5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075B9F-D571-E768-ABA8-994AAF685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081C1D-4042-7D30-5466-DFB4BC7BE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0134D6-B55B-E949-2F10-93EF01869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597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3F92F-E316-B634-BAED-01706EEE04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C55BFC-3B43-5D2D-0975-5B6E9596BE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6F2F36-7FEC-1F1E-C348-1CA41A27E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B80FC4-5086-5EEE-9AA0-61D68C812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9FFFF4-615C-474C-9B96-BBB20385F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0355E5-6DC3-4C8C-55AB-D6ADA884E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49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69AD2-5A1D-3C55-5331-5795ABB39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AC21CB-8135-9DBB-7124-0CEB50F283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9B721-BC16-8703-39A5-148888A6D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E3DCF-A607-0849-ED11-74511F062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A61B49-6BBC-9D02-9558-AA5257025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490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592F40-1AC4-9A82-D5C1-E029C7AE53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5BA6C4-4DFE-D59D-1307-EF08D5425F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ADE8C-1146-2513-0F94-FA6C6E387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96963-8815-F55E-379A-FCEC107B8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BB813E-42A3-F42A-3AB9-D2F1A5DDC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52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5A6480-3DB0-46BA-DBA8-90A35AF13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AEF8BF-6531-EAA7-A2E8-CA04395EAE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53F29E-14F9-0D7D-222A-0CCDBD7F33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A8AED4-3C62-4F24-BED3-82D9639C9FC4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FEE51-8B56-11CA-0894-6CE878FF49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F0B43E-4A14-B5D0-7215-8DD97EAE47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C43293-3F8C-4875-A94F-57A92533FA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765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360384-6479-B9EE-FADD-11EC1CF90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981" y="941748"/>
            <a:ext cx="11888037" cy="302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650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Phuong Do Ha</dc:creator>
  <cp:lastModifiedBy>Phuong Do Ha</cp:lastModifiedBy>
  <cp:revision>1</cp:revision>
  <dcterms:created xsi:type="dcterms:W3CDTF">2024-09-05T23:52:49Z</dcterms:created>
  <dcterms:modified xsi:type="dcterms:W3CDTF">2024-09-05T23:53:19Z</dcterms:modified>
</cp:coreProperties>
</file>