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66"/>
  </p:notesMasterIdLst>
  <p:handoutMasterIdLst>
    <p:handoutMasterId r:id="rId67"/>
  </p:handoutMasterIdLst>
  <p:sldIdLst>
    <p:sldId id="256" r:id="rId2"/>
    <p:sldId id="306" r:id="rId3"/>
    <p:sldId id="303" r:id="rId4"/>
    <p:sldId id="335" r:id="rId5"/>
    <p:sldId id="340" r:id="rId6"/>
    <p:sldId id="341" r:id="rId7"/>
    <p:sldId id="307" r:id="rId8"/>
    <p:sldId id="261" r:id="rId9"/>
    <p:sldId id="305" r:id="rId10"/>
    <p:sldId id="310" r:id="rId11"/>
    <p:sldId id="308" r:id="rId12"/>
    <p:sldId id="263" r:id="rId13"/>
    <p:sldId id="336" r:id="rId14"/>
    <p:sldId id="337" r:id="rId15"/>
    <p:sldId id="264" r:id="rId16"/>
    <p:sldId id="265" r:id="rId17"/>
    <p:sldId id="266" r:id="rId18"/>
    <p:sldId id="312" r:id="rId19"/>
    <p:sldId id="267" r:id="rId20"/>
    <p:sldId id="309" r:id="rId21"/>
    <p:sldId id="269" r:id="rId22"/>
    <p:sldId id="270" r:id="rId23"/>
    <p:sldId id="271" r:id="rId24"/>
    <p:sldId id="272" r:id="rId25"/>
    <p:sldId id="318" r:id="rId26"/>
    <p:sldId id="274" r:id="rId27"/>
    <p:sldId id="317" r:id="rId28"/>
    <p:sldId id="300" r:id="rId29"/>
    <p:sldId id="275" r:id="rId30"/>
    <p:sldId id="276" r:id="rId31"/>
    <p:sldId id="277" r:id="rId32"/>
    <p:sldId id="320" r:id="rId33"/>
    <p:sldId id="323" r:id="rId34"/>
    <p:sldId id="279" r:id="rId35"/>
    <p:sldId id="280" r:id="rId36"/>
    <p:sldId id="281" r:id="rId37"/>
    <p:sldId id="282" r:id="rId38"/>
    <p:sldId id="333" r:id="rId39"/>
    <p:sldId id="332" r:id="rId40"/>
    <p:sldId id="325" r:id="rId41"/>
    <p:sldId id="283" r:id="rId42"/>
    <p:sldId id="284" r:id="rId43"/>
    <p:sldId id="285" r:id="rId44"/>
    <p:sldId id="339" r:id="rId45"/>
    <p:sldId id="289" r:id="rId46"/>
    <p:sldId id="334" r:id="rId47"/>
    <p:sldId id="338" r:id="rId48"/>
    <p:sldId id="290" r:id="rId49"/>
    <p:sldId id="291" r:id="rId50"/>
    <p:sldId id="292" r:id="rId51"/>
    <p:sldId id="293" r:id="rId52"/>
    <p:sldId id="324" r:id="rId53"/>
    <p:sldId id="294" r:id="rId54"/>
    <p:sldId id="329" r:id="rId55"/>
    <p:sldId id="331" r:id="rId56"/>
    <p:sldId id="301" r:id="rId57"/>
    <p:sldId id="326" r:id="rId58"/>
    <p:sldId id="327" r:id="rId59"/>
    <p:sldId id="296" r:id="rId60"/>
    <p:sldId id="297" r:id="rId61"/>
    <p:sldId id="328" r:id="rId62"/>
    <p:sldId id="298" r:id="rId63"/>
    <p:sldId id="330" r:id="rId64"/>
    <p:sldId id="302" r:id="rId65"/>
  </p:sldIdLst>
  <p:sldSz cx="9144000" cy="6858000" type="screen4x3"/>
  <p:notesSz cx="9601200" cy="7315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304" userDrawn="1">
          <p15:clr>
            <a:srgbClr val="A4A3A4"/>
          </p15:clr>
        </p15:guide>
        <p15:guide id="2" pos="3024"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0157" autoAdjust="0"/>
    <p:restoredTop sz="91829" autoAdjust="0"/>
  </p:normalViewPr>
  <p:slideViewPr>
    <p:cSldViewPr>
      <p:cViewPr varScale="1">
        <p:scale>
          <a:sx n="67" d="100"/>
          <a:sy n="67" d="100"/>
        </p:scale>
        <p:origin x="84" y="60"/>
      </p:cViewPr>
      <p:guideLst>
        <p:guide orient="horz" pos="2160"/>
        <p:guide pos="2880"/>
      </p:guideLst>
    </p:cSldViewPr>
  </p:slideViewPr>
  <p:notesTextViewPr>
    <p:cViewPr>
      <p:scale>
        <a:sx n="1" d="1"/>
        <a:sy n="1" d="1"/>
      </p:scale>
      <p:origin x="0" y="0"/>
    </p:cViewPr>
  </p:notesTextViewPr>
  <p:notesViewPr>
    <p:cSldViewPr>
      <p:cViewPr varScale="1">
        <p:scale>
          <a:sx n="84" d="100"/>
          <a:sy n="84" d="100"/>
        </p:scale>
        <p:origin x="-1968" y="-72"/>
      </p:cViewPr>
      <p:guideLst>
        <p:guide orient="horz" pos="2304"/>
        <p:guide pos="3024"/>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handoutMaster" Target="handoutMasters/handout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160520" cy="365760"/>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sz="quarter" idx="1"/>
          </p:nvPr>
        </p:nvSpPr>
        <p:spPr>
          <a:xfrm>
            <a:off x="5438458" y="0"/>
            <a:ext cx="4160520" cy="365760"/>
          </a:xfrm>
          <a:prstGeom prst="rect">
            <a:avLst/>
          </a:prstGeom>
        </p:spPr>
        <p:txBody>
          <a:bodyPr vert="horz" lIns="96661" tIns="48331" rIns="96661" bIns="48331" rtlCol="0"/>
          <a:lstStyle>
            <a:lvl1pPr algn="r">
              <a:defRPr sz="1300"/>
            </a:lvl1pPr>
          </a:lstStyle>
          <a:p>
            <a:fld id="{B50B8479-764D-4213-96BC-D33416277373}" type="datetimeFigureOut">
              <a:rPr lang="en-US" smtClean="0"/>
              <a:t>9/12/2023</a:t>
            </a:fld>
            <a:endParaRPr lang="en-US"/>
          </a:p>
        </p:txBody>
      </p:sp>
      <p:sp>
        <p:nvSpPr>
          <p:cNvPr id="4" name="Footer Placeholder 3"/>
          <p:cNvSpPr>
            <a:spLocks noGrp="1"/>
          </p:cNvSpPr>
          <p:nvPr>
            <p:ph type="ftr" sz="quarter" idx="2"/>
          </p:nvPr>
        </p:nvSpPr>
        <p:spPr>
          <a:xfrm>
            <a:off x="0" y="6948171"/>
            <a:ext cx="4160520" cy="365760"/>
          </a:xfrm>
          <a:prstGeom prst="rect">
            <a:avLst/>
          </a:prstGeom>
        </p:spPr>
        <p:txBody>
          <a:bodyPr vert="horz" lIns="96661" tIns="48331" rIns="96661" bIns="48331" rtlCol="0" anchor="b"/>
          <a:lstStyle>
            <a:lvl1pPr algn="l">
              <a:defRPr sz="1300"/>
            </a:lvl1pPr>
          </a:lstStyle>
          <a:p>
            <a:endParaRPr lang="en-US"/>
          </a:p>
        </p:txBody>
      </p:sp>
      <p:sp>
        <p:nvSpPr>
          <p:cNvPr id="5" name="Slide Number Placeholder 4"/>
          <p:cNvSpPr>
            <a:spLocks noGrp="1"/>
          </p:cNvSpPr>
          <p:nvPr>
            <p:ph type="sldNum" sz="quarter" idx="3"/>
          </p:nvPr>
        </p:nvSpPr>
        <p:spPr>
          <a:xfrm>
            <a:off x="5438458" y="6948171"/>
            <a:ext cx="4160520" cy="365760"/>
          </a:xfrm>
          <a:prstGeom prst="rect">
            <a:avLst/>
          </a:prstGeom>
        </p:spPr>
        <p:txBody>
          <a:bodyPr vert="horz" lIns="96661" tIns="48331" rIns="96661" bIns="48331" rtlCol="0" anchor="b"/>
          <a:lstStyle>
            <a:lvl1pPr algn="r">
              <a:defRPr sz="1300"/>
            </a:lvl1pPr>
          </a:lstStyle>
          <a:p>
            <a:fld id="{2418973E-9B91-4DCC-9DA1-B872CEA69733}" type="slidenum">
              <a:rPr lang="en-US" smtClean="0"/>
              <a:t>‹#›</a:t>
            </a:fld>
            <a:endParaRPr lang="en-US"/>
          </a:p>
        </p:txBody>
      </p:sp>
    </p:spTree>
    <p:extLst>
      <p:ext uri="{BB962C8B-B14F-4D97-AF65-F5344CB8AC3E}">
        <p14:creationId xmlns:p14="http://schemas.microsoft.com/office/powerpoint/2010/main" val="34778670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160520" cy="365760"/>
          </a:xfrm>
          <a:prstGeom prst="rect">
            <a:avLst/>
          </a:prstGeom>
        </p:spPr>
        <p:txBody>
          <a:bodyPr vert="horz" lIns="96661" tIns="48331" rIns="96661" bIns="48331" rtlCol="0"/>
          <a:lstStyle>
            <a:lvl1pPr algn="l">
              <a:defRPr sz="1300"/>
            </a:lvl1pPr>
          </a:lstStyle>
          <a:p>
            <a:endParaRPr lang="en-GB"/>
          </a:p>
        </p:txBody>
      </p:sp>
      <p:sp>
        <p:nvSpPr>
          <p:cNvPr id="3" name="Date Placeholder 2"/>
          <p:cNvSpPr>
            <a:spLocks noGrp="1"/>
          </p:cNvSpPr>
          <p:nvPr>
            <p:ph type="dt" idx="1"/>
          </p:nvPr>
        </p:nvSpPr>
        <p:spPr>
          <a:xfrm>
            <a:off x="5438458" y="0"/>
            <a:ext cx="4160520" cy="365760"/>
          </a:xfrm>
          <a:prstGeom prst="rect">
            <a:avLst/>
          </a:prstGeom>
        </p:spPr>
        <p:txBody>
          <a:bodyPr vert="horz" lIns="96661" tIns="48331" rIns="96661" bIns="48331" rtlCol="0"/>
          <a:lstStyle>
            <a:lvl1pPr algn="r">
              <a:defRPr sz="1300"/>
            </a:lvl1pPr>
          </a:lstStyle>
          <a:p>
            <a:fld id="{7EB2BF90-99B2-4202-92DF-19479BF58EE9}" type="datetimeFigureOut">
              <a:rPr lang="en-GB" smtClean="0"/>
              <a:t>12/09/2023</a:t>
            </a:fld>
            <a:endParaRPr lang="en-GB"/>
          </a:p>
        </p:txBody>
      </p:sp>
      <p:sp>
        <p:nvSpPr>
          <p:cNvPr id="4" name="Slide Image Placeholder 3"/>
          <p:cNvSpPr>
            <a:spLocks noGrp="1" noRot="1" noChangeAspect="1"/>
          </p:cNvSpPr>
          <p:nvPr>
            <p:ph type="sldImg" idx="2"/>
          </p:nvPr>
        </p:nvSpPr>
        <p:spPr>
          <a:xfrm>
            <a:off x="2971800" y="549275"/>
            <a:ext cx="3657600" cy="2743200"/>
          </a:xfrm>
          <a:prstGeom prst="rect">
            <a:avLst/>
          </a:prstGeom>
          <a:noFill/>
          <a:ln w="12700">
            <a:solidFill>
              <a:prstClr val="black"/>
            </a:solidFill>
          </a:ln>
        </p:spPr>
        <p:txBody>
          <a:bodyPr vert="horz" lIns="96661" tIns="48331" rIns="96661" bIns="48331" rtlCol="0" anchor="ctr"/>
          <a:lstStyle/>
          <a:p>
            <a:endParaRPr lang="en-GB"/>
          </a:p>
        </p:txBody>
      </p:sp>
      <p:sp>
        <p:nvSpPr>
          <p:cNvPr id="5" name="Notes Placeholder 4"/>
          <p:cNvSpPr>
            <a:spLocks noGrp="1"/>
          </p:cNvSpPr>
          <p:nvPr>
            <p:ph type="body" sz="quarter" idx="3"/>
          </p:nvPr>
        </p:nvSpPr>
        <p:spPr>
          <a:xfrm>
            <a:off x="960120" y="3474720"/>
            <a:ext cx="7680960" cy="3291840"/>
          </a:xfrm>
          <a:prstGeom prst="rect">
            <a:avLst/>
          </a:prstGeom>
        </p:spPr>
        <p:txBody>
          <a:bodyPr vert="horz" lIns="96661" tIns="48331" rIns="96661" bIns="4833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6948171"/>
            <a:ext cx="4160520" cy="365760"/>
          </a:xfrm>
          <a:prstGeom prst="rect">
            <a:avLst/>
          </a:prstGeom>
        </p:spPr>
        <p:txBody>
          <a:bodyPr vert="horz" lIns="96661" tIns="48331" rIns="96661" bIns="48331" rtlCol="0" anchor="b"/>
          <a:lstStyle>
            <a:lvl1pPr algn="l">
              <a:defRPr sz="1300"/>
            </a:lvl1pPr>
          </a:lstStyle>
          <a:p>
            <a:endParaRPr lang="en-GB"/>
          </a:p>
        </p:txBody>
      </p:sp>
      <p:sp>
        <p:nvSpPr>
          <p:cNvPr id="7" name="Slide Number Placeholder 6"/>
          <p:cNvSpPr>
            <a:spLocks noGrp="1"/>
          </p:cNvSpPr>
          <p:nvPr>
            <p:ph type="sldNum" sz="quarter" idx="5"/>
          </p:nvPr>
        </p:nvSpPr>
        <p:spPr>
          <a:xfrm>
            <a:off x="5438458" y="6948171"/>
            <a:ext cx="4160520" cy="365760"/>
          </a:xfrm>
          <a:prstGeom prst="rect">
            <a:avLst/>
          </a:prstGeom>
        </p:spPr>
        <p:txBody>
          <a:bodyPr vert="horz" lIns="96661" tIns="48331" rIns="96661" bIns="48331" rtlCol="0" anchor="b"/>
          <a:lstStyle>
            <a:lvl1pPr algn="r">
              <a:defRPr sz="1300"/>
            </a:lvl1pPr>
          </a:lstStyle>
          <a:p>
            <a:fld id="{3F55A965-49CD-492E-84BE-5EB2A9CC3DBD}" type="slidenum">
              <a:rPr lang="en-GB" smtClean="0"/>
              <a:t>‹#›</a:t>
            </a:fld>
            <a:endParaRPr lang="en-GB"/>
          </a:p>
        </p:txBody>
      </p:sp>
    </p:spTree>
    <p:extLst>
      <p:ext uri="{BB962C8B-B14F-4D97-AF65-F5344CB8AC3E}">
        <p14:creationId xmlns:p14="http://schemas.microsoft.com/office/powerpoint/2010/main" val="1479397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300" dirty="0" err="1"/>
              <a:t>Giả</a:t>
            </a:r>
            <a:r>
              <a:rPr lang="en-US" sz="1300" dirty="0"/>
              <a:t> </a:t>
            </a:r>
            <a:r>
              <a:rPr lang="en-US" sz="1300" dirty="0" err="1"/>
              <a:t>sử</a:t>
            </a:r>
            <a:r>
              <a:rPr lang="en-US" sz="1300" dirty="0"/>
              <a:t> </a:t>
            </a:r>
            <a:r>
              <a:rPr lang="en-US" sz="1300" dirty="0" err="1"/>
              <a:t>bạn</a:t>
            </a:r>
            <a:r>
              <a:rPr lang="en-US" sz="1300" dirty="0"/>
              <a:t> </a:t>
            </a:r>
            <a:r>
              <a:rPr lang="en-US" sz="1300" dirty="0" err="1"/>
              <a:t>thiết</a:t>
            </a:r>
            <a:r>
              <a:rPr lang="en-US" sz="1300" dirty="0"/>
              <a:t> </a:t>
            </a:r>
            <a:r>
              <a:rPr lang="en-US" sz="1300" dirty="0" err="1"/>
              <a:t>kế</a:t>
            </a:r>
            <a:r>
              <a:rPr lang="en-US" sz="1300" dirty="0"/>
              <a:t> </a:t>
            </a:r>
            <a:r>
              <a:rPr lang="en-US" sz="1300" dirty="0" err="1"/>
              <a:t>ứng</a:t>
            </a:r>
            <a:r>
              <a:rPr lang="en-US" sz="1300" dirty="0"/>
              <a:t> </a:t>
            </a:r>
            <a:r>
              <a:rPr lang="en-US" sz="1300" dirty="0" err="1"/>
              <a:t>dụng</a:t>
            </a:r>
            <a:r>
              <a:rPr lang="en-US" sz="1300" dirty="0"/>
              <a:t> chia </a:t>
            </a:r>
            <a:r>
              <a:rPr lang="en-US" sz="1300" dirty="0" err="1"/>
              <a:t>sẻ</a:t>
            </a:r>
            <a:r>
              <a:rPr lang="en-US" sz="1300" dirty="0"/>
              <a:t> photos, movies, music, chats, documents, </a:t>
            </a:r>
            <a:r>
              <a:rPr lang="en-US" sz="1300" dirty="0" err="1"/>
              <a:t>và</a:t>
            </a:r>
            <a:r>
              <a:rPr lang="en-US" sz="1300" dirty="0"/>
              <a:t> </a:t>
            </a:r>
            <a:r>
              <a:rPr lang="en-US" sz="1300" dirty="0" err="1"/>
              <a:t>phải</a:t>
            </a:r>
            <a:r>
              <a:rPr lang="en-US" sz="1300" dirty="0"/>
              <a:t> </a:t>
            </a:r>
            <a:r>
              <a:rPr lang="en-US" sz="1300" dirty="0" err="1"/>
              <a:t>thõa</a:t>
            </a:r>
            <a:r>
              <a:rPr lang="en-US" sz="1300" dirty="0"/>
              <a:t> efficient, safe, </a:t>
            </a:r>
            <a:r>
              <a:rPr lang="en-US" sz="1300" dirty="0" err="1"/>
              <a:t>và</a:t>
            </a:r>
            <a:r>
              <a:rPr lang="en-US" sz="1300" dirty="0"/>
              <a:t> enjoyable</a:t>
            </a:r>
          </a:p>
          <a:p>
            <a:r>
              <a:rPr lang="en-US" sz="1300" dirty="0" err="1"/>
              <a:t>Bạn</a:t>
            </a:r>
            <a:r>
              <a:rPr lang="en-US" sz="1300" dirty="0"/>
              <a:t> </a:t>
            </a:r>
            <a:r>
              <a:rPr lang="en-US" sz="1300" dirty="0" err="1"/>
              <a:t>sẽ</a:t>
            </a:r>
            <a:r>
              <a:rPr lang="en-US" sz="1300" dirty="0"/>
              <a:t> </a:t>
            </a:r>
            <a:r>
              <a:rPr lang="en-US" sz="1300" dirty="0" err="1"/>
              <a:t>làm</a:t>
            </a:r>
            <a:r>
              <a:rPr lang="en-US" sz="1300" dirty="0"/>
              <a:t> </a:t>
            </a:r>
            <a:r>
              <a:rPr lang="en-US" sz="1300" dirty="0" err="1"/>
              <a:t>gì</a:t>
            </a:r>
            <a:r>
              <a:rPr lang="en-US" sz="1300" dirty="0"/>
              <a:t>? </a:t>
            </a:r>
            <a:r>
              <a:rPr lang="en-US" sz="1300" dirty="0" err="1"/>
              <a:t>Làm</a:t>
            </a:r>
            <a:r>
              <a:rPr lang="en-US" sz="1300" dirty="0"/>
              <a:t> </a:t>
            </a:r>
            <a:r>
              <a:rPr lang="en-US" sz="1300" dirty="0" err="1"/>
              <a:t>ntn</a:t>
            </a:r>
            <a:r>
              <a:rPr lang="en-US" sz="1300" dirty="0"/>
              <a:t>? </a:t>
            </a:r>
            <a:r>
              <a:rPr lang="en-US" sz="1300" dirty="0" err="1"/>
              <a:t>Bắt</a:t>
            </a:r>
            <a:r>
              <a:rPr lang="en-US" sz="1300" dirty="0"/>
              <a:t> </a:t>
            </a:r>
            <a:r>
              <a:rPr lang="en-US" sz="1300" dirty="0" err="1"/>
              <a:t>đầu</a:t>
            </a:r>
            <a:r>
              <a:rPr lang="en-US" sz="1300" dirty="0"/>
              <a:t> </a:t>
            </a:r>
            <a:r>
              <a:rPr lang="en-US" sz="1300" dirty="0" err="1"/>
              <a:t>với</a:t>
            </a:r>
            <a:r>
              <a:rPr lang="en-US" sz="1300" dirty="0"/>
              <a:t> </a:t>
            </a:r>
            <a:r>
              <a:rPr lang="en-US" sz="1300" dirty="0" err="1"/>
              <a:t>giao</a:t>
            </a:r>
            <a:r>
              <a:rPr lang="en-US" sz="1300" dirty="0"/>
              <a:t> </a:t>
            </a:r>
            <a:r>
              <a:rPr lang="en-US" sz="1300" dirty="0" err="1"/>
              <a:t>diện</a:t>
            </a:r>
            <a:r>
              <a:rPr lang="en-US" sz="1300" dirty="0"/>
              <a:t>, </a:t>
            </a:r>
            <a:r>
              <a:rPr lang="en-US" sz="1300" dirty="0" err="1"/>
              <a:t>cấu</a:t>
            </a:r>
            <a:r>
              <a:rPr lang="en-US" sz="1300" dirty="0"/>
              <a:t> </a:t>
            </a:r>
            <a:r>
              <a:rPr lang="en-US" sz="1300" dirty="0" err="1"/>
              <a:t>trúc</a:t>
            </a:r>
            <a:r>
              <a:rPr lang="en-US" sz="1300" dirty="0"/>
              <a:t> </a:t>
            </a:r>
            <a:r>
              <a:rPr lang="en-US" sz="1300" dirty="0" err="1"/>
              <a:t>của</a:t>
            </a:r>
            <a:r>
              <a:rPr lang="en-US" sz="1300" dirty="0"/>
              <a:t> </a:t>
            </a:r>
            <a:r>
              <a:rPr lang="en-US" sz="1300" dirty="0" err="1"/>
              <a:t>sản</a:t>
            </a:r>
            <a:r>
              <a:rPr lang="en-US" sz="1300" dirty="0"/>
              <a:t> </a:t>
            </a:r>
            <a:r>
              <a:rPr lang="en-US" sz="1300" dirty="0" err="1"/>
              <a:t>phẩm</a:t>
            </a:r>
            <a:r>
              <a:rPr lang="en-US" sz="1300" dirty="0"/>
              <a:t> hay code? Hay </a:t>
            </a:r>
            <a:r>
              <a:rPr lang="en-US" sz="1300" dirty="0" err="1"/>
              <a:t>hỏi</a:t>
            </a:r>
            <a:r>
              <a:rPr lang="en-US" sz="1300" dirty="0"/>
              <a:t> user </a:t>
            </a:r>
            <a:r>
              <a:rPr lang="en-US" sz="1300" dirty="0" err="1"/>
              <a:t>kinh</a:t>
            </a:r>
            <a:r>
              <a:rPr lang="en-US" sz="1300" dirty="0"/>
              <a:t> </a:t>
            </a:r>
            <a:r>
              <a:rPr lang="en-US" sz="1300" dirty="0" err="1"/>
              <a:t>nghiệm</a:t>
            </a:r>
            <a:r>
              <a:rPr lang="en-US" sz="1300" dirty="0"/>
              <a:t> </a:t>
            </a:r>
            <a:r>
              <a:rPr lang="en-US" sz="1300" dirty="0" err="1"/>
              <a:t>của</a:t>
            </a:r>
            <a:r>
              <a:rPr lang="en-US" sz="1300" dirty="0"/>
              <a:t> </a:t>
            </a:r>
            <a:r>
              <a:rPr lang="en-US" sz="1300" dirty="0" err="1"/>
              <a:t>họ</a:t>
            </a:r>
            <a:r>
              <a:rPr lang="en-US" sz="1300" dirty="0"/>
              <a:t> </a:t>
            </a:r>
            <a:r>
              <a:rPr lang="en-US" sz="1300" dirty="0" err="1"/>
              <a:t>đã</a:t>
            </a:r>
            <a:r>
              <a:rPr lang="en-US" sz="1300" dirty="0"/>
              <a:t> dung </a:t>
            </a:r>
            <a:r>
              <a:rPr lang="en-US" sz="1300" dirty="0" err="1"/>
              <a:t>các</a:t>
            </a:r>
            <a:r>
              <a:rPr lang="en-US" sz="1300" dirty="0"/>
              <a:t> </a:t>
            </a:r>
            <a:r>
              <a:rPr lang="en-US" sz="1300" dirty="0" err="1"/>
              <a:t>công</a:t>
            </a:r>
            <a:r>
              <a:rPr lang="en-US" sz="1300" dirty="0"/>
              <a:t> </a:t>
            </a:r>
            <a:r>
              <a:rPr lang="en-US" sz="1300" dirty="0" err="1"/>
              <a:t>cụ</a:t>
            </a:r>
            <a:r>
              <a:rPr lang="en-US" sz="1300" dirty="0"/>
              <a:t> </a:t>
            </a:r>
            <a:r>
              <a:rPr lang="en-US" sz="1300" dirty="0" err="1"/>
              <a:t>khác</a:t>
            </a:r>
            <a:r>
              <a:rPr lang="en-US" sz="1300" dirty="0"/>
              <a:t> </a:t>
            </a:r>
            <a:r>
              <a:rPr lang="en-US" sz="1300" dirty="0" err="1"/>
              <a:t>có</a:t>
            </a:r>
            <a:r>
              <a:rPr lang="en-US" sz="1300" dirty="0"/>
              <a:t> </a:t>
            </a:r>
            <a:r>
              <a:rPr lang="en-US" sz="1300" dirty="0" err="1"/>
              <a:t>sẵn</a:t>
            </a:r>
            <a:r>
              <a:rPr lang="en-US" sz="1300" dirty="0"/>
              <a:t>.</a:t>
            </a:r>
            <a:endParaRPr lang="en-US" dirty="0"/>
          </a:p>
          <a:p>
            <a:endParaRPr lang="en-US" dirty="0"/>
          </a:p>
          <a:p>
            <a:r>
              <a:rPr lang="en-US" sz="1300" dirty="0" err="1"/>
              <a:t>Hiểu</a:t>
            </a:r>
            <a:r>
              <a:rPr lang="en-US" sz="1300" dirty="0"/>
              <a:t> </a:t>
            </a:r>
            <a:r>
              <a:rPr lang="en-US" sz="1300" dirty="0" err="1"/>
              <a:t>tại</a:t>
            </a:r>
            <a:r>
              <a:rPr lang="en-US" sz="1300" dirty="0"/>
              <a:t> </a:t>
            </a:r>
            <a:r>
              <a:rPr lang="en-US" sz="1300" dirty="0" err="1"/>
              <a:t>sao</a:t>
            </a:r>
            <a:r>
              <a:rPr lang="en-US" sz="1300" dirty="0"/>
              <a:t> </a:t>
            </a:r>
            <a:r>
              <a:rPr lang="en-US" sz="1300" dirty="0" err="1"/>
              <a:t>và</a:t>
            </a:r>
            <a:r>
              <a:rPr lang="en-US" sz="1300" dirty="0"/>
              <a:t> </a:t>
            </a:r>
            <a:r>
              <a:rPr lang="en-US" sz="1300" dirty="0" err="1"/>
              <a:t>làm</a:t>
            </a:r>
            <a:r>
              <a:rPr lang="en-US" sz="1300" dirty="0"/>
              <a:t> </a:t>
            </a:r>
            <a:r>
              <a:rPr lang="en-US" sz="1300" dirty="0" err="1"/>
              <a:t>nh</a:t>
            </a:r>
            <a:r>
              <a:rPr lang="vi-VN" sz="1300" dirty="0"/>
              <a:t>ư</a:t>
            </a:r>
            <a:r>
              <a:rPr lang="en-US" sz="1300" dirty="0"/>
              <a:t> </a:t>
            </a:r>
            <a:r>
              <a:rPr lang="en-US" sz="1300" dirty="0" err="1"/>
              <a:t>thế</a:t>
            </a:r>
            <a:r>
              <a:rPr lang="en-US" sz="1300" dirty="0"/>
              <a:t> </a:t>
            </a:r>
            <a:r>
              <a:rPr lang="en-US" sz="1300" dirty="0" err="1"/>
              <a:t>nào</a:t>
            </a:r>
            <a:r>
              <a:rPr lang="en-US" sz="1300" dirty="0"/>
              <a:t> </a:t>
            </a:r>
            <a:r>
              <a:rPr lang="en-US" sz="1300" dirty="0" err="1"/>
              <a:t>sẽ</a:t>
            </a:r>
            <a:r>
              <a:rPr lang="en-US" sz="1300" dirty="0"/>
              <a:t> </a:t>
            </a:r>
            <a:r>
              <a:rPr lang="en-US" sz="1300" dirty="0" err="1"/>
              <a:t>tiết</a:t>
            </a:r>
            <a:r>
              <a:rPr lang="en-US" sz="1300" dirty="0"/>
              <a:t> </a:t>
            </a:r>
            <a:r>
              <a:rPr lang="en-US" sz="1300" dirty="0" err="1"/>
              <a:t>kiệm</a:t>
            </a:r>
            <a:r>
              <a:rPr lang="en-US" sz="1300" dirty="0"/>
              <a:t> </a:t>
            </a:r>
            <a:r>
              <a:rPr lang="en-US" sz="1300" dirty="0" err="1"/>
              <a:t>nhiều</a:t>
            </a:r>
            <a:r>
              <a:rPr lang="en-US" sz="1300" dirty="0"/>
              <a:t> </a:t>
            </a:r>
            <a:r>
              <a:rPr lang="en-US" sz="1300" dirty="0" err="1"/>
              <a:t>thời</a:t>
            </a:r>
            <a:r>
              <a:rPr lang="en-US" sz="1300" dirty="0"/>
              <a:t> </a:t>
            </a:r>
            <a:r>
              <a:rPr lang="en-US" sz="1300" dirty="0" err="1"/>
              <a:t>gian</a:t>
            </a:r>
            <a:r>
              <a:rPr lang="en-US" sz="1300" dirty="0"/>
              <a:t>, </a:t>
            </a:r>
            <a:r>
              <a:rPr lang="en-US" sz="1300" dirty="0" err="1"/>
              <a:t>công</a:t>
            </a:r>
            <a:r>
              <a:rPr lang="en-US" sz="1300" dirty="0"/>
              <a:t> </a:t>
            </a:r>
            <a:r>
              <a:rPr lang="en-US" sz="1300" dirty="0" err="1"/>
              <a:t>sức</a:t>
            </a:r>
            <a:r>
              <a:rPr lang="en-US" sz="1300" dirty="0"/>
              <a:t>, tài </a:t>
            </a:r>
            <a:r>
              <a:rPr lang="en-US" sz="1300" dirty="0" err="1"/>
              <a:t>chính</a:t>
            </a:r>
            <a:r>
              <a:rPr lang="en-US" sz="1300" dirty="0"/>
              <a:t> </a:t>
            </a:r>
            <a:r>
              <a:rPr lang="en-US" sz="1300" dirty="0" err="1"/>
              <a:t>cho</a:t>
            </a:r>
            <a:r>
              <a:rPr lang="en-US" sz="1300" dirty="0"/>
              <a:t> </a:t>
            </a:r>
            <a:r>
              <a:rPr lang="en-US" sz="1300" dirty="0" err="1"/>
              <a:t>quá</a:t>
            </a:r>
            <a:r>
              <a:rPr lang="en-US" sz="1300" dirty="0"/>
              <a:t> trinh </a:t>
            </a:r>
            <a:r>
              <a:rPr lang="en-US" sz="1300" dirty="0" err="1"/>
              <a:t>thiết</a:t>
            </a:r>
            <a:r>
              <a:rPr lang="en-US" sz="1300" dirty="0"/>
              <a:t> </a:t>
            </a:r>
            <a:r>
              <a:rPr lang="en-US" sz="1300" dirty="0" err="1"/>
              <a:t>kế</a:t>
            </a:r>
            <a:r>
              <a:rPr lang="en-US" sz="1300" dirty="0"/>
              <a:t>.</a:t>
            </a:r>
          </a:p>
          <a:p>
            <a:endParaRPr lang="en-US" sz="1300" dirty="0"/>
          </a:p>
          <a:p>
            <a:pPr eaLnBrk="1" hangingPunct="1"/>
            <a:r>
              <a:rPr lang="en-US" dirty="0" err="1"/>
              <a:t>Hãy</a:t>
            </a:r>
            <a:r>
              <a:rPr lang="en-US" dirty="0"/>
              <a:t> </a:t>
            </a:r>
            <a:r>
              <a:rPr lang="en-US" dirty="0" err="1"/>
              <a:t>bắt</a:t>
            </a:r>
            <a:r>
              <a:rPr lang="en-US" dirty="0"/>
              <a:t> </a:t>
            </a:r>
            <a:r>
              <a:rPr lang="en-US" dirty="0" err="1"/>
              <a:t>đầu</a:t>
            </a:r>
            <a:r>
              <a:rPr lang="en-US" dirty="0"/>
              <a:t> </a:t>
            </a:r>
            <a:r>
              <a:rPr lang="en-US" dirty="0" err="1"/>
              <a:t>thiết</a:t>
            </a:r>
            <a:r>
              <a:rPr lang="en-US" dirty="0"/>
              <a:t> </a:t>
            </a:r>
            <a:r>
              <a:rPr lang="en-US" dirty="0" err="1"/>
              <a:t>kế</a:t>
            </a:r>
            <a:r>
              <a:rPr lang="en-US" dirty="0"/>
              <a:t> </a:t>
            </a:r>
            <a:r>
              <a:rPr lang="en-US" dirty="0" err="1"/>
              <a:t>từ</a:t>
            </a:r>
            <a:r>
              <a:rPr lang="en-US" dirty="0"/>
              <a:t> </a:t>
            </a:r>
            <a:r>
              <a:rPr lang="en-US" dirty="0" err="1"/>
              <a:t>cấp</a:t>
            </a:r>
            <a:r>
              <a:rPr lang="en-US" dirty="0"/>
              <a:t> </a:t>
            </a:r>
            <a:r>
              <a:rPr lang="en-US" dirty="0" err="1"/>
              <a:t>độ</a:t>
            </a:r>
            <a:r>
              <a:rPr lang="en-US" dirty="0"/>
              <a:t> </a:t>
            </a:r>
            <a:r>
              <a:rPr lang="en-US" dirty="0" err="1"/>
              <a:t>thấp</a:t>
            </a:r>
            <a:r>
              <a:rPr lang="en-US" dirty="0"/>
              <a:t> </a:t>
            </a:r>
            <a:r>
              <a:rPr lang="en-US" dirty="0" err="1"/>
              <a:t>nhất</a:t>
            </a:r>
            <a:r>
              <a:rPr lang="en-US" dirty="0"/>
              <a:t>, đ</a:t>
            </a:r>
            <a:r>
              <a:rPr lang="vi-VN" dirty="0"/>
              <a:t>ơ</a:t>
            </a:r>
            <a:r>
              <a:rPr lang="en-US" dirty="0"/>
              <a:t>n </a:t>
            </a:r>
            <a:r>
              <a:rPr lang="en-US" dirty="0" err="1"/>
              <a:t>giản</a:t>
            </a:r>
            <a:r>
              <a:rPr lang="en-US" dirty="0"/>
              <a:t> </a:t>
            </a:r>
            <a:r>
              <a:rPr lang="en-US" dirty="0" err="1"/>
              <a:t>nhất</a:t>
            </a:r>
            <a:r>
              <a:rPr lang="en-US" dirty="0"/>
              <a:t>: </a:t>
            </a:r>
            <a:r>
              <a:rPr lang="en-US" dirty="0" err="1"/>
              <a:t>thiết</a:t>
            </a:r>
            <a:r>
              <a:rPr lang="en-US" dirty="0"/>
              <a:t> </a:t>
            </a:r>
            <a:r>
              <a:rPr lang="en-US" dirty="0" err="1"/>
              <a:t>kế</a:t>
            </a:r>
            <a:r>
              <a:rPr lang="en-US" dirty="0"/>
              <a:t> </a:t>
            </a:r>
            <a:r>
              <a:rPr lang="en-US" dirty="0" err="1"/>
              <a:t>giao</a:t>
            </a:r>
            <a:r>
              <a:rPr lang="en-US" dirty="0"/>
              <a:t> </a:t>
            </a:r>
            <a:r>
              <a:rPr lang="en-US" dirty="0" err="1"/>
              <a:t>diện</a:t>
            </a:r>
            <a:r>
              <a:rPr lang="en-US" dirty="0"/>
              <a:t> </a:t>
            </a:r>
            <a:r>
              <a:rPr lang="en-US" dirty="0" err="1"/>
              <a:t>vật</a:t>
            </a:r>
            <a:r>
              <a:rPr lang="en-US" dirty="0"/>
              <a:t> </a:t>
            </a:r>
            <a:r>
              <a:rPr lang="en-US" dirty="0" err="1"/>
              <a:t>lý</a:t>
            </a:r>
            <a:r>
              <a:rPr lang="en-US" dirty="0"/>
              <a:t> (</a:t>
            </a:r>
            <a:r>
              <a:rPr lang="en-US" dirty="0" err="1"/>
              <a:t>nút</a:t>
            </a:r>
            <a:r>
              <a:rPr lang="en-US" dirty="0"/>
              <a:t> </a:t>
            </a:r>
            <a:r>
              <a:rPr lang="en-US" dirty="0" err="1"/>
              <a:t>bấm</a:t>
            </a:r>
            <a:r>
              <a:rPr lang="en-US" dirty="0"/>
              <a:t>, </a:t>
            </a:r>
            <a:r>
              <a:rPr lang="en-US" dirty="0" err="1"/>
              <a:t>màn</a:t>
            </a:r>
            <a:r>
              <a:rPr lang="en-US" dirty="0"/>
              <a:t> </a:t>
            </a:r>
            <a:r>
              <a:rPr lang="en-US" dirty="0" err="1"/>
              <a:t>hình</a:t>
            </a:r>
            <a:r>
              <a:rPr lang="en-US" dirty="0"/>
              <a:t>, </a:t>
            </a:r>
            <a:r>
              <a:rPr lang="en-US" dirty="0" err="1"/>
              <a:t>các</a:t>
            </a:r>
            <a:r>
              <a:rPr lang="en-US" dirty="0"/>
              <a:t> </a:t>
            </a:r>
            <a:r>
              <a:rPr lang="en-US" dirty="0" err="1"/>
              <a:t>hình</a:t>
            </a:r>
            <a:r>
              <a:rPr lang="en-US" dirty="0"/>
              <a:t> </a:t>
            </a:r>
            <a:r>
              <a:rPr lang="en-US" dirty="0" err="1"/>
              <a:t>thức</a:t>
            </a:r>
            <a:r>
              <a:rPr lang="en-US" dirty="0"/>
              <a:t> </a:t>
            </a:r>
            <a:r>
              <a:rPr lang="en-US" dirty="0" err="1"/>
              <a:t>điều</a:t>
            </a:r>
            <a:r>
              <a:rPr lang="en-US" dirty="0"/>
              <a:t> </a:t>
            </a:r>
            <a:r>
              <a:rPr lang="en-US" dirty="0" err="1"/>
              <a:t>khiển</a:t>
            </a:r>
            <a:r>
              <a:rPr lang="en-US" dirty="0"/>
              <a:t> </a:t>
            </a:r>
            <a:r>
              <a:rPr lang="en-US" dirty="0" err="1"/>
              <a:t>khác</a:t>
            </a:r>
            <a:r>
              <a:rPr lang="en-US" dirty="0"/>
              <a:t>), </a:t>
            </a:r>
            <a:r>
              <a:rPr lang="en-US" dirty="0" err="1"/>
              <a:t>dùng</a:t>
            </a:r>
            <a:r>
              <a:rPr lang="en-US" dirty="0"/>
              <a:t> </a:t>
            </a:r>
            <a:r>
              <a:rPr lang="en-US" dirty="0" err="1"/>
              <a:t>công</a:t>
            </a:r>
            <a:r>
              <a:rPr lang="en-US" dirty="0"/>
              <a:t> </a:t>
            </a:r>
            <a:r>
              <a:rPr lang="en-US" dirty="0" err="1"/>
              <a:t>nghệ</a:t>
            </a:r>
            <a:r>
              <a:rPr lang="en-US" dirty="0"/>
              <a:t> </a:t>
            </a:r>
            <a:r>
              <a:rPr lang="en-US" dirty="0" err="1"/>
              <a:t>gì</a:t>
            </a:r>
            <a:r>
              <a:rPr lang="en-US" dirty="0"/>
              <a:t>, </a:t>
            </a:r>
            <a:r>
              <a:rPr lang="en-US" dirty="0" err="1"/>
              <a:t>kiểu</a:t>
            </a:r>
            <a:r>
              <a:rPr lang="en-US" dirty="0"/>
              <a:t> t</a:t>
            </a:r>
            <a:r>
              <a:rPr lang="vi-VN" dirty="0"/>
              <a:t>ư</a:t>
            </a:r>
            <a:r>
              <a:rPr lang="en-US" dirty="0" err="1"/>
              <a:t>ơng</a:t>
            </a:r>
            <a:r>
              <a:rPr lang="en-US" dirty="0"/>
              <a:t> </a:t>
            </a:r>
            <a:r>
              <a:rPr lang="en-US" dirty="0" err="1"/>
              <a:t>tác</a:t>
            </a:r>
            <a:r>
              <a:rPr lang="en-US" dirty="0"/>
              <a:t> (</a:t>
            </a:r>
            <a:r>
              <a:rPr lang="en-US" dirty="0" err="1"/>
              <a:t>chạm</a:t>
            </a:r>
            <a:r>
              <a:rPr lang="en-US" dirty="0"/>
              <a:t> </a:t>
            </a:r>
            <a:r>
              <a:rPr lang="en-US" dirty="0" err="1"/>
              <a:t>đa</a:t>
            </a:r>
            <a:r>
              <a:rPr lang="en-US" dirty="0"/>
              <a:t> </a:t>
            </a:r>
            <a:r>
              <a:rPr lang="en-US" dirty="0" err="1"/>
              <a:t>điểm</a:t>
            </a:r>
            <a:r>
              <a:rPr lang="en-US" dirty="0"/>
              <a:t>, </a:t>
            </a:r>
            <a:r>
              <a:rPr lang="en-US" dirty="0" err="1"/>
              <a:t>dùng</a:t>
            </a:r>
            <a:r>
              <a:rPr lang="en-US" dirty="0"/>
              <a:t> </a:t>
            </a:r>
            <a:r>
              <a:rPr lang="en-US" dirty="0" err="1"/>
              <a:t>giao</a:t>
            </a:r>
            <a:r>
              <a:rPr lang="en-US" dirty="0"/>
              <a:t> </a:t>
            </a:r>
            <a:r>
              <a:rPr lang="en-US" dirty="0" err="1"/>
              <a:t>diện</a:t>
            </a:r>
            <a:r>
              <a:rPr lang="en-US" dirty="0"/>
              <a:t> </a:t>
            </a:r>
            <a:r>
              <a:rPr lang="en-US" dirty="0" err="1"/>
              <a:t>đồ</a:t>
            </a:r>
            <a:r>
              <a:rPr lang="en-US" dirty="0"/>
              <a:t> </a:t>
            </a:r>
            <a:r>
              <a:rPr lang="en-US" dirty="0" err="1"/>
              <a:t>họa</a:t>
            </a:r>
            <a:r>
              <a:rPr lang="en-US" dirty="0"/>
              <a:t>, </a:t>
            </a:r>
            <a:r>
              <a:rPr lang="en-US" dirty="0" err="1"/>
              <a:t>dùng</a:t>
            </a:r>
            <a:r>
              <a:rPr lang="en-US" dirty="0"/>
              <a:t> </a:t>
            </a:r>
            <a:r>
              <a:rPr lang="en-US" dirty="0" err="1"/>
              <a:t>thẻ</a:t>
            </a:r>
            <a:r>
              <a:rPr lang="en-US" dirty="0"/>
              <a:t>, </a:t>
            </a:r>
            <a:r>
              <a:rPr lang="en-US" dirty="0" err="1"/>
              <a:t>nhận</a:t>
            </a:r>
            <a:r>
              <a:rPr lang="en-US" dirty="0"/>
              <a:t> </a:t>
            </a:r>
            <a:r>
              <a:rPr lang="en-US" dirty="0" err="1"/>
              <a:t>dạng</a:t>
            </a:r>
            <a:r>
              <a:rPr lang="en-US" dirty="0"/>
              <a:t> </a:t>
            </a:r>
            <a:r>
              <a:rPr lang="en-US" dirty="0" err="1"/>
              <a:t>vân</a:t>
            </a:r>
            <a:r>
              <a:rPr lang="en-US" dirty="0"/>
              <a:t> </a:t>
            </a:r>
            <a:r>
              <a:rPr lang="en-US" dirty="0" err="1"/>
              <a:t>tay</a:t>
            </a:r>
            <a:r>
              <a:rPr lang="en-US" dirty="0"/>
              <a:t>, </a:t>
            </a:r>
            <a:r>
              <a:rPr lang="en-US" dirty="0" err="1"/>
              <a:t>nhận</a:t>
            </a:r>
            <a:r>
              <a:rPr lang="en-US" dirty="0"/>
              <a:t> </a:t>
            </a:r>
            <a:r>
              <a:rPr lang="en-US" dirty="0" err="1"/>
              <a:t>dạng</a:t>
            </a:r>
            <a:r>
              <a:rPr lang="en-US" dirty="0"/>
              <a:t> </a:t>
            </a:r>
            <a:r>
              <a:rPr lang="en-US" dirty="0" err="1"/>
              <a:t>gương</a:t>
            </a:r>
            <a:r>
              <a:rPr lang="en-US" dirty="0"/>
              <a:t> </a:t>
            </a:r>
            <a:r>
              <a:rPr lang="en-US" dirty="0" err="1"/>
              <a:t>mặt</a:t>
            </a:r>
            <a:r>
              <a:rPr lang="en-US" dirty="0"/>
              <a:t>, </a:t>
            </a:r>
            <a:r>
              <a:rPr lang="en-US" dirty="0" err="1"/>
              <a:t>điều</a:t>
            </a:r>
            <a:r>
              <a:rPr lang="en-US" dirty="0"/>
              <a:t> </a:t>
            </a:r>
            <a:r>
              <a:rPr lang="en-US" dirty="0" err="1"/>
              <a:t>khiển</a:t>
            </a:r>
            <a:r>
              <a:rPr lang="en-US" dirty="0"/>
              <a:t> </a:t>
            </a:r>
            <a:r>
              <a:rPr lang="en-US" dirty="0" err="1"/>
              <a:t>bằng</a:t>
            </a:r>
            <a:r>
              <a:rPr lang="en-US" dirty="0"/>
              <a:t> </a:t>
            </a:r>
            <a:r>
              <a:rPr lang="en-US" dirty="0" err="1"/>
              <a:t>giọng</a:t>
            </a:r>
            <a:r>
              <a:rPr lang="en-US" dirty="0"/>
              <a:t> </a:t>
            </a:r>
            <a:r>
              <a:rPr lang="en-US" dirty="0" err="1"/>
              <a:t>nói</a:t>
            </a:r>
            <a:r>
              <a:rPr lang="en-US" dirty="0"/>
              <a:t>, </a:t>
            </a:r>
            <a:r>
              <a:rPr lang="en-US" dirty="0" err="1"/>
              <a:t>cử</a:t>
            </a:r>
            <a:r>
              <a:rPr lang="en-US" dirty="0"/>
              <a:t> </a:t>
            </a:r>
            <a:r>
              <a:rPr lang="en-US" dirty="0" err="1"/>
              <a:t>chỉ</a:t>
            </a:r>
            <a:r>
              <a:rPr lang="en-US" dirty="0"/>
              <a:t>, </a:t>
            </a:r>
            <a:r>
              <a:rPr lang="en-US" dirty="0" err="1"/>
              <a:t>động</a:t>
            </a:r>
            <a:r>
              <a:rPr lang="en-US" dirty="0"/>
              <a:t> </a:t>
            </a:r>
            <a:r>
              <a:rPr lang="en-US" dirty="0" err="1"/>
              <a:t>tác</a:t>
            </a:r>
            <a:r>
              <a:rPr lang="en-US" dirty="0"/>
              <a:t> </a:t>
            </a:r>
            <a:r>
              <a:rPr lang="en-US" dirty="0" err="1"/>
              <a:t>cơ</a:t>
            </a:r>
            <a:r>
              <a:rPr lang="en-US" dirty="0"/>
              <a:t> </a:t>
            </a:r>
            <a:r>
              <a:rPr lang="en-US" dirty="0" err="1"/>
              <a:t>thể</a:t>
            </a:r>
            <a:r>
              <a:rPr lang="en-US" dirty="0"/>
              <a:t>,...)</a:t>
            </a:r>
          </a:p>
          <a:p>
            <a:pPr eaLnBrk="1" hangingPunct="1"/>
            <a:endParaRPr lang="en-US" dirty="0"/>
          </a:p>
          <a:p>
            <a:pPr eaLnBrk="1" hangingPunct="1"/>
            <a:r>
              <a:rPr lang="en-US" dirty="0"/>
              <a:t>(it can be tempting to begin at the nuts and bolts level of design. By this we mean working out how to design the physical interface and what technologies and interaction styles to use, e.g. whether to use multitouch, speech, graphical user interface, head up display, augmented reality, gesture-based, </a:t>
            </a:r>
            <a:r>
              <a:rPr lang="en-US" dirty="0" err="1"/>
              <a:t>etc</a:t>
            </a:r>
            <a:r>
              <a:rPr lang="en-US" dirty="0"/>
              <a:t>)</a:t>
            </a:r>
          </a:p>
          <a:p>
            <a:endParaRPr lang="en-US" dirty="0"/>
          </a:p>
          <a:p>
            <a:br>
              <a:rPr lang="en-US" dirty="0"/>
            </a:br>
            <a:br>
              <a:rPr lang="en-US" dirty="0"/>
            </a:br>
            <a:endParaRPr lang="en-US" dirty="0"/>
          </a:p>
        </p:txBody>
      </p:sp>
      <p:sp>
        <p:nvSpPr>
          <p:cNvPr id="4" name="Slide Number Placeholder 3"/>
          <p:cNvSpPr>
            <a:spLocks noGrp="1"/>
          </p:cNvSpPr>
          <p:nvPr>
            <p:ph type="sldNum" sz="quarter" idx="10"/>
          </p:nvPr>
        </p:nvSpPr>
        <p:spPr/>
        <p:txBody>
          <a:bodyPr/>
          <a:lstStyle/>
          <a:p>
            <a:fld id="{3F55A965-49CD-492E-84BE-5EB2A9CC3DBD}" type="slidenum">
              <a:rPr lang="en-GB" smtClean="0"/>
              <a:t>3</a:t>
            </a:fld>
            <a:endParaRPr lang="en-GB"/>
          </a:p>
        </p:txBody>
      </p:sp>
    </p:spTree>
    <p:extLst>
      <p:ext uri="{BB962C8B-B14F-4D97-AF65-F5344CB8AC3E}">
        <p14:creationId xmlns:p14="http://schemas.microsoft.com/office/powerpoint/2010/main" val="39337413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err="1"/>
              <a:t>Giả</a:t>
            </a:r>
            <a:r>
              <a:rPr lang="en-US" sz="1200" dirty="0"/>
              <a:t> </a:t>
            </a:r>
            <a:r>
              <a:rPr lang="en-US" sz="1200" dirty="0" err="1"/>
              <a:t>sử</a:t>
            </a:r>
            <a:r>
              <a:rPr lang="en-US" sz="1200" dirty="0"/>
              <a:t> </a:t>
            </a:r>
            <a:r>
              <a:rPr lang="en-US" sz="1200" dirty="0" err="1"/>
              <a:t>bạn</a:t>
            </a:r>
            <a:r>
              <a:rPr lang="en-US" sz="1200" dirty="0"/>
              <a:t> </a:t>
            </a:r>
            <a:r>
              <a:rPr lang="en-US" sz="1200" dirty="0" err="1"/>
              <a:t>thiết</a:t>
            </a:r>
            <a:r>
              <a:rPr lang="en-US" sz="1200" dirty="0"/>
              <a:t> </a:t>
            </a:r>
            <a:r>
              <a:rPr lang="en-US" sz="1200" dirty="0" err="1"/>
              <a:t>kế</a:t>
            </a:r>
            <a:r>
              <a:rPr lang="en-US" sz="1200" dirty="0"/>
              <a:t> </a:t>
            </a:r>
            <a:r>
              <a:rPr lang="en-US" sz="1200" dirty="0" err="1"/>
              <a:t>ứng</a:t>
            </a:r>
            <a:r>
              <a:rPr lang="en-US" sz="1200" dirty="0"/>
              <a:t> </a:t>
            </a:r>
            <a:r>
              <a:rPr lang="en-US" sz="1200" dirty="0" err="1"/>
              <a:t>dụng</a:t>
            </a:r>
            <a:r>
              <a:rPr lang="en-US" sz="1200" dirty="0"/>
              <a:t> chia </a:t>
            </a:r>
            <a:r>
              <a:rPr lang="en-US" sz="1200" dirty="0" err="1"/>
              <a:t>sẻ</a:t>
            </a:r>
            <a:r>
              <a:rPr lang="en-US" sz="1200" dirty="0"/>
              <a:t> photos, movies, music, chats, documents, </a:t>
            </a:r>
            <a:r>
              <a:rPr lang="en-US" sz="1200" dirty="0" err="1"/>
              <a:t>và</a:t>
            </a:r>
            <a:r>
              <a:rPr lang="en-US" sz="1200" dirty="0"/>
              <a:t> </a:t>
            </a:r>
            <a:r>
              <a:rPr lang="en-US" sz="1200" dirty="0" err="1"/>
              <a:t>phải</a:t>
            </a:r>
            <a:r>
              <a:rPr lang="en-US" sz="1200" dirty="0"/>
              <a:t> </a:t>
            </a:r>
            <a:r>
              <a:rPr lang="en-US" sz="1200" dirty="0" err="1"/>
              <a:t>thõa</a:t>
            </a:r>
            <a:r>
              <a:rPr lang="en-US" sz="1200" dirty="0"/>
              <a:t> efficient, safe, </a:t>
            </a:r>
            <a:r>
              <a:rPr lang="en-US" sz="1200" dirty="0" err="1"/>
              <a:t>và</a:t>
            </a:r>
            <a:r>
              <a:rPr lang="en-US" sz="1200" dirty="0"/>
              <a:t> enjoyable</a:t>
            </a:r>
          </a:p>
          <a:p>
            <a:r>
              <a:rPr lang="en-US" sz="1200" dirty="0" err="1"/>
              <a:t>Bạn</a:t>
            </a:r>
            <a:r>
              <a:rPr lang="en-US" sz="1200" dirty="0"/>
              <a:t> </a:t>
            </a:r>
            <a:r>
              <a:rPr lang="en-US" sz="1200" dirty="0" err="1"/>
              <a:t>sẽ</a:t>
            </a:r>
            <a:r>
              <a:rPr lang="en-US" sz="1200" dirty="0"/>
              <a:t> </a:t>
            </a:r>
            <a:r>
              <a:rPr lang="en-US" sz="1200" dirty="0" err="1"/>
              <a:t>làm</a:t>
            </a:r>
            <a:r>
              <a:rPr lang="en-US" sz="1200" dirty="0"/>
              <a:t> </a:t>
            </a:r>
            <a:r>
              <a:rPr lang="en-US" sz="1200" dirty="0" err="1"/>
              <a:t>gì</a:t>
            </a:r>
            <a:r>
              <a:rPr lang="en-US" sz="1200" dirty="0"/>
              <a:t>? </a:t>
            </a:r>
            <a:r>
              <a:rPr lang="en-US" sz="1200" dirty="0" err="1"/>
              <a:t>Làm</a:t>
            </a:r>
            <a:r>
              <a:rPr lang="en-US" sz="1200" dirty="0"/>
              <a:t> </a:t>
            </a:r>
            <a:r>
              <a:rPr lang="en-US" sz="1200" dirty="0" err="1"/>
              <a:t>ntn</a:t>
            </a:r>
            <a:r>
              <a:rPr lang="en-US" sz="1200" dirty="0"/>
              <a:t>? </a:t>
            </a:r>
            <a:r>
              <a:rPr lang="en-US" sz="1200" dirty="0" err="1"/>
              <a:t>Bắt</a:t>
            </a:r>
            <a:r>
              <a:rPr lang="en-US" sz="1200" dirty="0"/>
              <a:t> </a:t>
            </a:r>
            <a:r>
              <a:rPr lang="en-US" sz="1200" dirty="0" err="1"/>
              <a:t>đầu</a:t>
            </a:r>
            <a:r>
              <a:rPr lang="en-US" sz="1200" dirty="0"/>
              <a:t> </a:t>
            </a:r>
            <a:r>
              <a:rPr lang="en-US" sz="1200" dirty="0" err="1"/>
              <a:t>với</a:t>
            </a:r>
            <a:r>
              <a:rPr lang="en-US" sz="1200" dirty="0"/>
              <a:t> </a:t>
            </a:r>
            <a:r>
              <a:rPr lang="en-US" sz="1200" dirty="0" err="1"/>
              <a:t>giao</a:t>
            </a:r>
            <a:r>
              <a:rPr lang="en-US" sz="1200" dirty="0"/>
              <a:t> </a:t>
            </a:r>
            <a:r>
              <a:rPr lang="en-US" sz="1200" dirty="0" err="1"/>
              <a:t>diện</a:t>
            </a:r>
            <a:r>
              <a:rPr lang="en-US" sz="1200" dirty="0"/>
              <a:t>, </a:t>
            </a:r>
            <a:r>
              <a:rPr lang="en-US" sz="1200" dirty="0" err="1"/>
              <a:t>cấu</a:t>
            </a:r>
            <a:r>
              <a:rPr lang="en-US" sz="1200" dirty="0"/>
              <a:t> </a:t>
            </a:r>
            <a:r>
              <a:rPr lang="en-US" sz="1200" dirty="0" err="1"/>
              <a:t>trúc</a:t>
            </a:r>
            <a:r>
              <a:rPr lang="en-US" sz="1200" dirty="0"/>
              <a:t> </a:t>
            </a:r>
            <a:r>
              <a:rPr lang="en-US" sz="1200" dirty="0" err="1"/>
              <a:t>của</a:t>
            </a:r>
            <a:r>
              <a:rPr lang="en-US" sz="1200" dirty="0"/>
              <a:t> </a:t>
            </a:r>
            <a:r>
              <a:rPr lang="en-US" sz="1200" dirty="0" err="1"/>
              <a:t>sản</a:t>
            </a:r>
            <a:r>
              <a:rPr lang="en-US" sz="1200" dirty="0"/>
              <a:t> </a:t>
            </a:r>
            <a:r>
              <a:rPr lang="en-US" sz="1200" dirty="0" err="1"/>
              <a:t>phẩm</a:t>
            </a:r>
            <a:r>
              <a:rPr lang="en-US" sz="1200" dirty="0"/>
              <a:t> hay code? Hay </a:t>
            </a:r>
            <a:r>
              <a:rPr lang="en-US" sz="1200" dirty="0" err="1"/>
              <a:t>hỏi</a:t>
            </a:r>
            <a:r>
              <a:rPr lang="en-US" sz="1200" dirty="0"/>
              <a:t> user </a:t>
            </a:r>
            <a:r>
              <a:rPr lang="en-US" sz="1200" dirty="0" err="1"/>
              <a:t>kinh</a:t>
            </a:r>
            <a:r>
              <a:rPr lang="en-US" sz="1200" dirty="0"/>
              <a:t> </a:t>
            </a:r>
            <a:r>
              <a:rPr lang="en-US" sz="1200" dirty="0" err="1"/>
              <a:t>nghiệm</a:t>
            </a:r>
            <a:r>
              <a:rPr lang="en-US" sz="1200" dirty="0"/>
              <a:t> </a:t>
            </a:r>
            <a:r>
              <a:rPr lang="en-US" sz="1200" dirty="0" err="1"/>
              <a:t>của</a:t>
            </a:r>
            <a:r>
              <a:rPr lang="en-US" sz="1200" dirty="0"/>
              <a:t> </a:t>
            </a:r>
            <a:r>
              <a:rPr lang="en-US" sz="1200" dirty="0" err="1"/>
              <a:t>họ</a:t>
            </a:r>
            <a:r>
              <a:rPr lang="en-US" sz="1200" dirty="0"/>
              <a:t> </a:t>
            </a:r>
            <a:r>
              <a:rPr lang="en-US" sz="1200" dirty="0" err="1"/>
              <a:t>đã</a:t>
            </a:r>
            <a:r>
              <a:rPr lang="en-US" sz="1200" dirty="0"/>
              <a:t> dung </a:t>
            </a:r>
            <a:r>
              <a:rPr lang="en-US" sz="1200" dirty="0" err="1"/>
              <a:t>các</a:t>
            </a:r>
            <a:r>
              <a:rPr lang="en-US" sz="1200" dirty="0"/>
              <a:t> </a:t>
            </a:r>
            <a:r>
              <a:rPr lang="en-US" sz="1200" dirty="0" err="1"/>
              <a:t>công</a:t>
            </a:r>
            <a:r>
              <a:rPr lang="en-US" sz="1200" dirty="0"/>
              <a:t> </a:t>
            </a:r>
            <a:r>
              <a:rPr lang="en-US" sz="1200" dirty="0" err="1"/>
              <a:t>cụ</a:t>
            </a:r>
            <a:r>
              <a:rPr lang="en-US" sz="1200" dirty="0"/>
              <a:t> </a:t>
            </a:r>
            <a:r>
              <a:rPr lang="en-US" sz="1200" dirty="0" err="1"/>
              <a:t>khác</a:t>
            </a:r>
            <a:r>
              <a:rPr lang="en-US" sz="1200" dirty="0"/>
              <a:t> </a:t>
            </a:r>
            <a:r>
              <a:rPr lang="en-US" sz="1200" dirty="0" err="1"/>
              <a:t>có</a:t>
            </a:r>
            <a:r>
              <a:rPr lang="en-US" sz="1200" dirty="0"/>
              <a:t> </a:t>
            </a:r>
            <a:r>
              <a:rPr lang="en-US" sz="1200" dirty="0" err="1"/>
              <a:t>sẵn</a:t>
            </a:r>
            <a:r>
              <a:rPr lang="en-US" sz="1200" dirty="0"/>
              <a:t>.</a:t>
            </a:r>
            <a:endParaRPr lang="en-US" dirty="0"/>
          </a:p>
          <a:p>
            <a:endParaRPr lang="en-US" dirty="0"/>
          </a:p>
          <a:p>
            <a:r>
              <a:rPr lang="en-US" sz="1200" dirty="0" err="1"/>
              <a:t>Hiểu</a:t>
            </a:r>
            <a:r>
              <a:rPr lang="en-US" sz="1200" dirty="0"/>
              <a:t> </a:t>
            </a:r>
            <a:r>
              <a:rPr lang="en-US" sz="1200" dirty="0" err="1"/>
              <a:t>tại</a:t>
            </a:r>
            <a:r>
              <a:rPr lang="en-US" sz="1200" dirty="0"/>
              <a:t> </a:t>
            </a:r>
            <a:r>
              <a:rPr lang="en-US" sz="1200" dirty="0" err="1"/>
              <a:t>sao</a:t>
            </a:r>
            <a:r>
              <a:rPr lang="en-US" sz="1200" dirty="0"/>
              <a:t> </a:t>
            </a:r>
            <a:r>
              <a:rPr lang="en-US" sz="1200" dirty="0" err="1"/>
              <a:t>và</a:t>
            </a:r>
            <a:r>
              <a:rPr lang="en-US" sz="1200" dirty="0"/>
              <a:t> </a:t>
            </a:r>
            <a:r>
              <a:rPr lang="en-US" sz="1200" dirty="0" err="1"/>
              <a:t>làm</a:t>
            </a:r>
            <a:r>
              <a:rPr lang="en-US" sz="1200" dirty="0"/>
              <a:t> </a:t>
            </a:r>
            <a:r>
              <a:rPr lang="en-US" sz="1200" dirty="0" err="1"/>
              <a:t>nh</a:t>
            </a:r>
            <a:r>
              <a:rPr lang="vi-VN" sz="1200" dirty="0"/>
              <a:t>ư</a:t>
            </a:r>
            <a:r>
              <a:rPr lang="en-US" sz="1200" dirty="0"/>
              <a:t> </a:t>
            </a:r>
            <a:r>
              <a:rPr lang="en-US" sz="1200" dirty="0" err="1"/>
              <a:t>thế</a:t>
            </a:r>
            <a:r>
              <a:rPr lang="en-US" sz="1200" dirty="0"/>
              <a:t> </a:t>
            </a:r>
            <a:r>
              <a:rPr lang="en-US" sz="1200" dirty="0" err="1"/>
              <a:t>nào</a:t>
            </a:r>
            <a:r>
              <a:rPr lang="en-US" sz="1200" dirty="0"/>
              <a:t> </a:t>
            </a:r>
            <a:r>
              <a:rPr lang="en-US" sz="1200" dirty="0" err="1"/>
              <a:t>sẽ</a:t>
            </a:r>
            <a:r>
              <a:rPr lang="en-US" sz="1200" dirty="0"/>
              <a:t> </a:t>
            </a:r>
            <a:r>
              <a:rPr lang="en-US" sz="1200" dirty="0" err="1"/>
              <a:t>tiết</a:t>
            </a:r>
            <a:r>
              <a:rPr lang="en-US" sz="1200" dirty="0"/>
              <a:t> </a:t>
            </a:r>
            <a:r>
              <a:rPr lang="en-US" sz="1200" dirty="0" err="1"/>
              <a:t>kiệm</a:t>
            </a:r>
            <a:r>
              <a:rPr lang="en-US" sz="1200" dirty="0"/>
              <a:t> </a:t>
            </a:r>
            <a:r>
              <a:rPr lang="en-US" sz="1200" dirty="0" err="1"/>
              <a:t>nhiều</a:t>
            </a:r>
            <a:r>
              <a:rPr lang="en-US" sz="1200" dirty="0"/>
              <a:t> </a:t>
            </a:r>
            <a:r>
              <a:rPr lang="en-US" sz="1200" dirty="0" err="1"/>
              <a:t>thời</a:t>
            </a:r>
            <a:r>
              <a:rPr lang="en-US" sz="1200" dirty="0"/>
              <a:t> </a:t>
            </a:r>
            <a:r>
              <a:rPr lang="en-US" sz="1200" dirty="0" err="1"/>
              <a:t>gian</a:t>
            </a:r>
            <a:r>
              <a:rPr lang="en-US" sz="1200" dirty="0"/>
              <a:t>, </a:t>
            </a:r>
            <a:r>
              <a:rPr lang="en-US" sz="1200" dirty="0" err="1"/>
              <a:t>công</a:t>
            </a:r>
            <a:r>
              <a:rPr lang="en-US" sz="1200" dirty="0"/>
              <a:t> </a:t>
            </a:r>
            <a:r>
              <a:rPr lang="en-US" sz="1200" dirty="0" err="1"/>
              <a:t>sức</a:t>
            </a:r>
            <a:r>
              <a:rPr lang="en-US" sz="1200" dirty="0"/>
              <a:t>, </a:t>
            </a:r>
            <a:r>
              <a:rPr lang="en-US" sz="1200" dirty="0" err="1"/>
              <a:t>tài</a:t>
            </a:r>
            <a:r>
              <a:rPr lang="en-US" sz="1200" dirty="0"/>
              <a:t> </a:t>
            </a:r>
            <a:r>
              <a:rPr lang="en-US" sz="1200" dirty="0" err="1"/>
              <a:t>chính</a:t>
            </a:r>
            <a:r>
              <a:rPr lang="en-US" sz="1200" dirty="0"/>
              <a:t> </a:t>
            </a:r>
            <a:r>
              <a:rPr lang="en-US" sz="1200" dirty="0" err="1"/>
              <a:t>cho</a:t>
            </a:r>
            <a:r>
              <a:rPr lang="en-US" sz="1200" dirty="0"/>
              <a:t> </a:t>
            </a:r>
            <a:r>
              <a:rPr lang="en-US" sz="1200" dirty="0" err="1"/>
              <a:t>quá</a:t>
            </a:r>
            <a:r>
              <a:rPr lang="en-US" sz="1200" dirty="0"/>
              <a:t> </a:t>
            </a:r>
            <a:r>
              <a:rPr lang="en-US" sz="1200" dirty="0" err="1"/>
              <a:t>trinh</a:t>
            </a:r>
            <a:r>
              <a:rPr lang="en-US" sz="1200" dirty="0"/>
              <a:t> </a:t>
            </a:r>
            <a:r>
              <a:rPr lang="en-US" sz="1200" dirty="0" err="1"/>
              <a:t>thiết</a:t>
            </a:r>
            <a:r>
              <a:rPr lang="en-US" sz="1200" dirty="0"/>
              <a:t> </a:t>
            </a:r>
            <a:r>
              <a:rPr lang="en-US" sz="1200" dirty="0" err="1"/>
              <a:t>kế</a:t>
            </a:r>
            <a:r>
              <a:rPr lang="en-US" sz="1200" dirty="0"/>
              <a:t>.</a:t>
            </a:r>
          </a:p>
          <a:p>
            <a:endParaRPr lang="en-US" sz="1200" dirty="0"/>
          </a:p>
          <a:p>
            <a:pPr eaLnBrk="1" hangingPunct="1"/>
            <a:r>
              <a:rPr lang="en-US" dirty="0" err="1"/>
              <a:t>Hãy</a:t>
            </a:r>
            <a:r>
              <a:rPr lang="en-US" dirty="0"/>
              <a:t> </a:t>
            </a:r>
            <a:r>
              <a:rPr lang="en-US" dirty="0" err="1"/>
              <a:t>bắt</a:t>
            </a:r>
            <a:r>
              <a:rPr lang="en-US" dirty="0"/>
              <a:t> </a:t>
            </a:r>
            <a:r>
              <a:rPr lang="en-US" dirty="0" err="1"/>
              <a:t>đầu</a:t>
            </a:r>
            <a:r>
              <a:rPr lang="en-US" dirty="0"/>
              <a:t> </a:t>
            </a:r>
            <a:r>
              <a:rPr lang="en-US" dirty="0" err="1"/>
              <a:t>thiết</a:t>
            </a:r>
            <a:r>
              <a:rPr lang="en-US" dirty="0"/>
              <a:t> </a:t>
            </a:r>
            <a:r>
              <a:rPr lang="en-US" dirty="0" err="1"/>
              <a:t>kế</a:t>
            </a:r>
            <a:r>
              <a:rPr lang="en-US" dirty="0"/>
              <a:t> </a:t>
            </a:r>
            <a:r>
              <a:rPr lang="en-US" dirty="0" err="1"/>
              <a:t>từ</a:t>
            </a:r>
            <a:r>
              <a:rPr lang="en-US" dirty="0"/>
              <a:t> </a:t>
            </a:r>
            <a:r>
              <a:rPr lang="en-US" dirty="0" err="1"/>
              <a:t>cấp</a:t>
            </a:r>
            <a:r>
              <a:rPr lang="en-US" dirty="0"/>
              <a:t> </a:t>
            </a:r>
            <a:r>
              <a:rPr lang="en-US" dirty="0" err="1"/>
              <a:t>độ</a:t>
            </a:r>
            <a:r>
              <a:rPr lang="en-US" dirty="0"/>
              <a:t> </a:t>
            </a:r>
            <a:r>
              <a:rPr lang="en-US" dirty="0" err="1"/>
              <a:t>thấp</a:t>
            </a:r>
            <a:r>
              <a:rPr lang="en-US" dirty="0"/>
              <a:t> </a:t>
            </a:r>
            <a:r>
              <a:rPr lang="en-US" dirty="0" err="1"/>
              <a:t>nhất</a:t>
            </a:r>
            <a:r>
              <a:rPr lang="en-US" dirty="0"/>
              <a:t>, đ</a:t>
            </a:r>
            <a:r>
              <a:rPr lang="vi-VN" dirty="0"/>
              <a:t>ơ</a:t>
            </a:r>
            <a:r>
              <a:rPr lang="en-US" dirty="0"/>
              <a:t>n </a:t>
            </a:r>
            <a:r>
              <a:rPr lang="en-US" dirty="0" err="1"/>
              <a:t>giản</a:t>
            </a:r>
            <a:r>
              <a:rPr lang="en-US" dirty="0"/>
              <a:t> </a:t>
            </a:r>
            <a:r>
              <a:rPr lang="en-US" dirty="0" err="1"/>
              <a:t>nhất</a:t>
            </a:r>
            <a:r>
              <a:rPr lang="en-US" dirty="0"/>
              <a:t>: </a:t>
            </a:r>
            <a:r>
              <a:rPr lang="en-US" dirty="0" err="1"/>
              <a:t>thiết</a:t>
            </a:r>
            <a:r>
              <a:rPr lang="en-US" dirty="0"/>
              <a:t> </a:t>
            </a:r>
            <a:r>
              <a:rPr lang="en-US" dirty="0" err="1"/>
              <a:t>kế</a:t>
            </a:r>
            <a:r>
              <a:rPr lang="en-US" dirty="0"/>
              <a:t> </a:t>
            </a:r>
            <a:r>
              <a:rPr lang="en-US" dirty="0" err="1"/>
              <a:t>giao</a:t>
            </a:r>
            <a:r>
              <a:rPr lang="en-US" dirty="0"/>
              <a:t> </a:t>
            </a:r>
            <a:r>
              <a:rPr lang="en-US" dirty="0" err="1"/>
              <a:t>diện</a:t>
            </a:r>
            <a:r>
              <a:rPr lang="en-US" dirty="0"/>
              <a:t> </a:t>
            </a:r>
            <a:r>
              <a:rPr lang="en-US" dirty="0" err="1"/>
              <a:t>vật</a:t>
            </a:r>
            <a:r>
              <a:rPr lang="en-US" dirty="0"/>
              <a:t> </a:t>
            </a:r>
            <a:r>
              <a:rPr lang="en-US" dirty="0" err="1"/>
              <a:t>lý</a:t>
            </a:r>
            <a:r>
              <a:rPr lang="en-US" dirty="0"/>
              <a:t> (</a:t>
            </a:r>
            <a:r>
              <a:rPr lang="en-US" dirty="0" err="1"/>
              <a:t>nút</a:t>
            </a:r>
            <a:r>
              <a:rPr lang="en-US" dirty="0"/>
              <a:t> </a:t>
            </a:r>
            <a:r>
              <a:rPr lang="en-US" dirty="0" err="1"/>
              <a:t>bấm</a:t>
            </a:r>
            <a:r>
              <a:rPr lang="en-US" dirty="0"/>
              <a:t>, </a:t>
            </a:r>
            <a:r>
              <a:rPr lang="en-US" dirty="0" err="1"/>
              <a:t>màn</a:t>
            </a:r>
            <a:r>
              <a:rPr lang="en-US" dirty="0"/>
              <a:t> </a:t>
            </a:r>
            <a:r>
              <a:rPr lang="en-US" dirty="0" err="1"/>
              <a:t>hình</a:t>
            </a:r>
            <a:r>
              <a:rPr lang="en-US" dirty="0"/>
              <a:t>, </a:t>
            </a:r>
            <a:r>
              <a:rPr lang="en-US" dirty="0" err="1"/>
              <a:t>các</a:t>
            </a:r>
            <a:r>
              <a:rPr lang="en-US" dirty="0"/>
              <a:t> </a:t>
            </a:r>
            <a:r>
              <a:rPr lang="en-US" dirty="0" err="1"/>
              <a:t>hình</a:t>
            </a:r>
            <a:r>
              <a:rPr lang="en-US" dirty="0"/>
              <a:t> </a:t>
            </a:r>
            <a:r>
              <a:rPr lang="en-US" dirty="0" err="1"/>
              <a:t>thức</a:t>
            </a:r>
            <a:r>
              <a:rPr lang="en-US" dirty="0"/>
              <a:t> </a:t>
            </a:r>
            <a:r>
              <a:rPr lang="en-US" dirty="0" err="1"/>
              <a:t>điều</a:t>
            </a:r>
            <a:r>
              <a:rPr lang="en-US" dirty="0"/>
              <a:t> </a:t>
            </a:r>
            <a:r>
              <a:rPr lang="en-US" dirty="0" err="1"/>
              <a:t>khiển</a:t>
            </a:r>
            <a:r>
              <a:rPr lang="en-US" dirty="0"/>
              <a:t> </a:t>
            </a:r>
            <a:r>
              <a:rPr lang="en-US" dirty="0" err="1"/>
              <a:t>khác</a:t>
            </a:r>
            <a:r>
              <a:rPr lang="en-US" dirty="0"/>
              <a:t>), </a:t>
            </a:r>
            <a:r>
              <a:rPr lang="en-US" dirty="0" err="1"/>
              <a:t>dùng</a:t>
            </a:r>
            <a:r>
              <a:rPr lang="en-US" dirty="0"/>
              <a:t> </a:t>
            </a:r>
            <a:r>
              <a:rPr lang="en-US" dirty="0" err="1"/>
              <a:t>công</a:t>
            </a:r>
            <a:r>
              <a:rPr lang="en-US" dirty="0"/>
              <a:t> </a:t>
            </a:r>
            <a:r>
              <a:rPr lang="en-US" dirty="0" err="1"/>
              <a:t>nghệ</a:t>
            </a:r>
            <a:r>
              <a:rPr lang="en-US" dirty="0"/>
              <a:t> </a:t>
            </a:r>
            <a:r>
              <a:rPr lang="en-US" dirty="0" err="1"/>
              <a:t>gì</a:t>
            </a:r>
            <a:r>
              <a:rPr lang="en-US" dirty="0"/>
              <a:t>, </a:t>
            </a:r>
            <a:r>
              <a:rPr lang="en-US" dirty="0" err="1"/>
              <a:t>kiểu</a:t>
            </a:r>
            <a:r>
              <a:rPr lang="en-US" dirty="0"/>
              <a:t> t</a:t>
            </a:r>
            <a:r>
              <a:rPr lang="vi-VN" dirty="0"/>
              <a:t>ư</a:t>
            </a:r>
            <a:r>
              <a:rPr lang="en-US" dirty="0" err="1"/>
              <a:t>ơng</a:t>
            </a:r>
            <a:r>
              <a:rPr lang="en-US" dirty="0"/>
              <a:t> </a:t>
            </a:r>
            <a:r>
              <a:rPr lang="en-US" dirty="0" err="1"/>
              <a:t>tác</a:t>
            </a:r>
            <a:r>
              <a:rPr lang="en-US" dirty="0"/>
              <a:t> (</a:t>
            </a:r>
            <a:r>
              <a:rPr lang="en-US" dirty="0" err="1"/>
              <a:t>chạm</a:t>
            </a:r>
            <a:r>
              <a:rPr lang="en-US" dirty="0"/>
              <a:t> </a:t>
            </a:r>
            <a:r>
              <a:rPr lang="en-US" dirty="0" err="1"/>
              <a:t>đa</a:t>
            </a:r>
            <a:r>
              <a:rPr lang="en-US" dirty="0"/>
              <a:t> </a:t>
            </a:r>
            <a:r>
              <a:rPr lang="en-US" dirty="0" err="1"/>
              <a:t>điểm</a:t>
            </a:r>
            <a:r>
              <a:rPr lang="en-US" dirty="0"/>
              <a:t>, </a:t>
            </a:r>
            <a:r>
              <a:rPr lang="en-US" dirty="0" err="1"/>
              <a:t>dùng</a:t>
            </a:r>
            <a:r>
              <a:rPr lang="en-US" dirty="0"/>
              <a:t> </a:t>
            </a:r>
            <a:r>
              <a:rPr lang="en-US" dirty="0" err="1"/>
              <a:t>giao</a:t>
            </a:r>
            <a:r>
              <a:rPr lang="en-US" dirty="0"/>
              <a:t> </a:t>
            </a:r>
            <a:r>
              <a:rPr lang="en-US" dirty="0" err="1"/>
              <a:t>diện</a:t>
            </a:r>
            <a:r>
              <a:rPr lang="en-US" dirty="0"/>
              <a:t> </a:t>
            </a:r>
            <a:r>
              <a:rPr lang="en-US" dirty="0" err="1"/>
              <a:t>đồ</a:t>
            </a:r>
            <a:r>
              <a:rPr lang="en-US" dirty="0"/>
              <a:t> </a:t>
            </a:r>
            <a:r>
              <a:rPr lang="en-US" dirty="0" err="1"/>
              <a:t>họa</a:t>
            </a:r>
            <a:r>
              <a:rPr lang="en-US" dirty="0"/>
              <a:t>, </a:t>
            </a:r>
            <a:r>
              <a:rPr lang="en-US" dirty="0" err="1"/>
              <a:t>dùng</a:t>
            </a:r>
            <a:r>
              <a:rPr lang="en-US" dirty="0"/>
              <a:t> </a:t>
            </a:r>
            <a:r>
              <a:rPr lang="en-US" dirty="0" err="1"/>
              <a:t>thẻ</a:t>
            </a:r>
            <a:r>
              <a:rPr lang="en-US" dirty="0"/>
              <a:t>, </a:t>
            </a:r>
            <a:r>
              <a:rPr lang="en-US" dirty="0" err="1"/>
              <a:t>nhận</a:t>
            </a:r>
            <a:r>
              <a:rPr lang="en-US" dirty="0"/>
              <a:t> </a:t>
            </a:r>
            <a:r>
              <a:rPr lang="en-US" dirty="0" err="1"/>
              <a:t>dạng</a:t>
            </a:r>
            <a:r>
              <a:rPr lang="en-US" dirty="0"/>
              <a:t> </a:t>
            </a:r>
            <a:r>
              <a:rPr lang="en-US" dirty="0" err="1"/>
              <a:t>vân</a:t>
            </a:r>
            <a:r>
              <a:rPr lang="en-US" dirty="0"/>
              <a:t> </a:t>
            </a:r>
            <a:r>
              <a:rPr lang="en-US" dirty="0" err="1"/>
              <a:t>tay</a:t>
            </a:r>
            <a:r>
              <a:rPr lang="en-US" dirty="0"/>
              <a:t>, </a:t>
            </a:r>
            <a:r>
              <a:rPr lang="en-US" dirty="0" err="1"/>
              <a:t>nhận</a:t>
            </a:r>
            <a:r>
              <a:rPr lang="en-US" dirty="0"/>
              <a:t> </a:t>
            </a:r>
            <a:r>
              <a:rPr lang="en-US" dirty="0" err="1"/>
              <a:t>dạng</a:t>
            </a:r>
            <a:r>
              <a:rPr lang="en-US" dirty="0"/>
              <a:t> </a:t>
            </a:r>
            <a:r>
              <a:rPr lang="en-US" dirty="0" err="1"/>
              <a:t>gương</a:t>
            </a:r>
            <a:r>
              <a:rPr lang="en-US" dirty="0"/>
              <a:t> </a:t>
            </a:r>
            <a:r>
              <a:rPr lang="en-US" dirty="0" err="1"/>
              <a:t>mặt</a:t>
            </a:r>
            <a:r>
              <a:rPr lang="en-US" dirty="0"/>
              <a:t>, </a:t>
            </a:r>
            <a:r>
              <a:rPr lang="en-US" dirty="0" err="1"/>
              <a:t>điều</a:t>
            </a:r>
            <a:r>
              <a:rPr lang="en-US" dirty="0"/>
              <a:t> </a:t>
            </a:r>
            <a:r>
              <a:rPr lang="en-US" dirty="0" err="1"/>
              <a:t>khiển</a:t>
            </a:r>
            <a:r>
              <a:rPr lang="en-US" dirty="0"/>
              <a:t> </a:t>
            </a:r>
            <a:r>
              <a:rPr lang="en-US" dirty="0" err="1"/>
              <a:t>bằng</a:t>
            </a:r>
            <a:r>
              <a:rPr lang="en-US" dirty="0"/>
              <a:t> </a:t>
            </a:r>
            <a:r>
              <a:rPr lang="en-US" dirty="0" err="1"/>
              <a:t>giọng</a:t>
            </a:r>
            <a:r>
              <a:rPr lang="en-US" dirty="0"/>
              <a:t> </a:t>
            </a:r>
            <a:r>
              <a:rPr lang="en-US" dirty="0" err="1"/>
              <a:t>nói</a:t>
            </a:r>
            <a:r>
              <a:rPr lang="en-US" dirty="0"/>
              <a:t>, </a:t>
            </a:r>
            <a:r>
              <a:rPr lang="en-US" dirty="0" err="1"/>
              <a:t>cử</a:t>
            </a:r>
            <a:r>
              <a:rPr lang="en-US" dirty="0"/>
              <a:t> </a:t>
            </a:r>
            <a:r>
              <a:rPr lang="en-US" dirty="0" err="1"/>
              <a:t>chỉ</a:t>
            </a:r>
            <a:r>
              <a:rPr lang="en-US" dirty="0"/>
              <a:t>, </a:t>
            </a:r>
            <a:r>
              <a:rPr lang="en-US" dirty="0" err="1"/>
              <a:t>động</a:t>
            </a:r>
            <a:r>
              <a:rPr lang="en-US" dirty="0"/>
              <a:t> </a:t>
            </a:r>
            <a:r>
              <a:rPr lang="en-US" dirty="0" err="1"/>
              <a:t>tác</a:t>
            </a:r>
            <a:r>
              <a:rPr lang="en-US" dirty="0"/>
              <a:t> </a:t>
            </a:r>
            <a:r>
              <a:rPr lang="en-US" dirty="0" err="1"/>
              <a:t>cơ</a:t>
            </a:r>
            <a:r>
              <a:rPr lang="en-US" dirty="0"/>
              <a:t> </a:t>
            </a:r>
            <a:r>
              <a:rPr lang="en-US" dirty="0" err="1"/>
              <a:t>thể</a:t>
            </a:r>
            <a:r>
              <a:rPr lang="en-US" dirty="0"/>
              <a:t>,...)</a:t>
            </a:r>
          </a:p>
          <a:p>
            <a:pPr eaLnBrk="1" hangingPunct="1"/>
            <a:endParaRPr lang="en-US" dirty="0"/>
          </a:p>
          <a:p>
            <a:pPr eaLnBrk="1" hangingPunct="1"/>
            <a:r>
              <a:rPr lang="en-US" dirty="0"/>
              <a:t>(it can be tempting to begin at the nuts and bolts level of design. By this we mean working out how to design the physical interface and what technologies and interaction styles to use, e.g. whether to use multitouch, speech, graphical user interface, head up display, augmented reality, gesture-based, </a:t>
            </a:r>
            <a:r>
              <a:rPr lang="en-US" dirty="0" err="1"/>
              <a:t>etc</a:t>
            </a:r>
            <a:r>
              <a:rPr lang="en-US" dirty="0"/>
              <a:t>)</a:t>
            </a:r>
          </a:p>
          <a:p>
            <a:endParaRPr lang="en-US" dirty="0"/>
          </a:p>
        </p:txBody>
      </p:sp>
      <p:sp>
        <p:nvSpPr>
          <p:cNvPr id="4" name="Slide Number Placeholder 3"/>
          <p:cNvSpPr>
            <a:spLocks noGrp="1"/>
          </p:cNvSpPr>
          <p:nvPr>
            <p:ph type="sldNum" sz="quarter" idx="5"/>
          </p:nvPr>
        </p:nvSpPr>
        <p:spPr/>
        <p:txBody>
          <a:bodyPr/>
          <a:lstStyle/>
          <a:p>
            <a:fld id="{3F55A965-49CD-492E-84BE-5EB2A9CC3DBD}" type="slidenum">
              <a:rPr lang="en-GB" smtClean="0"/>
              <a:t>4</a:t>
            </a:fld>
            <a:endParaRPr lang="en-GB"/>
          </a:p>
        </p:txBody>
      </p:sp>
    </p:spTree>
    <p:extLst>
      <p:ext uri="{BB962C8B-B14F-4D97-AF65-F5344CB8AC3E}">
        <p14:creationId xmlns:p14="http://schemas.microsoft.com/office/powerpoint/2010/main" val="5600250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Hiểu</a:t>
            </a:r>
            <a:r>
              <a:rPr lang="en-US" dirty="0"/>
              <a:t> </a:t>
            </a:r>
            <a:r>
              <a:rPr lang="en-US" dirty="0" err="1"/>
              <a:t>bài</a:t>
            </a:r>
            <a:r>
              <a:rPr lang="en-US" dirty="0"/>
              <a:t> </a:t>
            </a:r>
            <a:r>
              <a:rPr lang="en-US" dirty="0" err="1"/>
              <a:t>toán</a:t>
            </a:r>
            <a:r>
              <a:rPr lang="en-US" dirty="0"/>
              <a:t>, </a:t>
            </a:r>
            <a:r>
              <a:rPr lang="en-US" dirty="0" err="1"/>
              <a:t>hiểu</a:t>
            </a:r>
            <a:r>
              <a:rPr lang="en-US" dirty="0"/>
              <a:t> </a:t>
            </a:r>
            <a:r>
              <a:rPr lang="en-US" dirty="0" err="1"/>
              <a:t>những</a:t>
            </a:r>
            <a:r>
              <a:rPr lang="en-US" dirty="0"/>
              <a:t> “</a:t>
            </a:r>
            <a:r>
              <a:rPr lang="en-US" dirty="0" err="1"/>
              <a:t>vấn</a:t>
            </a:r>
            <a:r>
              <a:rPr lang="en-US" dirty="0"/>
              <a:t> </a:t>
            </a:r>
            <a:r>
              <a:rPr lang="en-US" dirty="0" err="1"/>
              <a:t>đề</a:t>
            </a:r>
            <a:r>
              <a:rPr lang="en-US" dirty="0"/>
              <a:t>” </a:t>
            </a:r>
            <a:r>
              <a:rPr lang="en-US" dirty="0" err="1"/>
              <a:t>xung</a:t>
            </a:r>
            <a:r>
              <a:rPr lang="en-US" dirty="0"/>
              <a:t> </a:t>
            </a:r>
            <a:r>
              <a:rPr lang="en-US" dirty="0" err="1"/>
              <a:t>quanh</a:t>
            </a:r>
            <a:r>
              <a:rPr lang="en-US" dirty="0"/>
              <a:t> </a:t>
            </a:r>
            <a:r>
              <a:rPr lang="en-US" dirty="0" err="1"/>
              <a:t>sản</a:t>
            </a:r>
            <a:r>
              <a:rPr lang="en-US" dirty="0"/>
              <a:t> </a:t>
            </a:r>
            <a:r>
              <a:rPr lang="en-US" dirty="0" err="1"/>
              <a:t>phẩm</a:t>
            </a:r>
            <a:r>
              <a:rPr lang="en-US" dirty="0"/>
              <a:t> </a:t>
            </a:r>
            <a:r>
              <a:rPr lang="en-US" dirty="0" err="1"/>
              <a:t>cần</a:t>
            </a:r>
            <a:r>
              <a:rPr lang="en-US" dirty="0"/>
              <a:t> </a:t>
            </a:r>
            <a:r>
              <a:rPr lang="en-US" dirty="0" err="1"/>
              <a:t>thiết</a:t>
            </a:r>
            <a:r>
              <a:rPr lang="en-US" dirty="0"/>
              <a:t> </a:t>
            </a:r>
            <a:r>
              <a:rPr lang="en-US" dirty="0" err="1"/>
              <a:t>kế</a:t>
            </a:r>
            <a:r>
              <a:rPr lang="en-US" dirty="0"/>
              <a:t> </a:t>
            </a:r>
            <a:r>
              <a:rPr lang="en-US" dirty="0" err="1"/>
              <a:t>và</a:t>
            </a:r>
            <a:r>
              <a:rPr lang="en-US" dirty="0"/>
              <a:t> </a:t>
            </a:r>
            <a:r>
              <a:rPr lang="en-US" dirty="0" err="1"/>
              <a:t>lên</a:t>
            </a:r>
            <a:r>
              <a:rPr lang="en-US" dirty="0"/>
              <a:t> ý t</a:t>
            </a:r>
            <a:r>
              <a:rPr lang="vi-VN" dirty="0"/>
              <a:t>ư</a:t>
            </a:r>
            <a:r>
              <a:rPr lang="en-US" dirty="0" err="1"/>
              <a:t>ởng</a:t>
            </a:r>
            <a:r>
              <a:rPr lang="en-US" dirty="0"/>
              <a:t> </a:t>
            </a:r>
            <a:r>
              <a:rPr lang="en-US" dirty="0" err="1"/>
              <a:t>về</a:t>
            </a:r>
            <a:r>
              <a:rPr lang="en-US" dirty="0"/>
              <a:t> </a:t>
            </a:r>
            <a:r>
              <a:rPr lang="en-US" dirty="0" err="1"/>
              <a:t>sự</a:t>
            </a:r>
            <a:r>
              <a:rPr lang="en-US" dirty="0"/>
              <a:t> t</a:t>
            </a:r>
            <a:r>
              <a:rPr lang="vi-VN" dirty="0"/>
              <a:t>ư</a:t>
            </a:r>
            <a:r>
              <a:rPr lang="en-US" dirty="0" err="1"/>
              <a:t>ơng</a:t>
            </a:r>
            <a:r>
              <a:rPr lang="en-US" dirty="0"/>
              <a:t> </a:t>
            </a:r>
            <a:r>
              <a:rPr lang="en-US" dirty="0" err="1"/>
              <a:t>tác</a:t>
            </a:r>
            <a:r>
              <a:rPr lang="en-US" dirty="0"/>
              <a:t>.</a:t>
            </a:r>
          </a:p>
        </p:txBody>
      </p:sp>
      <p:sp>
        <p:nvSpPr>
          <p:cNvPr id="4" name="Slide Number Placeholder 3"/>
          <p:cNvSpPr>
            <a:spLocks noGrp="1"/>
          </p:cNvSpPr>
          <p:nvPr>
            <p:ph type="sldNum" sz="quarter" idx="10"/>
          </p:nvPr>
        </p:nvSpPr>
        <p:spPr/>
        <p:txBody>
          <a:bodyPr/>
          <a:lstStyle/>
          <a:p>
            <a:fld id="{3F55A965-49CD-492E-84BE-5EB2A9CC3DBD}" type="slidenum">
              <a:rPr lang="en-GB" smtClean="0"/>
              <a:t>7</a:t>
            </a:fld>
            <a:endParaRPr lang="en-GB"/>
          </a:p>
        </p:txBody>
      </p:sp>
    </p:spTree>
    <p:extLst>
      <p:ext uri="{BB962C8B-B14F-4D97-AF65-F5344CB8AC3E}">
        <p14:creationId xmlns:p14="http://schemas.microsoft.com/office/powerpoint/2010/main" val="9119490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500">
                <a:solidFill>
                  <a:schemeClr val="tx1"/>
                </a:solidFill>
                <a:latin typeface="Arial" charset="0"/>
                <a:ea typeface="ＭＳ Ｐゴシック" charset="0"/>
                <a:cs typeface="ＭＳ Ｐゴシック" charset="0"/>
              </a:defRPr>
            </a:lvl1pPr>
            <a:lvl2pPr marL="40097626" indent="-39614320" eaLnBrk="0" hangingPunct="0">
              <a:defRPr sz="2500">
                <a:solidFill>
                  <a:schemeClr val="tx1"/>
                </a:solidFill>
                <a:latin typeface="Arial" charset="0"/>
                <a:ea typeface="ＭＳ Ｐゴシック" charset="0"/>
              </a:defRPr>
            </a:lvl2pPr>
            <a:lvl3pPr eaLnBrk="0" hangingPunct="0">
              <a:defRPr sz="2500">
                <a:solidFill>
                  <a:schemeClr val="tx1"/>
                </a:solidFill>
                <a:latin typeface="Arial" charset="0"/>
                <a:ea typeface="ＭＳ Ｐゴシック" charset="0"/>
              </a:defRPr>
            </a:lvl3pPr>
            <a:lvl4pPr eaLnBrk="0" hangingPunct="0">
              <a:defRPr sz="2500">
                <a:solidFill>
                  <a:schemeClr val="tx1"/>
                </a:solidFill>
                <a:latin typeface="Arial" charset="0"/>
                <a:ea typeface="ＭＳ Ｐゴシック" charset="0"/>
              </a:defRPr>
            </a:lvl4pPr>
            <a:lvl5pPr eaLnBrk="0" hangingPunct="0">
              <a:defRPr sz="2500">
                <a:solidFill>
                  <a:schemeClr val="tx1"/>
                </a:solidFill>
                <a:latin typeface="Arial" charset="0"/>
                <a:ea typeface="ＭＳ Ｐゴシック" charset="0"/>
              </a:defRPr>
            </a:lvl5pPr>
            <a:lvl6pPr marL="483306" eaLnBrk="0" fontAlgn="base" hangingPunct="0">
              <a:spcBef>
                <a:spcPct val="0"/>
              </a:spcBef>
              <a:spcAft>
                <a:spcPct val="0"/>
              </a:spcAft>
              <a:defRPr sz="2500">
                <a:solidFill>
                  <a:schemeClr val="tx1"/>
                </a:solidFill>
                <a:latin typeface="Arial" charset="0"/>
                <a:ea typeface="ＭＳ Ｐゴシック" charset="0"/>
              </a:defRPr>
            </a:lvl6pPr>
            <a:lvl7pPr marL="966612" eaLnBrk="0" fontAlgn="base" hangingPunct="0">
              <a:spcBef>
                <a:spcPct val="0"/>
              </a:spcBef>
              <a:spcAft>
                <a:spcPct val="0"/>
              </a:spcAft>
              <a:defRPr sz="2500">
                <a:solidFill>
                  <a:schemeClr val="tx1"/>
                </a:solidFill>
                <a:latin typeface="Arial" charset="0"/>
                <a:ea typeface="ＭＳ Ｐゴシック" charset="0"/>
              </a:defRPr>
            </a:lvl7pPr>
            <a:lvl8pPr marL="1449918" eaLnBrk="0" fontAlgn="base" hangingPunct="0">
              <a:spcBef>
                <a:spcPct val="0"/>
              </a:spcBef>
              <a:spcAft>
                <a:spcPct val="0"/>
              </a:spcAft>
              <a:defRPr sz="2500">
                <a:solidFill>
                  <a:schemeClr val="tx1"/>
                </a:solidFill>
                <a:latin typeface="Arial" charset="0"/>
                <a:ea typeface="ＭＳ Ｐゴシック" charset="0"/>
              </a:defRPr>
            </a:lvl8pPr>
            <a:lvl9pPr marL="1933224" eaLnBrk="0" fontAlgn="base" hangingPunct="0">
              <a:spcBef>
                <a:spcPct val="0"/>
              </a:spcBef>
              <a:spcAft>
                <a:spcPct val="0"/>
              </a:spcAft>
              <a:defRPr sz="2500">
                <a:solidFill>
                  <a:schemeClr val="tx1"/>
                </a:solidFill>
                <a:latin typeface="Arial" charset="0"/>
                <a:ea typeface="ＭＳ Ｐゴシック" charset="0"/>
              </a:defRPr>
            </a:lvl9pPr>
          </a:lstStyle>
          <a:p>
            <a:pPr eaLnBrk="1" hangingPunct="1"/>
            <a:fld id="{CD29F260-477A-3747-A562-A9898B582E16}" type="slidenum">
              <a:rPr lang="en-GB" sz="1300"/>
              <a:pPr eaLnBrk="1" hangingPunct="1"/>
              <a:t>8</a:t>
            </a:fld>
            <a:endParaRPr lang="en-GB" sz="1300"/>
          </a:p>
        </p:txBody>
      </p:sp>
      <p:sp>
        <p:nvSpPr>
          <p:cNvPr id="18435" name="Rectangle 7"/>
          <p:cNvSpPr txBox="1">
            <a:spLocks noGrp="1" noChangeArrowheads="1"/>
          </p:cNvSpPr>
          <p:nvPr/>
        </p:nvSpPr>
        <p:spPr bwMode="auto">
          <a:xfrm>
            <a:off x="5440680" y="6949440"/>
            <a:ext cx="4160520" cy="36576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1B7C8CC1-1741-C24B-8A35-11E14FA83172}" type="slidenum">
              <a:rPr lang="en-GB" sz="1300">
                <a:latin typeface="Times" charset="0"/>
              </a:rPr>
              <a:pPr algn="r"/>
              <a:t>8</a:t>
            </a:fld>
            <a:endParaRPr lang="en-GB" sz="1300">
              <a:latin typeface="Times" charset="0"/>
            </a:endParaRPr>
          </a:p>
        </p:txBody>
      </p:sp>
      <p:sp>
        <p:nvSpPr>
          <p:cNvPr id="18436" name="Rectangle 2"/>
          <p:cNvSpPr>
            <a:spLocks noGrp="1" noRot="1" noChangeAspect="1" noChangeArrowheads="1" noTextEdit="1"/>
          </p:cNvSpPr>
          <p:nvPr>
            <p:ph type="sldImg"/>
          </p:nvPr>
        </p:nvSpPr>
        <p:spPr>
          <a:xfrm>
            <a:off x="3095625" y="639763"/>
            <a:ext cx="3411538" cy="2559050"/>
          </a:xfrm>
          <a:solidFill>
            <a:srgbClr val="FFFFFF"/>
          </a:solidFill>
          <a:ln/>
        </p:spPr>
      </p:sp>
      <p:sp>
        <p:nvSpPr>
          <p:cNvPr id="18437" name="Rectangle 3"/>
          <p:cNvSpPr>
            <a:spLocks noGrp="1" noChangeArrowheads="1"/>
          </p:cNvSpPr>
          <p:nvPr>
            <p:ph type="body" idx="1"/>
          </p:nvPr>
        </p:nvSpPr>
        <p:spPr>
          <a:xfrm>
            <a:off x="1280160" y="3477260"/>
            <a:ext cx="7040880" cy="3082290"/>
          </a:xfrm>
          <a:solidFill>
            <a:srgbClr val="FFFFFF"/>
          </a:solidFill>
          <a:ln>
            <a:solidFill>
              <a:srgbClr val="000000"/>
            </a:solidFill>
          </a:ln>
          <a:extLst>
            <a:ext uri="{FAA26D3D-D897-4be2-8F04-BA451C77F1D7}">
              <ma14:placeholderFlag xmlns="" xmlns:ma14="http://schemas.microsoft.com/office/mac/drawingml/2011/main" val="1"/>
            </a:ext>
          </a:extLst>
        </p:spPr>
        <p:txBody>
          <a:bodyPr/>
          <a:lstStyle/>
          <a:p>
            <a:pPr defTabSz="966612">
              <a:defRPr/>
            </a:pPr>
            <a:r>
              <a:rPr lang="en-US"/>
              <a:t>Để hiểu bài toán, hiểu những “vấn đề” xung quanh sản phẩm cần thiết kế và lên ý t</a:t>
            </a:r>
            <a:r>
              <a:rPr lang="vi-VN"/>
              <a:t>ư</a:t>
            </a:r>
            <a:r>
              <a:rPr lang="en-US"/>
              <a:t>ởng về sự t</a:t>
            </a:r>
            <a:r>
              <a:rPr lang="vi-VN"/>
              <a:t>ư</a:t>
            </a:r>
            <a:r>
              <a:rPr lang="en-US"/>
              <a:t>ơng tác, cần:</a:t>
            </a:r>
          </a:p>
          <a:p>
            <a:pPr eaLnBrk="1" hangingPunct="1"/>
            <a:endParaRPr lang="en-US"/>
          </a:p>
          <a:p>
            <a:pPr eaLnBrk="1" hangingPunct="1"/>
            <a:r>
              <a:rPr lang="en-US"/>
              <a:t>Trả </a:t>
            </a:r>
            <a:r>
              <a:rPr lang="en-US" dirty="0" err="1"/>
              <a:t>lời</a:t>
            </a:r>
            <a:r>
              <a:rPr lang="en-US" dirty="0"/>
              <a:t> </a:t>
            </a:r>
            <a:r>
              <a:rPr lang="en-US" dirty="0" err="1"/>
              <a:t>các</a:t>
            </a:r>
            <a:r>
              <a:rPr lang="en-US" dirty="0"/>
              <a:t> </a:t>
            </a:r>
            <a:r>
              <a:rPr lang="en-US" dirty="0" err="1"/>
              <a:t>câu</a:t>
            </a:r>
            <a:r>
              <a:rPr lang="en-US" dirty="0"/>
              <a:t> </a:t>
            </a:r>
            <a:r>
              <a:rPr lang="en-US" dirty="0" err="1"/>
              <a:t>hỏi</a:t>
            </a:r>
            <a:r>
              <a:rPr lang="en-US" dirty="0"/>
              <a:t> </a:t>
            </a:r>
            <a:r>
              <a:rPr lang="en-US" dirty="0" err="1"/>
              <a:t>trên</a:t>
            </a:r>
            <a:r>
              <a:rPr lang="en-US" dirty="0"/>
              <a:t> </a:t>
            </a:r>
            <a:r>
              <a:rPr lang="en-US" dirty="0" err="1"/>
              <a:t>để</a:t>
            </a:r>
            <a:r>
              <a:rPr lang="en-US" dirty="0"/>
              <a:t> </a:t>
            </a:r>
            <a:r>
              <a:rPr lang="en-US" dirty="0" err="1"/>
              <a:t>hiểu</a:t>
            </a:r>
            <a:r>
              <a:rPr lang="en-US" dirty="0"/>
              <a:t> </a:t>
            </a:r>
            <a:r>
              <a:rPr lang="en-US" dirty="0" err="1"/>
              <a:t>về</a:t>
            </a:r>
            <a:r>
              <a:rPr lang="en-US" dirty="0"/>
              <a:t> </a:t>
            </a:r>
            <a:r>
              <a:rPr lang="en-US" dirty="0" err="1"/>
              <a:t>bài</a:t>
            </a:r>
            <a:r>
              <a:rPr lang="en-US" dirty="0"/>
              <a:t> </a:t>
            </a:r>
            <a:r>
              <a:rPr lang="en-US" dirty="0" err="1"/>
              <a:t>toán</a:t>
            </a:r>
            <a:r>
              <a:rPr lang="en-US" dirty="0"/>
              <a:t> </a:t>
            </a:r>
            <a:r>
              <a:rPr lang="en-US" dirty="0" err="1"/>
              <a:t>của</a:t>
            </a:r>
            <a:r>
              <a:rPr lang="en-US" dirty="0"/>
              <a:t> </a:t>
            </a:r>
            <a:r>
              <a:rPr lang="en-US" dirty="0" err="1"/>
              <a:t>mình</a:t>
            </a:r>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F55A965-49CD-492E-84BE-5EB2A9CC3DBD}" type="slidenum">
              <a:rPr lang="en-GB" smtClean="0"/>
              <a:t>9</a:t>
            </a:fld>
            <a:endParaRPr lang="en-GB"/>
          </a:p>
        </p:txBody>
      </p:sp>
    </p:spTree>
    <p:extLst>
      <p:ext uri="{BB962C8B-B14F-4D97-AF65-F5344CB8AC3E}">
        <p14:creationId xmlns:p14="http://schemas.microsoft.com/office/powerpoint/2010/main" val="36863472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F55A965-49CD-492E-84BE-5EB2A9CC3DBD}" type="slidenum">
              <a:rPr lang="en-GB" smtClean="0"/>
              <a:t>10</a:t>
            </a:fld>
            <a:endParaRPr lang="en-GB"/>
          </a:p>
        </p:txBody>
      </p:sp>
    </p:spTree>
    <p:extLst>
      <p:ext uri="{BB962C8B-B14F-4D97-AF65-F5344CB8AC3E}">
        <p14:creationId xmlns:p14="http://schemas.microsoft.com/office/powerpoint/2010/main" val="28503785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Assumption: </a:t>
            </a:r>
            <a:r>
              <a:rPr lang="en-US" dirty="0" err="1"/>
              <a:t>giả</a:t>
            </a:r>
            <a:r>
              <a:rPr lang="en-US" dirty="0"/>
              <a:t> </a:t>
            </a:r>
            <a:r>
              <a:rPr lang="en-US" dirty="0" err="1"/>
              <a:t>thiết</a:t>
            </a:r>
            <a:r>
              <a:rPr lang="en-US" dirty="0"/>
              <a:t>: </a:t>
            </a:r>
            <a:r>
              <a:rPr lang="en-US" dirty="0" err="1"/>
              <a:t>là</a:t>
            </a:r>
            <a:r>
              <a:rPr lang="en-US" dirty="0"/>
              <a:t> </a:t>
            </a:r>
            <a:r>
              <a:rPr lang="en-US" dirty="0" err="1"/>
              <a:t>một</a:t>
            </a:r>
            <a:r>
              <a:rPr lang="en-US" dirty="0"/>
              <a:t> </a:t>
            </a:r>
            <a:r>
              <a:rPr lang="en-US" dirty="0" err="1"/>
              <a:t>vấn</a:t>
            </a:r>
            <a:r>
              <a:rPr lang="en-US" dirty="0"/>
              <a:t> </a:t>
            </a:r>
            <a:r>
              <a:rPr lang="en-US" dirty="0" err="1"/>
              <a:t>đề</a:t>
            </a:r>
            <a:r>
              <a:rPr lang="en-US" dirty="0"/>
              <a:t> </a:t>
            </a:r>
            <a:r>
              <a:rPr lang="en-US" dirty="0" err="1"/>
              <a:t>gì</a:t>
            </a:r>
            <a:r>
              <a:rPr lang="en-US" dirty="0"/>
              <a:t> </a:t>
            </a:r>
            <a:r>
              <a:rPr lang="en-US" dirty="0" err="1"/>
              <a:t>đó</a:t>
            </a:r>
            <a:r>
              <a:rPr lang="en-US" dirty="0"/>
              <a:t> </a:t>
            </a:r>
            <a:r>
              <a:rPr lang="en-US" dirty="0" err="1"/>
              <a:t>cần</a:t>
            </a:r>
            <a:r>
              <a:rPr lang="en-US" dirty="0"/>
              <a:t> </a:t>
            </a:r>
            <a:r>
              <a:rPr lang="en-US" dirty="0" err="1"/>
              <a:t>phải</a:t>
            </a:r>
            <a:r>
              <a:rPr lang="en-US" dirty="0"/>
              <a:t> </a:t>
            </a:r>
            <a:r>
              <a:rPr lang="en-US" dirty="0" err="1"/>
              <a:t>xem</a:t>
            </a:r>
            <a:r>
              <a:rPr lang="en-US" dirty="0"/>
              <a:t> </a:t>
            </a:r>
            <a:r>
              <a:rPr lang="en-US" dirty="0" err="1"/>
              <a:t>xét</a:t>
            </a:r>
            <a:r>
              <a:rPr lang="en-US" dirty="0"/>
              <a:t>, </a:t>
            </a:r>
            <a:r>
              <a:rPr lang="en-US" dirty="0" err="1"/>
              <a:t>đánh</a:t>
            </a:r>
            <a:r>
              <a:rPr lang="en-US" dirty="0"/>
              <a:t> </a:t>
            </a:r>
            <a:r>
              <a:rPr lang="en-US" dirty="0" err="1"/>
              <a:t>giá</a:t>
            </a:r>
            <a:r>
              <a:rPr lang="en-US" dirty="0"/>
              <a:t> </a:t>
            </a:r>
            <a:r>
              <a:rPr lang="en-US" dirty="0" err="1"/>
              <a:t>thêm</a:t>
            </a:r>
            <a:r>
              <a:rPr lang="en-US" dirty="0"/>
              <a:t> (</a:t>
            </a:r>
            <a:r>
              <a:rPr lang="en-US" dirty="0" err="1"/>
              <a:t>xem</a:t>
            </a:r>
            <a:r>
              <a:rPr lang="en-US" dirty="0"/>
              <a:t> </a:t>
            </a:r>
            <a:r>
              <a:rPr lang="en-US" dirty="0" err="1"/>
              <a:t>có</a:t>
            </a:r>
            <a:r>
              <a:rPr lang="en-US" dirty="0"/>
              <a:t> </a:t>
            </a:r>
            <a:r>
              <a:rPr lang="en-US" dirty="0" err="1"/>
              <a:t>phù</a:t>
            </a:r>
            <a:r>
              <a:rPr lang="en-US" dirty="0"/>
              <a:t> </a:t>
            </a:r>
            <a:r>
              <a:rPr lang="en-US" dirty="0" err="1"/>
              <a:t>hợp</a:t>
            </a:r>
            <a:r>
              <a:rPr lang="en-US" dirty="0"/>
              <a:t>, </a:t>
            </a:r>
            <a:r>
              <a:rPr lang="en-US" dirty="0" err="1"/>
              <a:t>đúng</a:t>
            </a:r>
            <a:r>
              <a:rPr lang="en-US" dirty="0"/>
              <a:t> </a:t>
            </a:r>
            <a:r>
              <a:rPr lang="en-US" dirty="0" err="1"/>
              <a:t>đắn</a:t>
            </a:r>
            <a:r>
              <a:rPr lang="en-US" dirty="0"/>
              <a:t> hay </a:t>
            </a:r>
            <a:r>
              <a:rPr lang="en-US" dirty="0" err="1"/>
              <a:t>không</a:t>
            </a:r>
            <a:r>
              <a:rPr lang="en-US" dirty="0"/>
              <a:t>)</a:t>
            </a:r>
          </a:p>
          <a:p>
            <a:endParaRPr lang="en-US" dirty="0"/>
          </a:p>
          <a:p>
            <a:r>
              <a:rPr lang="en-US" dirty="0" err="1"/>
              <a:t>Tốt</a:t>
            </a:r>
            <a:r>
              <a:rPr lang="en-US" dirty="0"/>
              <a:t> h</a:t>
            </a:r>
            <a:r>
              <a:rPr lang="vi-VN" dirty="0"/>
              <a:t>ơ</a:t>
            </a:r>
            <a:r>
              <a:rPr lang="en-US" dirty="0"/>
              <a:t>n </a:t>
            </a:r>
            <a:r>
              <a:rPr lang="en-US" dirty="0" err="1"/>
              <a:t>là</a:t>
            </a:r>
            <a:r>
              <a:rPr lang="en-US" dirty="0"/>
              <a:t> </a:t>
            </a:r>
            <a:r>
              <a:rPr lang="en-US" dirty="0" err="1"/>
              <a:t>chỉ</a:t>
            </a:r>
            <a:r>
              <a:rPr lang="en-US" dirty="0"/>
              <a:t> </a:t>
            </a:r>
            <a:r>
              <a:rPr lang="en-US" dirty="0" err="1"/>
              <a:t>quyết</a:t>
            </a:r>
            <a:r>
              <a:rPr lang="en-US" dirty="0"/>
              <a:t> </a:t>
            </a:r>
            <a:r>
              <a:rPr lang="en-US" dirty="0" err="1"/>
              <a:t>định</a:t>
            </a:r>
            <a:r>
              <a:rPr lang="en-US" dirty="0"/>
              <a:t> </a:t>
            </a:r>
            <a:r>
              <a:rPr lang="en-US" dirty="0" err="1"/>
              <a:t>sau</a:t>
            </a:r>
            <a:r>
              <a:rPr lang="en-US" dirty="0"/>
              <a:t> </a:t>
            </a:r>
            <a:r>
              <a:rPr lang="en-US" dirty="0" err="1"/>
              <a:t>khi</a:t>
            </a:r>
            <a:r>
              <a:rPr lang="en-US" dirty="0"/>
              <a:t> </a:t>
            </a:r>
            <a:r>
              <a:rPr lang="en-US" dirty="0" err="1"/>
              <a:t>nói</a:t>
            </a:r>
            <a:r>
              <a:rPr lang="en-US" dirty="0"/>
              <a:t> </a:t>
            </a:r>
            <a:r>
              <a:rPr lang="en-US" dirty="0" err="1"/>
              <a:t>rõ</a:t>
            </a:r>
            <a:r>
              <a:rPr lang="en-US" dirty="0"/>
              <a:t> </a:t>
            </a:r>
            <a:r>
              <a:rPr lang="en-US" dirty="0" err="1"/>
              <a:t>bản</a:t>
            </a:r>
            <a:r>
              <a:rPr lang="en-US" dirty="0"/>
              <a:t> </a:t>
            </a:r>
            <a:r>
              <a:rPr lang="en-US" dirty="0" err="1"/>
              <a:t>chất</a:t>
            </a:r>
            <a:r>
              <a:rPr lang="en-US" dirty="0"/>
              <a:t> </a:t>
            </a:r>
            <a:r>
              <a:rPr lang="en-US" dirty="0" err="1"/>
              <a:t>của</a:t>
            </a:r>
            <a:r>
              <a:rPr lang="en-US" dirty="0"/>
              <a:t> </a:t>
            </a:r>
            <a:r>
              <a:rPr lang="en-US" dirty="0" err="1"/>
              <a:t>vấn</a:t>
            </a:r>
            <a:r>
              <a:rPr lang="en-US" dirty="0"/>
              <a:t> </a:t>
            </a:r>
            <a:r>
              <a:rPr lang="en-US" dirty="0" err="1"/>
              <a:t>đề</a:t>
            </a:r>
            <a:r>
              <a:rPr lang="en-US" dirty="0"/>
              <a:t>.</a:t>
            </a:r>
          </a:p>
          <a:p>
            <a:endParaRPr lang="en-US" dirty="0"/>
          </a:p>
          <a:p>
            <a:r>
              <a:rPr lang="en-US" dirty="0"/>
              <a:t>Design team </a:t>
            </a:r>
            <a:r>
              <a:rPr lang="en-US" dirty="0" err="1"/>
              <a:t>nên</a:t>
            </a:r>
            <a:r>
              <a:rPr lang="en-US" dirty="0"/>
              <a:t> </a:t>
            </a:r>
            <a:r>
              <a:rPr lang="en-US" dirty="0" err="1"/>
              <a:t>suy</a:t>
            </a:r>
            <a:r>
              <a:rPr lang="en-US" dirty="0"/>
              <a:t> </a:t>
            </a:r>
            <a:r>
              <a:rPr lang="en-US" dirty="0" err="1"/>
              <a:t>nghĩ</a:t>
            </a:r>
            <a:r>
              <a:rPr lang="en-US" dirty="0"/>
              <a:t> </a:t>
            </a:r>
            <a:r>
              <a:rPr lang="en-US" dirty="0" err="1"/>
              <a:t>xem</a:t>
            </a:r>
            <a:r>
              <a:rPr lang="en-US" dirty="0"/>
              <a:t> </a:t>
            </a:r>
            <a:r>
              <a:rPr lang="en-US" dirty="0" err="1"/>
              <a:t>liệu</a:t>
            </a:r>
            <a:r>
              <a:rPr lang="en-US" dirty="0"/>
              <a:t> idea </a:t>
            </a:r>
            <a:r>
              <a:rPr lang="en-US" dirty="0" err="1"/>
              <a:t>của</a:t>
            </a:r>
            <a:r>
              <a:rPr lang="en-US" dirty="0"/>
              <a:t> </a:t>
            </a:r>
            <a:r>
              <a:rPr lang="en-US" dirty="0" err="1"/>
              <a:t>mình</a:t>
            </a:r>
            <a:r>
              <a:rPr lang="en-US" dirty="0"/>
              <a:t> </a:t>
            </a:r>
            <a:r>
              <a:rPr lang="en-US" dirty="0" err="1"/>
              <a:t>sẽ</a:t>
            </a:r>
            <a:r>
              <a:rPr lang="en-US" dirty="0"/>
              <a:t> </a:t>
            </a:r>
            <a:r>
              <a:rPr lang="en-US" dirty="0" err="1"/>
              <a:t>hỗ</a:t>
            </a:r>
            <a:r>
              <a:rPr lang="en-US" dirty="0"/>
              <a:t> </a:t>
            </a:r>
            <a:r>
              <a:rPr lang="en-US" dirty="0" err="1"/>
              <a:t>trợ</a:t>
            </a:r>
            <a:r>
              <a:rPr lang="en-US" dirty="0"/>
              <a:t> hay </a:t>
            </a:r>
            <a:r>
              <a:rPr lang="en-US" dirty="0" err="1"/>
              <a:t>mở</a:t>
            </a:r>
            <a:r>
              <a:rPr lang="en-US" dirty="0"/>
              <a:t> </a:t>
            </a:r>
            <a:r>
              <a:rPr lang="en-US" dirty="0" err="1"/>
              <a:t>rộng</a:t>
            </a:r>
            <a:r>
              <a:rPr lang="en-US" dirty="0"/>
              <a:t> </a:t>
            </a:r>
            <a:r>
              <a:rPr lang="en-US" dirty="0" err="1"/>
              <a:t>cách</a:t>
            </a:r>
            <a:r>
              <a:rPr lang="en-US" dirty="0"/>
              <a:t> con ng</a:t>
            </a:r>
            <a:r>
              <a:rPr lang="vi-VN" dirty="0"/>
              <a:t>ư</a:t>
            </a:r>
            <a:r>
              <a:rPr lang="en-US" dirty="0" err="1"/>
              <a:t>ời</a:t>
            </a:r>
            <a:r>
              <a:rPr lang="en-US" dirty="0"/>
              <a:t> </a:t>
            </a:r>
            <a:r>
              <a:rPr lang="en-US" dirty="0" err="1"/>
              <a:t>giao</a:t>
            </a:r>
            <a:r>
              <a:rPr lang="en-US" dirty="0"/>
              <a:t> </a:t>
            </a:r>
            <a:r>
              <a:rPr lang="en-US" dirty="0" err="1"/>
              <a:t>tiếp</a:t>
            </a:r>
            <a:r>
              <a:rPr lang="en-US" dirty="0"/>
              <a:t> </a:t>
            </a:r>
            <a:r>
              <a:rPr lang="en-US" dirty="0" err="1"/>
              <a:t>và</a:t>
            </a:r>
            <a:r>
              <a:rPr lang="en-US" dirty="0"/>
              <a:t> t</a:t>
            </a:r>
            <a:r>
              <a:rPr lang="vi-VN" dirty="0"/>
              <a:t>ư</a:t>
            </a:r>
            <a:r>
              <a:rPr lang="en-US" dirty="0" err="1"/>
              <a:t>ơng</a:t>
            </a:r>
            <a:r>
              <a:rPr lang="en-US" dirty="0"/>
              <a:t> </a:t>
            </a:r>
            <a:r>
              <a:rPr lang="en-US" dirty="0" err="1"/>
              <a:t>tác</a:t>
            </a:r>
            <a:r>
              <a:rPr lang="en-US" dirty="0"/>
              <a:t> </a:t>
            </a:r>
            <a:r>
              <a:rPr lang="en-US" dirty="0" err="1"/>
              <a:t>nhau</a:t>
            </a:r>
            <a:r>
              <a:rPr lang="en-US" dirty="0"/>
              <a:t> </a:t>
            </a:r>
            <a:r>
              <a:rPr lang="en-US" dirty="0" err="1"/>
              <a:t>mỗi</a:t>
            </a:r>
            <a:r>
              <a:rPr lang="en-US" dirty="0"/>
              <a:t> </a:t>
            </a:r>
            <a:r>
              <a:rPr lang="en-US" dirty="0" err="1"/>
              <a:t>ngày</a:t>
            </a:r>
            <a:r>
              <a:rPr lang="en-US" dirty="0"/>
              <a:t> </a:t>
            </a:r>
            <a:r>
              <a:rPr lang="en-US" dirty="0" err="1"/>
              <a:t>nh</a:t>
            </a:r>
            <a:r>
              <a:rPr lang="vi-VN" dirty="0"/>
              <a:t>ư</a:t>
            </a:r>
            <a:r>
              <a:rPr lang="en-US" dirty="0"/>
              <a:t> </a:t>
            </a:r>
            <a:r>
              <a:rPr lang="en-US" dirty="0" err="1"/>
              <a:t>thế</a:t>
            </a:r>
            <a:r>
              <a:rPr lang="en-US" dirty="0"/>
              <a:t> </a:t>
            </a:r>
            <a:r>
              <a:rPr lang="en-US" dirty="0" err="1"/>
              <a:t>nào</a:t>
            </a:r>
            <a:r>
              <a:rPr lang="en-US" dirty="0"/>
              <a:t>.</a:t>
            </a:r>
          </a:p>
        </p:txBody>
      </p:sp>
      <p:sp>
        <p:nvSpPr>
          <p:cNvPr id="4" name="Slide Number Placeholder 3"/>
          <p:cNvSpPr>
            <a:spLocks noGrp="1"/>
          </p:cNvSpPr>
          <p:nvPr>
            <p:ph type="sldNum" sz="quarter" idx="10"/>
          </p:nvPr>
        </p:nvSpPr>
        <p:spPr/>
        <p:txBody>
          <a:bodyPr/>
          <a:lstStyle/>
          <a:p>
            <a:fld id="{3F55A965-49CD-492E-84BE-5EB2A9CC3DBD}" type="slidenum">
              <a:rPr lang="en-GB" smtClean="0"/>
              <a:t>11</a:t>
            </a:fld>
            <a:endParaRPr lang="en-GB"/>
          </a:p>
        </p:txBody>
      </p:sp>
    </p:spTree>
    <p:extLst>
      <p:ext uri="{BB962C8B-B14F-4D97-AF65-F5344CB8AC3E}">
        <p14:creationId xmlns:p14="http://schemas.microsoft.com/office/powerpoint/2010/main" val="20797417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500">
                <a:solidFill>
                  <a:schemeClr val="tx1"/>
                </a:solidFill>
                <a:latin typeface="Arial" charset="0"/>
                <a:ea typeface="ＭＳ Ｐゴシック" charset="0"/>
                <a:cs typeface="ＭＳ Ｐゴシック" charset="0"/>
              </a:defRPr>
            </a:lvl1pPr>
            <a:lvl2pPr marL="40097626" indent="-39614320" eaLnBrk="0" hangingPunct="0">
              <a:defRPr sz="2500">
                <a:solidFill>
                  <a:schemeClr val="tx1"/>
                </a:solidFill>
                <a:latin typeface="Arial" charset="0"/>
                <a:ea typeface="ＭＳ Ｐゴシック" charset="0"/>
              </a:defRPr>
            </a:lvl2pPr>
            <a:lvl3pPr eaLnBrk="0" hangingPunct="0">
              <a:defRPr sz="2500">
                <a:solidFill>
                  <a:schemeClr val="tx1"/>
                </a:solidFill>
                <a:latin typeface="Arial" charset="0"/>
                <a:ea typeface="ＭＳ Ｐゴシック" charset="0"/>
              </a:defRPr>
            </a:lvl3pPr>
            <a:lvl4pPr eaLnBrk="0" hangingPunct="0">
              <a:defRPr sz="2500">
                <a:solidFill>
                  <a:schemeClr val="tx1"/>
                </a:solidFill>
                <a:latin typeface="Arial" charset="0"/>
                <a:ea typeface="ＭＳ Ｐゴシック" charset="0"/>
              </a:defRPr>
            </a:lvl4pPr>
            <a:lvl5pPr eaLnBrk="0" hangingPunct="0">
              <a:defRPr sz="2500">
                <a:solidFill>
                  <a:schemeClr val="tx1"/>
                </a:solidFill>
                <a:latin typeface="Arial" charset="0"/>
                <a:ea typeface="ＭＳ Ｐゴシック" charset="0"/>
              </a:defRPr>
            </a:lvl5pPr>
            <a:lvl6pPr marL="483306" eaLnBrk="0" fontAlgn="base" hangingPunct="0">
              <a:spcBef>
                <a:spcPct val="0"/>
              </a:spcBef>
              <a:spcAft>
                <a:spcPct val="0"/>
              </a:spcAft>
              <a:defRPr sz="2500">
                <a:solidFill>
                  <a:schemeClr val="tx1"/>
                </a:solidFill>
                <a:latin typeface="Arial" charset="0"/>
                <a:ea typeface="ＭＳ Ｐゴシック" charset="0"/>
              </a:defRPr>
            </a:lvl6pPr>
            <a:lvl7pPr marL="966612" eaLnBrk="0" fontAlgn="base" hangingPunct="0">
              <a:spcBef>
                <a:spcPct val="0"/>
              </a:spcBef>
              <a:spcAft>
                <a:spcPct val="0"/>
              </a:spcAft>
              <a:defRPr sz="2500">
                <a:solidFill>
                  <a:schemeClr val="tx1"/>
                </a:solidFill>
                <a:latin typeface="Arial" charset="0"/>
                <a:ea typeface="ＭＳ Ｐゴシック" charset="0"/>
              </a:defRPr>
            </a:lvl7pPr>
            <a:lvl8pPr marL="1449918" eaLnBrk="0" fontAlgn="base" hangingPunct="0">
              <a:spcBef>
                <a:spcPct val="0"/>
              </a:spcBef>
              <a:spcAft>
                <a:spcPct val="0"/>
              </a:spcAft>
              <a:defRPr sz="2500">
                <a:solidFill>
                  <a:schemeClr val="tx1"/>
                </a:solidFill>
                <a:latin typeface="Arial" charset="0"/>
                <a:ea typeface="ＭＳ Ｐゴシック" charset="0"/>
              </a:defRPr>
            </a:lvl8pPr>
            <a:lvl9pPr marL="1933224" eaLnBrk="0" fontAlgn="base" hangingPunct="0">
              <a:spcBef>
                <a:spcPct val="0"/>
              </a:spcBef>
              <a:spcAft>
                <a:spcPct val="0"/>
              </a:spcAft>
              <a:defRPr sz="2500">
                <a:solidFill>
                  <a:schemeClr val="tx1"/>
                </a:solidFill>
                <a:latin typeface="Arial" charset="0"/>
                <a:ea typeface="ＭＳ Ｐゴシック" charset="0"/>
              </a:defRPr>
            </a:lvl9pPr>
          </a:lstStyle>
          <a:p>
            <a:pPr eaLnBrk="1" hangingPunct="1"/>
            <a:fld id="{54F6AF61-5C7C-D943-ADB0-E653A7BC6DDC}" type="slidenum">
              <a:rPr lang="en-GB" sz="1300"/>
              <a:pPr eaLnBrk="1" hangingPunct="1"/>
              <a:t>12</a:t>
            </a:fld>
            <a:endParaRPr lang="en-GB" sz="1300"/>
          </a:p>
        </p:txBody>
      </p:sp>
      <p:sp>
        <p:nvSpPr>
          <p:cNvPr id="21507" name="Slide Image Placeholder 1"/>
          <p:cNvSpPr>
            <a:spLocks noGrp="1" noRot="1" noChangeAspect="1" noTextEdit="1"/>
          </p:cNvSpPr>
          <p:nvPr>
            <p:ph type="sldImg"/>
          </p:nvPr>
        </p:nvSpPr>
        <p:spPr>
          <a:ln/>
        </p:spPr>
      </p:sp>
      <p:sp>
        <p:nvSpPr>
          <p:cNvPr id="21508" name="Notes Placeholder 2"/>
          <p:cNvSpPr>
            <a:spLocks noGrp="1"/>
          </p:cNvSpPr>
          <p:nvPr>
            <p:ph type="body" idx="1"/>
          </p:nvPr>
        </p:nvSpPr>
        <p:spPr>
          <a:xfrm>
            <a:off x="1280160" y="3474720"/>
            <a:ext cx="7040880" cy="3291840"/>
          </a:xfr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GB" dirty="0"/>
              <a:t>Claim</a:t>
            </a:r>
            <a:r>
              <a:rPr lang="en-GB"/>
              <a:t>: mong muốn, cho </a:t>
            </a:r>
            <a:r>
              <a:rPr lang="en-GB" dirty="0" err="1"/>
              <a:t>là</a:t>
            </a:r>
            <a:r>
              <a:rPr lang="en-GB" dirty="0"/>
              <a:t>, </a:t>
            </a:r>
            <a:r>
              <a:rPr lang="en-GB" dirty="0" err="1"/>
              <a:t>tuyên</a:t>
            </a:r>
            <a:r>
              <a:rPr lang="en-GB" dirty="0"/>
              <a:t> </a:t>
            </a:r>
            <a:r>
              <a:rPr lang="en-GB" dirty="0" err="1"/>
              <a:t>bố</a:t>
            </a:r>
            <a:r>
              <a:rPr lang="en-GB" dirty="0"/>
              <a:t>, </a:t>
            </a:r>
            <a:r>
              <a:rPr lang="en-GB" err="1"/>
              <a:t>yêu</a:t>
            </a:r>
            <a:r>
              <a:rPr lang="en-GB"/>
              <a:t> cầu</a:t>
            </a:r>
          </a:p>
          <a:p>
            <a:pPr eaLnBrk="1" hangingPunct="1"/>
            <a:endParaRPr lang="en-GB"/>
          </a:p>
          <a:p>
            <a:pPr eaLnBrk="1" hangingPunct="1"/>
            <a:r>
              <a:rPr lang="en-GB"/>
              <a:t>Claim: đ</a:t>
            </a:r>
            <a:r>
              <a:rPr lang="vi-VN"/>
              <a:t>ư</a:t>
            </a:r>
            <a:r>
              <a:rPr lang="en-US"/>
              <a:t>a ra yêu cầu, mặc dù không chắc là có thực hiện đ</a:t>
            </a:r>
            <a:r>
              <a:rPr lang="vi-VN"/>
              <a:t>ư</a:t>
            </a:r>
            <a:r>
              <a:rPr lang="en-US"/>
              <a:t>ợc không, nó vẫn là vấn đề phải tìm hiểu thêm</a:t>
            </a:r>
            <a:endParaRPr lang="en-GB" dirty="0"/>
          </a:p>
          <a:p>
            <a:pPr eaLnBrk="1" hangingPunct="1"/>
            <a:endParaRPr lang="en-GB" dirty="0"/>
          </a:p>
        </p:txBody>
      </p:sp>
      <p:sp>
        <p:nvSpPr>
          <p:cNvPr id="21509" name="Slide Number Placeholder 3"/>
          <p:cNvSpPr txBox="1">
            <a:spLocks noGrp="1"/>
          </p:cNvSpPr>
          <p:nvPr/>
        </p:nvSpPr>
        <p:spPr bwMode="auto">
          <a:xfrm>
            <a:off x="5440680" y="6949440"/>
            <a:ext cx="4160520" cy="36576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193C2BE4-0FDE-D34E-B990-BB3E5599FA3F}" type="slidenum">
              <a:rPr lang="en-US" sz="1300">
                <a:latin typeface="Times" charset="0"/>
              </a:rPr>
              <a:pPr algn="r"/>
              <a:t>12</a:t>
            </a:fld>
            <a:endParaRPr lang="en-US" sz="1300">
              <a:latin typeface="Times"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1240" indent="-181240">
              <a:buFontTx/>
              <a:buChar char="-"/>
            </a:pPr>
            <a:r>
              <a:rPr lang="en-US"/>
              <a:t>Bảo vệ và hỗ trợ cho những giả thiết và điều mong muốn</a:t>
            </a:r>
          </a:p>
          <a:p>
            <a:pPr marL="181240" indent="-181240" defTabSz="966612">
              <a:buFontTx/>
              <a:buChar char="-"/>
              <a:defRPr/>
            </a:pPr>
            <a:r>
              <a:rPr lang="en-US"/>
              <a:t>L</a:t>
            </a:r>
            <a:r>
              <a:rPr lang="vi-VN"/>
              <a:t>ư</a:t>
            </a:r>
            <a:r>
              <a:rPr lang="en-US"/>
              <a:t>u ý những điều còn m</a:t>
            </a:r>
            <a:r>
              <a:rPr lang="vi-VN"/>
              <a:t>ơ</a:t>
            </a:r>
            <a:r>
              <a:rPr lang="en-US"/>
              <a:t> hồ hoặc thật sự mình muốn nh</a:t>
            </a:r>
            <a:r>
              <a:rPr lang="vi-VN"/>
              <a:t>ư</a:t>
            </a:r>
            <a:r>
              <a:rPr lang="en-US"/>
              <a:t> vậy</a:t>
            </a:r>
          </a:p>
          <a:p>
            <a:endParaRPr lang="en-US"/>
          </a:p>
          <a:p>
            <a:pPr marL="181240" indent="-181240">
              <a:buFontTx/>
              <a:buChar char="-"/>
            </a:pPr>
            <a:endParaRPr lang="en-US"/>
          </a:p>
          <a:p>
            <a:pPr eaLnBrk="1" hangingPunct="1"/>
            <a:r>
              <a:rPr lang="en-GB"/>
              <a:t>Viết xuống các giả thiết, các tuyên bố, sau đó cố gắng bảo vệ và hỗ trợ các quan điểm đó sẽ làm sáng tỏ nh</a:t>
            </a:r>
            <a:r>
              <a:rPr lang="en-US"/>
              <a:t>ững cái m</a:t>
            </a:r>
            <a:r>
              <a:rPr lang="vi-VN"/>
              <a:t>ơ</a:t>
            </a:r>
            <a:r>
              <a:rPr lang="en-US"/>
              <a:t> hồ và những cái mình mong muốn. Nhờ đó có sự điều chỉnh lại thiết kế. Đặt câu hỏi tại sao ng</a:t>
            </a:r>
            <a:r>
              <a:rPr lang="vi-VN"/>
              <a:t>ư</a:t>
            </a:r>
            <a:r>
              <a:rPr lang="en-US"/>
              <a:t>ời ta đ</a:t>
            </a:r>
            <a:r>
              <a:rPr lang="vi-VN"/>
              <a:t>ư</a:t>
            </a:r>
            <a:r>
              <a:rPr lang="en-US"/>
              <a:t>a ra giả thiết và những tuyên bố đó… Nó cũng giúp ng</a:t>
            </a:r>
            <a:r>
              <a:rPr lang="vi-VN"/>
              <a:t>ư</a:t>
            </a:r>
            <a:r>
              <a:rPr lang="en-US"/>
              <a:t>ời thiết kế nhìn hết mọi khía cạnh của bài toán, xác định đ</a:t>
            </a:r>
            <a:r>
              <a:rPr lang="vi-VN"/>
              <a:t>ư</a:t>
            </a:r>
            <a:r>
              <a:rPr lang="en-US"/>
              <a:t>ợc những mâu thẫu và những problem.</a:t>
            </a:r>
          </a:p>
          <a:p>
            <a:pPr eaLnBrk="1" hangingPunct="1"/>
            <a:endParaRPr lang="en-US"/>
          </a:p>
          <a:p>
            <a:pPr eaLnBrk="1" hangingPunct="1"/>
            <a:r>
              <a:rPr lang="en-GB"/>
              <a:t>(Writing down your assumptions and claims and then trying to defend and support them can highlight those that are vague or wanting. In so doing, poorly constructed design ideas can be reformulated. Explicating people</a:t>
            </a:r>
            <a:r>
              <a:rPr lang="ja-JP" altLang="en-GB"/>
              <a:t>’</a:t>
            </a:r>
            <a:r>
              <a:rPr lang="en-GB"/>
              <a:t>s assumptions and claims about why they think something might be a good idea (or not) enables the design team as a whole to view multiple perspectives on the problem space and in so doing reveal conflicting and problematic ones. )</a:t>
            </a:r>
          </a:p>
        </p:txBody>
      </p:sp>
      <p:sp>
        <p:nvSpPr>
          <p:cNvPr id="4" name="Slide Number Placeholder 3"/>
          <p:cNvSpPr>
            <a:spLocks noGrp="1"/>
          </p:cNvSpPr>
          <p:nvPr>
            <p:ph type="sldNum" sz="quarter" idx="5"/>
          </p:nvPr>
        </p:nvSpPr>
        <p:spPr/>
        <p:txBody>
          <a:bodyPr/>
          <a:lstStyle/>
          <a:p>
            <a:fld id="{3F55A965-49CD-492E-84BE-5EB2A9CC3DBD}" type="slidenum">
              <a:rPr lang="en-GB" smtClean="0"/>
              <a:t>13</a:t>
            </a:fld>
            <a:endParaRPr lang="en-GB"/>
          </a:p>
        </p:txBody>
      </p:sp>
    </p:spTree>
    <p:extLst>
      <p:ext uri="{BB962C8B-B14F-4D97-AF65-F5344CB8AC3E}">
        <p14:creationId xmlns:p14="http://schemas.microsoft.com/office/powerpoint/2010/main" val="1119258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1240" indent="-181240">
              <a:buFontTx/>
              <a:buChar char="-"/>
            </a:pPr>
            <a:r>
              <a:rPr lang="en-US"/>
              <a:t>Bảo vệ và hỗ trợ cho những giả thiết và điều mong muốn</a:t>
            </a:r>
          </a:p>
          <a:p>
            <a:pPr marL="181240" indent="-181240">
              <a:buFontTx/>
              <a:buChar char="-"/>
            </a:pPr>
            <a:r>
              <a:rPr lang="en-US"/>
              <a:t>L</a:t>
            </a:r>
            <a:r>
              <a:rPr lang="vi-VN"/>
              <a:t>ư</a:t>
            </a:r>
            <a:r>
              <a:rPr lang="en-US"/>
              <a:t>u ý những điều còn m</a:t>
            </a:r>
            <a:r>
              <a:rPr lang="vi-VN"/>
              <a:t>ơ</a:t>
            </a:r>
            <a:r>
              <a:rPr lang="en-US"/>
              <a:t> hồ hoặc thật sự mình muốn nh</a:t>
            </a:r>
            <a:r>
              <a:rPr lang="vi-VN"/>
              <a:t>ư</a:t>
            </a:r>
            <a:r>
              <a:rPr lang="en-US"/>
              <a:t> vậy</a:t>
            </a:r>
          </a:p>
        </p:txBody>
      </p:sp>
      <p:sp>
        <p:nvSpPr>
          <p:cNvPr id="4" name="Slide Number Placeholder 3"/>
          <p:cNvSpPr>
            <a:spLocks noGrp="1"/>
          </p:cNvSpPr>
          <p:nvPr>
            <p:ph type="sldNum" sz="quarter" idx="5"/>
          </p:nvPr>
        </p:nvSpPr>
        <p:spPr/>
        <p:txBody>
          <a:bodyPr/>
          <a:lstStyle/>
          <a:p>
            <a:fld id="{3F55A965-49CD-492E-84BE-5EB2A9CC3DBD}" type="slidenum">
              <a:rPr lang="en-GB" smtClean="0"/>
              <a:t>14</a:t>
            </a:fld>
            <a:endParaRPr lang="en-GB"/>
          </a:p>
        </p:txBody>
      </p:sp>
    </p:spTree>
    <p:extLst>
      <p:ext uri="{BB962C8B-B14F-4D97-AF65-F5344CB8AC3E}">
        <p14:creationId xmlns:p14="http://schemas.microsoft.com/office/powerpoint/2010/main" val="19801533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Framework: </a:t>
            </a:r>
            <a:r>
              <a:rPr lang="en-US" dirty="0" err="1"/>
              <a:t>khung</a:t>
            </a:r>
            <a:r>
              <a:rPr lang="en-US" dirty="0"/>
              <a:t> </a:t>
            </a:r>
            <a:r>
              <a:rPr lang="en-US" dirty="0" err="1"/>
              <a:t>thức</a:t>
            </a:r>
            <a:r>
              <a:rPr lang="en-US" dirty="0"/>
              <a:t> </a:t>
            </a:r>
            <a:r>
              <a:rPr lang="en-US" dirty="0" err="1"/>
              <a:t>làm</a:t>
            </a:r>
            <a:r>
              <a:rPr lang="en-US" dirty="0"/>
              <a:t> </a:t>
            </a:r>
            <a:r>
              <a:rPr lang="en-US" dirty="0" err="1"/>
              <a:t>việc</a:t>
            </a:r>
            <a:r>
              <a:rPr lang="en-US" dirty="0"/>
              <a:t>, </a:t>
            </a:r>
            <a:r>
              <a:rPr lang="en-US" dirty="0" err="1"/>
              <a:t>cái</a:t>
            </a:r>
            <a:r>
              <a:rPr lang="en-US" dirty="0"/>
              <a:t> </a:t>
            </a:r>
            <a:r>
              <a:rPr lang="en-US" dirty="0" err="1"/>
              <a:t>mà</a:t>
            </a:r>
            <a:r>
              <a:rPr lang="en-US" dirty="0"/>
              <a:t> đ</a:t>
            </a:r>
            <a:r>
              <a:rPr lang="vi-VN" dirty="0"/>
              <a:t>ư</a:t>
            </a:r>
            <a:r>
              <a:rPr lang="en-US" dirty="0" err="1"/>
              <a:t>ợc</a:t>
            </a:r>
            <a:r>
              <a:rPr lang="en-US" dirty="0"/>
              <a:t> </a:t>
            </a:r>
            <a:r>
              <a:rPr lang="en-US" dirty="0" err="1"/>
              <a:t>thiết</a:t>
            </a:r>
            <a:r>
              <a:rPr lang="en-US" dirty="0"/>
              <a:t> </a:t>
            </a:r>
            <a:r>
              <a:rPr lang="en-US" dirty="0" err="1"/>
              <a:t>kế</a:t>
            </a:r>
            <a:r>
              <a:rPr lang="en-US" dirty="0"/>
              <a:t> </a:t>
            </a:r>
            <a:r>
              <a:rPr lang="en-US" dirty="0" err="1"/>
              <a:t>sẵn</a:t>
            </a:r>
            <a:r>
              <a:rPr lang="en-US" dirty="0"/>
              <a:t> </a:t>
            </a:r>
            <a:r>
              <a:rPr lang="en-US" dirty="0" err="1"/>
              <a:t>để</a:t>
            </a:r>
            <a:r>
              <a:rPr lang="en-US" dirty="0"/>
              <a:t> chung ta </a:t>
            </a:r>
            <a:r>
              <a:rPr lang="en-US" dirty="0" err="1"/>
              <a:t>theo</a:t>
            </a:r>
            <a:r>
              <a:rPr lang="en-US" dirty="0"/>
              <a:t> </a:t>
            </a:r>
            <a:r>
              <a:rPr lang="en-US" dirty="0" err="1"/>
              <a:t>đó</a:t>
            </a:r>
            <a:r>
              <a:rPr lang="en-US" dirty="0"/>
              <a:t> </a:t>
            </a:r>
            <a:r>
              <a:rPr lang="en-US" dirty="0" err="1"/>
              <a:t>mà</a:t>
            </a:r>
            <a:r>
              <a:rPr lang="en-US" dirty="0"/>
              <a:t> </a:t>
            </a:r>
            <a:r>
              <a:rPr lang="en-US" dirty="0" err="1"/>
              <a:t>làm</a:t>
            </a:r>
            <a:endParaRPr lang="en-US" dirty="0"/>
          </a:p>
          <a:p>
            <a:endParaRPr lang="en-US" dirty="0"/>
          </a:p>
          <a:p>
            <a:r>
              <a:rPr lang="en-US" dirty="0" err="1"/>
              <a:t>Trả</a:t>
            </a:r>
            <a:r>
              <a:rPr lang="en-US" dirty="0"/>
              <a:t> </a:t>
            </a:r>
            <a:r>
              <a:rPr lang="en-US" dirty="0" err="1"/>
              <a:t>lời</a:t>
            </a:r>
            <a:r>
              <a:rPr lang="en-US" dirty="0"/>
              <a:t> 4 </a:t>
            </a:r>
            <a:r>
              <a:rPr lang="en-US" dirty="0" err="1"/>
              <a:t>câu</a:t>
            </a:r>
            <a:r>
              <a:rPr lang="en-US" dirty="0"/>
              <a:t> </a:t>
            </a:r>
            <a:r>
              <a:rPr lang="en-US" dirty="0" err="1"/>
              <a:t>hỏi</a:t>
            </a:r>
            <a:r>
              <a:rPr lang="en-US" dirty="0"/>
              <a:t> </a:t>
            </a:r>
            <a:r>
              <a:rPr lang="en-US" dirty="0" err="1"/>
              <a:t>trên</a:t>
            </a:r>
            <a:r>
              <a:rPr lang="en-US" dirty="0"/>
              <a:t> </a:t>
            </a:r>
            <a:r>
              <a:rPr lang="en-US" dirty="0" err="1"/>
              <a:t>để</a:t>
            </a:r>
            <a:r>
              <a:rPr lang="en-US" dirty="0"/>
              <a:t> </a:t>
            </a:r>
            <a:r>
              <a:rPr lang="en-US" dirty="0" err="1"/>
              <a:t>phân</a:t>
            </a:r>
            <a:r>
              <a:rPr lang="en-US" dirty="0"/>
              <a:t> </a:t>
            </a:r>
            <a:r>
              <a:rPr lang="en-US" dirty="0" err="1"/>
              <a:t>tích</a:t>
            </a:r>
            <a:r>
              <a:rPr lang="en-US" dirty="0"/>
              <a:t> </a:t>
            </a:r>
            <a:r>
              <a:rPr lang="en-US" dirty="0" err="1"/>
              <a:t>bài</a:t>
            </a:r>
            <a:r>
              <a:rPr lang="en-US" dirty="0"/>
              <a:t> </a:t>
            </a:r>
            <a:r>
              <a:rPr lang="en-US" dirty="0" err="1"/>
              <a:t>toán</a:t>
            </a:r>
            <a:r>
              <a:rPr lang="en-US" dirty="0"/>
              <a:t> </a:t>
            </a:r>
            <a:r>
              <a:rPr lang="en-US" dirty="0" err="1"/>
              <a:t>của</a:t>
            </a:r>
            <a:r>
              <a:rPr lang="en-US" dirty="0"/>
              <a:t> </a:t>
            </a:r>
            <a:r>
              <a:rPr lang="en-US" dirty="0" err="1"/>
              <a:t>mình</a:t>
            </a:r>
            <a:r>
              <a:rPr lang="en-US" dirty="0"/>
              <a:t>, </a:t>
            </a:r>
            <a:r>
              <a:rPr lang="en-US" dirty="0" err="1"/>
              <a:t>đó</a:t>
            </a:r>
            <a:r>
              <a:rPr lang="en-US" dirty="0"/>
              <a:t> </a:t>
            </a:r>
            <a:r>
              <a:rPr lang="en-US" dirty="0" err="1"/>
              <a:t>là</a:t>
            </a:r>
            <a:r>
              <a:rPr lang="en-US" dirty="0"/>
              <a:t> framework.</a:t>
            </a:r>
          </a:p>
        </p:txBody>
      </p:sp>
      <p:sp>
        <p:nvSpPr>
          <p:cNvPr id="4" name="Slide Number Placeholder 3"/>
          <p:cNvSpPr>
            <a:spLocks noGrp="1"/>
          </p:cNvSpPr>
          <p:nvPr>
            <p:ph type="sldNum" sz="quarter" idx="10"/>
          </p:nvPr>
        </p:nvSpPr>
        <p:spPr/>
        <p:txBody>
          <a:bodyPr/>
          <a:lstStyle/>
          <a:p>
            <a:fld id="{3F55A965-49CD-492E-84BE-5EB2A9CC3DBD}" type="slidenum">
              <a:rPr lang="en-GB" smtClean="0"/>
              <a:t>15</a:t>
            </a:fld>
            <a:endParaRPr lang="en-GB"/>
          </a:p>
        </p:txBody>
      </p:sp>
    </p:spTree>
    <p:extLst>
      <p:ext uri="{BB962C8B-B14F-4D97-AF65-F5344CB8AC3E}">
        <p14:creationId xmlns:p14="http://schemas.microsoft.com/office/powerpoint/2010/main" val="18301539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500">
                <a:solidFill>
                  <a:schemeClr val="tx1"/>
                </a:solidFill>
                <a:latin typeface="Arial" charset="0"/>
                <a:ea typeface="ＭＳ Ｐゴシック" charset="0"/>
                <a:cs typeface="ＭＳ Ｐゴシック" charset="0"/>
              </a:defRPr>
            </a:lvl1pPr>
            <a:lvl2pPr marL="40097626" indent="-39614320" eaLnBrk="0" hangingPunct="0">
              <a:defRPr sz="2500">
                <a:solidFill>
                  <a:schemeClr val="tx1"/>
                </a:solidFill>
                <a:latin typeface="Arial" charset="0"/>
                <a:ea typeface="ＭＳ Ｐゴシック" charset="0"/>
              </a:defRPr>
            </a:lvl2pPr>
            <a:lvl3pPr eaLnBrk="0" hangingPunct="0">
              <a:defRPr sz="2500">
                <a:solidFill>
                  <a:schemeClr val="tx1"/>
                </a:solidFill>
                <a:latin typeface="Arial" charset="0"/>
                <a:ea typeface="ＭＳ Ｐゴシック" charset="0"/>
              </a:defRPr>
            </a:lvl3pPr>
            <a:lvl4pPr eaLnBrk="0" hangingPunct="0">
              <a:defRPr sz="2500">
                <a:solidFill>
                  <a:schemeClr val="tx1"/>
                </a:solidFill>
                <a:latin typeface="Arial" charset="0"/>
                <a:ea typeface="ＭＳ Ｐゴシック" charset="0"/>
              </a:defRPr>
            </a:lvl4pPr>
            <a:lvl5pPr eaLnBrk="0" hangingPunct="0">
              <a:defRPr sz="2500">
                <a:solidFill>
                  <a:schemeClr val="tx1"/>
                </a:solidFill>
                <a:latin typeface="Arial" charset="0"/>
                <a:ea typeface="ＭＳ Ｐゴシック" charset="0"/>
              </a:defRPr>
            </a:lvl5pPr>
            <a:lvl6pPr marL="483306" eaLnBrk="0" fontAlgn="base" hangingPunct="0">
              <a:spcBef>
                <a:spcPct val="0"/>
              </a:spcBef>
              <a:spcAft>
                <a:spcPct val="0"/>
              </a:spcAft>
              <a:defRPr sz="2500">
                <a:solidFill>
                  <a:schemeClr val="tx1"/>
                </a:solidFill>
                <a:latin typeface="Arial" charset="0"/>
                <a:ea typeface="ＭＳ Ｐゴシック" charset="0"/>
              </a:defRPr>
            </a:lvl6pPr>
            <a:lvl7pPr marL="966612" eaLnBrk="0" fontAlgn="base" hangingPunct="0">
              <a:spcBef>
                <a:spcPct val="0"/>
              </a:spcBef>
              <a:spcAft>
                <a:spcPct val="0"/>
              </a:spcAft>
              <a:defRPr sz="2500">
                <a:solidFill>
                  <a:schemeClr val="tx1"/>
                </a:solidFill>
                <a:latin typeface="Arial" charset="0"/>
                <a:ea typeface="ＭＳ Ｐゴシック" charset="0"/>
              </a:defRPr>
            </a:lvl7pPr>
            <a:lvl8pPr marL="1449918" eaLnBrk="0" fontAlgn="base" hangingPunct="0">
              <a:spcBef>
                <a:spcPct val="0"/>
              </a:spcBef>
              <a:spcAft>
                <a:spcPct val="0"/>
              </a:spcAft>
              <a:defRPr sz="2500">
                <a:solidFill>
                  <a:schemeClr val="tx1"/>
                </a:solidFill>
                <a:latin typeface="Arial" charset="0"/>
                <a:ea typeface="ＭＳ Ｐゴシック" charset="0"/>
              </a:defRPr>
            </a:lvl8pPr>
            <a:lvl9pPr marL="1933224" eaLnBrk="0" fontAlgn="base" hangingPunct="0">
              <a:spcBef>
                <a:spcPct val="0"/>
              </a:spcBef>
              <a:spcAft>
                <a:spcPct val="0"/>
              </a:spcAft>
              <a:defRPr sz="2500">
                <a:solidFill>
                  <a:schemeClr val="tx1"/>
                </a:solidFill>
                <a:latin typeface="Arial" charset="0"/>
                <a:ea typeface="ＭＳ Ｐゴシック" charset="0"/>
              </a:defRPr>
            </a:lvl9pPr>
          </a:lstStyle>
          <a:p>
            <a:pPr eaLnBrk="1" hangingPunct="1"/>
            <a:fld id="{3F2391C4-0581-7045-9C3E-DB6A0CB58B8D}" type="slidenum">
              <a:rPr lang="en-GB" sz="1300"/>
              <a:pPr eaLnBrk="1" hangingPunct="1"/>
              <a:t>16</a:t>
            </a:fld>
            <a:endParaRPr lang="en-GB" sz="1300"/>
          </a:p>
        </p:txBody>
      </p:sp>
      <p:sp>
        <p:nvSpPr>
          <p:cNvPr id="24579" name="Slide Image Placeholder 1"/>
          <p:cNvSpPr>
            <a:spLocks noGrp="1" noRot="1" noChangeAspect="1" noTextEdit="1"/>
          </p:cNvSpPr>
          <p:nvPr>
            <p:ph type="sldImg"/>
          </p:nvPr>
        </p:nvSpPr>
        <p:spPr>
          <a:ln/>
        </p:spPr>
      </p:sp>
      <p:sp>
        <p:nvSpPr>
          <p:cNvPr id="24580" name="Notes Placeholder 2"/>
          <p:cNvSpPr>
            <a:spLocks noGrp="1"/>
          </p:cNvSpPr>
          <p:nvPr>
            <p:ph type="body" idx="1"/>
          </p:nvPr>
        </p:nvSpPr>
        <p:spPr>
          <a:xfrm>
            <a:off x="1280160" y="3474720"/>
            <a:ext cx="7040880" cy="3291840"/>
          </a:xfr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GB" dirty="0"/>
          </a:p>
        </p:txBody>
      </p:sp>
      <p:sp>
        <p:nvSpPr>
          <p:cNvPr id="24581" name="Slide Number Placeholder 3"/>
          <p:cNvSpPr txBox="1">
            <a:spLocks noGrp="1"/>
          </p:cNvSpPr>
          <p:nvPr/>
        </p:nvSpPr>
        <p:spPr bwMode="auto">
          <a:xfrm>
            <a:off x="5440680" y="6949440"/>
            <a:ext cx="4160520" cy="36576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E4C2B159-4959-4F48-AF99-8B159AF6F7D0}" type="slidenum">
              <a:rPr lang="en-US" sz="1300">
                <a:latin typeface="Times" charset="0"/>
              </a:rPr>
              <a:pPr algn="r"/>
              <a:t>16</a:t>
            </a:fld>
            <a:endParaRPr lang="en-US" sz="1300">
              <a:latin typeface="Times"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500">
                <a:solidFill>
                  <a:schemeClr val="tx1"/>
                </a:solidFill>
                <a:latin typeface="Arial" charset="0"/>
                <a:ea typeface="ＭＳ Ｐゴシック" charset="0"/>
                <a:cs typeface="ＭＳ Ｐゴシック" charset="0"/>
              </a:defRPr>
            </a:lvl1pPr>
            <a:lvl2pPr marL="40097626" indent="-39614320" eaLnBrk="0" hangingPunct="0">
              <a:defRPr sz="2500">
                <a:solidFill>
                  <a:schemeClr val="tx1"/>
                </a:solidFill>
                <a:latin typeface="Arial" charset="0"/>
                <a:ea typeface="ＭＳ Ｐゴシック" charset="0"/>
              </a:defRPr>
            </a:lvl2pPr>
            <a:lvl3pPr eaLnBrk="0" hangingPunct="0">
              <a:defRPr sz="2500">
                <a:solidFill>
                  <a:schemeClr val="tx1"/>
                </a:solidFill>
                <a:latin typeface="Arial" charset="0"/>
                <a:ea typeface="ＭＳ Ｐゴシック" charset="0"/>
              </a:defRPr>
            </a:lvl3pPr>
            <a:lvl4pPr eaLnBrk="0" hangingPunct="0">
              <a:defRPr sz="2500">
                <a:solidFill>
                  <a:schemeClr val="tx1"/>
                </a:solidFill>
                <a:latin typeface="Arial" charset="0"/>
                <a:ea typeface="ＭＳ Ｐゴシック" charset="0"/>
              </a:defRPr>
            </a:lvl4pPr>
            <a:lvl5pPr eaLnBrk="0" hangingPunct="0">
              <a:defRPr sz="2500">
                <a:solidFill>
                  <a:schemeClr val="tx1"/>
                </a:solidFill>
                <a:latin typeface="Arial" charset="0"/>
                <a:ea typeface="ＭＳ Ｐゴシック" charset="0"/>
              </a:defRPr>
            </a:lvl5pPr>
            <a:lvl6pPr marL="483306" eaLnBrk="0" fontAlgn="base" hangingPunct="0">
              <a:spcBef>
                <a:spcPct val="0"/>
              </a:spcBef>
              <a:spcAft>
                <a:spcPct val="0"/>
              </a:spcAft>
              <a:defRPr sz="2500">
                <a:solidFill>
                  <a:schemeClr val="tx1"/>
                </a:solidFill>
                <a:latin typeface="Arial" charset="0"/>
                <a:ea typeface="ＭＳ Ｐゴシック" charset="0"/>
              </a:defRPr>
            </a:lvl6pPr>
            <a:lvl7pPr marL="966612" eaLnBrk="0" fontAlgn="base" hangingPunct="0">
              <a:spcBef>
                <a:spcPct val="0"/>
              </a:spcBef>
              <a:spcAft>
                <a:spcPct val="0"/>
              </a:spcAft>
              <a:defRPr sz="2500">
                <a:solidFill>
                  <a:schemeClr val="tx1"/>
                </a:solidFill>
                <a:latin typeface="Arial" charset="0"/>
                <a:ea typeface="ＭＳ Ｐゴシック" charset="0"/>
              </a:defRPr>
            </a:lvl7pPr>
            <a:lvl8pPr marL="1449918" eaLnBrk="0" fontAlgn="base" hangingPunct="0">
              <a:spcBef>
                <a:spcPct val="0"/>
              </a:spcBef>
              <a:spcAft>
                <a:spcPct val="0"/>
              </a:spcAft>
              <a:defRPr sz="2500">
                <a:solidFill>
                  <a:schemeClr val="tx1"/>
                </a:solidFill>
                <a:latin typeface="Arial" charset="0"/>
                <a:ea typeface="ＭＳ Ｐゴシック" charset="0"/>
              </a:defRPr>
            </a:lvl8pPr>
            <a:lvl9pPr marL="1933224" eaLnBrk="0" fontAlgn="base" hangingPunct="0">
              <a:spcBef>
                <a:spcPct val="0"/>
              </a:spcBef>
              <a:spcAft>
                <a:spcPct val="0"/>
              </a:spcAft>
              <a:defRPr sz="2500">
                <a:solidFill>
                  <a:schemeClr val="tx1"/>
                </a:solidFill>
                <a:latin typeface="Arial" charset="0"/>
                <a:ea typeface="ＭＳ Ｐゴシック" charset="0"/>
              </a:defRPr>
            </a:lvl9pPr>
          </a:lstStyle>
          <a:p>
            <a:pPr eaLnBrk="1" hangingPunct="1"/>
            <a:fld id="{9921526F-81ED-9B4C-ACD4-5EE164166433}" type="slidenum">
              <a:rPr lang="en-GB" sz="1300"/>
              <a:pPr eaLnBrk="1" hangingPunct="1"/>
              <a:t>17</a:t>
            </a:fld>
            <a:endParaRPr lang="en-GB" sz="1300"/>
          </a:p>
        </p:txBody>
      </p:sp>
      <p:sp>
        <p:nvSpPr>
          <p:cNvPr id="26627" name="Slide Image Placeholder 1"/>
          <p:cNvSpPr>
            <a:spLocks noGrp="1" noRot="1" noChangeAspect="1" noTextEdit="1"/>
          </p:cNvSpPr>
          <p:nvPr>
            <p:ph type="sldImg"/>
          </p:nvPr>
        </p:nvSpPr>
        <p:spPr>
          <a:ln/>
        </p:spPr>
      </p:sp>
      <p:sp>
        <p:nvSpPr>
          <p:cNvPr id="26628" name="Notes Placeholder 2"/>
          <p:cNvSpPr>
            <a:spLocks noGrp="1"/>
          </p:cNvSpPr>
          <p:nvPr>
            <p:ph type="body" idx="1"/>
          </p:nvPr>
        </p:nvSpPr>
        <p:spPr>
          <a:xfrm>
            <a:off x="1280160" y="3474720"/>
            <a:ext cx="7040880" cy="3291840"/>
          </a:xfr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a:p>
        </p:txBody>
      </p:sp>
      <p:sp>
        <p:nvSpPr>
          <p:cNvPr id="26629" name="Slide Number Placeholder 3"/>
          <p:cNvSpPr txBox="1">
            <a:spLocks noGrp="1"/>
          </p:cNvSpPr>
          <p:nvPr/>
        </p:nvSpPr>
        <p:spPr bwMode="auto">
          <a:xfrm>
            <a:off x="5440680" y="6949440"/>
            <a:ext cx="4160520" cy="36576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726DAF0D-232A-8F4A-B5CD-6C3B67D20448}" type="slidenum">
              <a:rPr lang="en-US" sz="1300">
                <a:latin typeface="Times" charset="0"/>
              </a:rPr>
              <a:pPr algn="r"/>
              <a:t>17</a:t>
            </a:fld>
            <a:endParaRPr lang="en-US" sz="1300">
              <a:latin typeface="Times"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500">
                <a:solidFill>
                  <a:schemeClr val="tx1"/>
                </a:solidFill>
                <a:latin typeface="Arial" charset="0"/>
                <a:ea typeface="ＭＳ Ｐゴシック" charset="0"/>
                <a:cs typeface="ＭＳ Ｐゴシック" charset="0"/>
              </a:defRPr>
            </a:lvl1pPr>
            <a:lvl2pPr marL="40097626" indent="-39614320" eaLnBrk="0" hangingPunct="0">
              <a:defRPr sz="2500">
                <a:solidFill>
                  <a:schemeClr val="tx1"/>
                </a:solidFill>
                <a:latin typeface="Arial" charset="0"/>
                <a:ea typeface="ＭＳ Ｐゴシック" charset="0"/>
              </a:defRPr>
            </a:lvl2pPr>
            <a:lvl3pPr eaLnBrk="0" hangingPunct="0">
              <a:defRPr sz="2500">
                <a:solidFill>
                  <a:schemeClr val="tx1"/>
                </a:solidFill>
                <a:latin typeface="Arial" charset="0"/>
                <a:ea typeface="ＭＳ Ｐゴシック" charset="0"/>
              </a:defRPr>
            </a:lvl3pPr>
            <a:lvl4pPr eaLnBrk="0" hangingPunct="0">
              <a:defRPr sz="2500">
                <a:solidFill>
                  <a:schemeClr val="tx1"/>
                </a:solidFill>
                <a:latin typeface="Arial" charset="0"/>
                <a:ea typeface="ＭＳ Ｐゴシック" charset="0"/>
              </a:defRPr>
            </a:lvl4pPr>
            <a:lvl5pPr eaLnBrk="0" hangingPunct="0">
              <a:defRPr sz="2500">
                <a:solidFill>
                  <a:schemeClr val="tx1"/>
                </a:solidFill>
                <a:latin typeface="Arial" charset="0"/>
                <a:ea typeface="ＭＳ Ｐゴシック" charset="0"/>
              </a:defRPr>
            </a:lvl5pPr>
            <a:lvl6pPr marL="483306" eaLnBrk="0" fontAlgn="base" hangingPunct="0">
              <a:spcBef>
                <a:spcPct val="0"/>
              </a:spcBef>
              <a:spcAft>
                <a:spcPct val="0"/>
              </a:spcAft>
              <a:defRPr sz="2500">
                <a:solidFill>
                  <a:schemeClr val="tx1"/>
                </a:solidFill>
                <a:latin typeface="Arial" charset="0"/>
                <a:ea typeface="ＭＳ Ｐゴシック" charset="0"/>
              </a:defRPr>
            </a:lvl6pPr>
            <a:lvl7pPr marL="966612" eaLnBrk="0" fontAlgn="base" hangingPunct="0">
              <a:spcBef>
                <a:spcPct val="0"/>
              </a:spcBef>
              <a:spcAft>
                <a:spcPct val="0"/>
              </a:spcAft>
              <a:defRPr sz="2500">
                <a:solidFill>
                  <a:schemeClr val="tx1"/>
                </a:solidFill>
                <a:latin typeface="Arial" charset="0"/>
                <a:ea typeface="ＭＳ Ｐゴシック" charset="0"/>
              </a:defRPr>
            </a:lvl7pPr>
            <a:lvl8pPr marL="1449918" eaLnBrk="0" fontAlgn="base" hangingPunct="0">
              <a:spcBef>
                <a:spcPct val="0"/>
              </a:spcBef>
              <a:spcAft>
                <a:spcPct val="0"/>
              </a:spcAft>
              <a:defRPr sz="2500">
                <a:solidFill>
                  <a:schemeClr val="tx1"/>
                </a:solidFill>
                <a:latin typeface="Arial" charset="0"/>
                <a:ea typeface="ＭＳ Ｐゴシック" charset="0"/>
              </a:defRPr>
            </a:lvl8pPr>
            <a:lvl9pPr marL="1933224" eaLnBrk="0" fontAlgn="base" hangingPunct="0">
              <a:spcBef>
                <a:spcPct val="0"/>
              </a:spcBef>
              <a:spcAft>
                <a:spcPct val="0"/>
              </a:spcAft>
              <a:defRPr sz="2500">
                <a:solidFill>
                  <a:schemeClr val="tx1"/>
                </a:solidFill>
                <a:latin typeface="Arial" charset="0"/>
                <a:ea typeface="ＭＳ Ｐゴシック" charset="0"/>
              </a:defRPr>
            </a:lvl9pPr>
          </a:lstStyle>
          <a:p>
            <a:pPr eaLnBrk="1" hangingPunct="1"/>
            <a:fld id="{5555DB01-10BF-2748-9E8A-0D9C1B70A420}" type="slidenum">
              <a:rPr lang="en-GB" sz="1300"/>
              <a:pPr eaLnBrk="1" hangingPunct="1"/>
              <a:t>18</a:t>
            </a:fld>
            <a:endParaRPr lang="en-GB" sz="1300"/>
          </a:p>
        </p:txBody>
      </p:sp>
      <p:sp>
        <p:nvSpPr>
          <p:cNvPr id="29699" name="Slide Image Placeholder 1"/>
          <p:cNvSpPr>
            <a:spLocks noGrp="1" noRot="1" noChangeAspect="1" noTextEdit="1"/>
          </p:cNvSpPr>
          <p:nvPr>
            <p:ph type="sldImg"/>
          </p:nvPr>
        </p:nvSpPr>
        <p:spPr>
          <a:ln/>
        </p:spPr>
      </p:sp>
      <p:sp>
        <p:nvSpPr>
          <p:cNvPr id="29700" name="Notes Placeholder 2"/>
          <p:cNvSpPr>
            <a:spLocks noGrp="1"/>
          </p:cNvSpPr>
          <p:nvPr>
            <p:ph type="body" idx="1"/>
          </p:nvPr>
        </p:nvSpPr>
        <p:spPr>
          <a:xfrm>
            <a:off x="1280160" y="3474720"/>
            <a:ext cx="7040880" cy="3291840"/>
          </a:xfr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GB" dirty="0"/>
          </a:p>
        </p:txBody>
      </p:sp>
      <p:sp>
        <p:nvSpPr>
          <p:cNvPr id="29701" name="Slide Number Placeholder 3"/>
          <p:cNvSpPr txBox="1">
            <a:spLocks noGrp="1"/>
          </p:cNvSpPr>
          <p:nvPr/>
        </p:nvSpPr>
        <p:spPr bwMode="auto">
          <a:xfrm>
            <a:off x="5440680" y="6949440"/>
            <a:ext cx="4160520" cy="36576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FBDCA6D9-AD68-C447-8428-8C968483DF8B}" type="slidenum">
              <a:rPr lang="en-US" sz="1300">
                <a:latin typeface="Times" charset="0"/>
              </a:rPr>
              <a:pPr algn="r"/>
              <a:t>18</a:t>
            </a:fld>
            <a:endParaRPr lang="en-US" sz="1300">
              <a:latin typeface="Times" charset="0"/>
            </a:endParaRPr>
          </a:p>
        </p:txBody>
      </p:sp>
    </p:spTree>
    <p:extLst>
      <p:ext uri="{BB962C8B-B14F-4D97-AF65-F5344CB8AC3E}">
        <p14:creationId xmlns:p14="http://schemas.microsoft.com/office/powerpoint/2010/main" val="41247992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Open-minded: </a:t>
            </a:r>
            <a:r>
              <a:rPr lang="en-US" dirty="0" err="1"/>
              <a:t>lợi</a:t>
            </a:r>
            <a:r>
              <a:rPr lang="en-US" dirty="0"/>
              <a:t> </a:t>
            </a:r>
            <a:r>
              <a:rPr lang="en-US" dirty="0" err="1"/>
              <a:t>ích</a:t>
            </a:r>
            <a:r>
              <a:rPr lang="en-US" dirty="0"/>
              <a:t> </a:t>
            </a:r>
            <a:r>
              <a:rPr lang="en-US" dirty="0" err="1"/>
              <a:t>của</a:t>
            </a:r>
            <a:r>
              <a:rPr lang="en-US" dirty="0"/>
              <a:t> </a:t>
            </a:r>
            <a:r>
              <a:rPr lang="en-US" dirty="0" err="1"/>
              <a:t>việc</a:t>
            </a:r>
            <a:r>
              <a:rPr lang="en-US" dirty="0"/>
              <a:t> </a:t>
            </a:r>
            <a:r>
              <a:rPr lang="en-US" dirty="0" err="1"/>
              <a:t>lên</a:t>
            </a:r>
            <a:r>
              <a:rPr lang="en-US" dirty="0"/>
              <a:t> ý t</a:t>
            </a:r>
            <a:r>
              <a:rPr lang="vi-VN" dirty="0"/>
              <a:t>ư</a:t>
            </a:r>
            <a:r>
              <a:rPr lang="en-US" dirty="0" err="1"/>
              <a:t>ởng</a:t>
            </a:r>
            <a:r>
              <a:rPr lang="en-US" dirty="0"/>
              <a:t> </a:t>
            </a:r>
            <a:r>
              <a:rPr lang="en-US" dirty="0" err="1"/>
              <a:t>là</a:t>
            </a:r>
            <a:r>
              <a:rPr lang="en-US" dirty="0"/>
              <a:t> </a:t>
            </a:r>
            <a:r>
              <a:rPr lang="en-US" dirty="0" err="1"/>
              <a:t>giúp</a:t>
            </a:r>
            <a:r>
              <a:rPr lang="en-US" dirty="0"/>
              <a:t> </a:t>
            </a:r>
            <a:r>
              <a:rPr lang="en-US" dirty="0" err="1"/>
              <a:t>cho</a:t>
            </a:r>
            <a:r>
              <a:rPr lang="en-US" dirty="0"/>
              <a:t> ng</a:t>
            </a:r>
            <a:r>
              <a:rPr lang="vi-VN" dirty="0"/>
              <a:t>ư</a:t>
            </a:r>
            <a:r>
              <a:rPr lang="en-US" dirty="0" err="1"/>
              <a:t>ời</a:t>
            </a:r>
            <a:r>
              <a:rPr lang="en-US" dirty="0"/>
              <a:t> </a:t>
            </a:r>
            <a:r>
              <a:rPr lang="en-US" dirty="0" err="1"/>
              <a:t>thiết</a:t>
            </a:r>
            <a:r>
              <a:rPr lang="en-US" dirty="0"/>
              <a:t> </a:t>
            </a:r>
            <a:r>
              <a:rPr lang="en-US" dirty="0" err="1"/>
              <a:t>kế</a:t>
            </a:r>
            <a:r>
              <a:rPr lang="en-US" dirty="0"/>
              <a:t> </a:t>
            </a:r>
            <a:r>
              <a:rPr lang="en-US" dirty="0" err="1"/>
              <a:t>không</a:t>
            </a:r>
            <a:r>
              <a:rPr lang="en-US" dirty="0"/>
              <a:t> </a:t>
            </a:r>
            <a:r>
              <a:rPr lang="en-US" dirty="0" err="1"/>
              <a:t>tập</a:t>
            </a:r>
            <a:r>
              <a:rPr lang="en-US" dirty="0"/>
              <a:t> </a:t>
            </a:r>
            <a:r>
              <a:rPr lang="en-US" dirty="0" err="1"/>
              <a:t>trung</a:t>
            </a:r>
            <a:r>
              <a:rPr lang="en-US" dirty="0"/>
              <a:t> </a:t>
            </a:r>
            <a:r>
              <a:rPr lang="en-US" dirty="0" err="1"/>
              <a:t>đào</a:t>
            </a:r>
            <a:r>
              <a:rPr lang="en-US" dirty="0"/>
              <a:t> </a:t>
            </a:r>
            <a:r>
              <a:rPr lang="en-US" dirty="0" err="1"/>
              <a:t>sâu</a:t>
            </a:r>
            <a:r>
              <a:rPr lang="en-US" dirty="0"/>
              <a:t> </a:t>
            </a:r>
            <a:r>
              <a:rPr lang="en-US" dirty="0" err="1"/>
              <a:t>vấn</a:t>
            </a:r>
            <a:r>
              <a:rPr lang="en-US" dirty="0"/>
              <a:t> </a:t>
            </a:r>
            <a:r>
              <a:rPr lang="en-US" dirty="0" err="1"/>
              <a:t>đề</a:t>
            </a:r>
            <a:r>
              <a:rPr lang="en-US" dirty="0"/>
              <a:t> </a:t>
            </a:r>
            <a:r>
              <a:rPr lang="en-US" dirty="0" err="1"/>
              <a:t>quá</a:t>
            </a:r>
            <a:r>
              <a:rPr lang="en-US" dirty="0"/>
              <a:t> </a:t>
            </a:r>
            <a:r>
              <a:rPr lang="en-US" dirty="0" err="1"/>
              <a:t>sớm</a:t>
            </a:r>
            <a:endParaRPr lang="en-US" dirty="0"/>
          </a:p>
          <a:p>
            <a:r>
              <a:rPr lang="en-US" dirty="0"/>
              <a:t>Common ground: </a:t>
            </a:r>
            <a:r>
              <a:rPr lang="en-US" dirty="0" err="1"/>
              <a:t>giúp</a:t>
            </a:r>
            <a:r>
              <a:rPr lang="en-US" dirty="0"/>
              <a:t> </a:t>
            </a:r>
            <a:r>
              <a:rPr lang="en-US" dirty="0" err="1"/>
              <a:t>đội</a:t>
            </a:r>
            <a:r>
              <a:rPr lang="en-US" dirty="0"/>
              <a:t> </a:t>
            </a:r>
            <a:r>
              <a:rPr lang="en-US" dirty="0" err="1"/>
              <a:t>thiết</a:t>
            </a:r>
            <a:r>
              <a:rPr lang="en-US" dirty="0"/>
              <a:t> </a:t>
            </a:r>
            <a:r>
              <a:rPr lang="en-US" dirty="0" err="1"/>
              <a:t>kế</a:t>
            </a:r>
            <a:r>
              <a:rPr lang="en-US" dirty="0"/>
              <a:t> </a:t>
            </a:r>
            <a:r>
              <a:rPr lang="en-US" dirty="0" err="1"/>
              <a:t>xác</a:t>
            </a:r>
            <a:r>
              <a:rPr lang="en-US" dirty="0"/>
              <a:t> </a:t>
            </a:r>
            <a:r>
              <a:rPr lang="en-US" dirty="0" err="1"/>
              <a:t>lập</a:t>
            </a:r>
            <a:r>
              <a:rPr lang="en-US" dirty="0"/>
              <a:t> </a:t>
            </a:r>
            <a:r>
              <a:rPr lang="en-US" dirty="0" err="1"/>
              <a:t>những</a:t>
            </a:r>
            <a:r>
              <a:rPr lang="en-US" dirty="0"/>
              <a:t> </a:t>
            </a:r>
            <a:r>
              <a:rPr lang="en-US" dirty="0" err="1"/>
              <a:t>thuật</a:t>
            </a:r>
            <a:r>
              <a:rPr lang="en-US" dirty="0"/>
              <a:t> </a:t>
            </a:r>
            <a:r>
              <a:rPr lang="en-US" dirty="0" err="1"/>
              <a:t>ngữ</a:t>
            </a:r>
            <a:r>
              <a:rPr lang="en-US" dirty="0"/>
              <a:t> chung </a:t>
            </a:r>
            <a:r>
              <a:rPr lang="en-US" dirty="0" err="1"/>
              <a:t>và</a:t>
            </a:r>
            <a:r>
              <a:rPr lang="en-US" dirty="0"/>
              <a:t> </a:t>
            </a:r>
            <a:r>
              <a:rPr lang="en-US" dirty="0" err="1"/>
              <a:t>thống</a:t>
            </a:r>
            <a:r>
              <a:rPr lang="en-US" dirty="0"/>
              <a:t> </a:t>
            </a:r>
            <a:r>
              <a:rPr lang="en-US" dirty="0" err="1"/>
              <a:t>nhất</a:t>
            </a:r>
            <a:r>
              <a:rPr lang="en-US" dirty="0"/>
              <a:t>.</a:t>
            </a:r>
          </a:p>
        </p:txBody>
      </p:sp>
      <p:sp>
        <p:nvSpPr>
          <p:cNvPr id="4" name="Slide Number Placeholder 3"/>
          <p:cNvSpPr>
            <a:spLocks noGrp="1"/>
          </p:cNvSpPr>
          <p:nvPr>
            <p:ph type="sldNum" sz="quarter" idx="10"/>
          </p:nvPr>
        </p:nvSpPr>
        <p:spPr/>
        <p:txBody>
          <a:bodyPr/>
          <a:lstStyle/>
          <a:p>
            <a:fld id="{3F55A965-49CD-492E-84BE-5EB2A9CC3DBD}" type="slidenum">
              <a:rPr lang="en-GB" smtClean="0"/>
              <a:t>19</a:t>
            </a:fld>
            <a:endParaRPr lang="en-GB"/>
          </a:p>
        </p:txBody>
      </p:sp>
    </p:spTree>
    <p:extLst>
      <p:ext uri="{BB962C8B-B14F-4D97-AF65-F5344CB8AC3E}">
        <p14:creationId xmlns:p14="http://schemas.microsoft.com/office/powerpoint/2010/main" val="11927864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F55A965-49CD-492E-84BE-5EB2A9CC3DBD}" type="slidenum">
              <a:rPr lang="en-GB" smtClean="0"/>
              <a:t>21</a:t>
            </a:fld>
            <a:endParaRPr lang="en-GB"/>
          </a:p>
        </p:txBody>
      </p:sp>
    </p:spTree>
    <p:extLst>
      <p:ext uri="{BB962C8B-B14F-4D97-AF65-F5344CB8AC3E}">
        <p14:creationId xmlns:p14="http://schemas.microsoft.com/office/powerpoint/2010/main" val="17148967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Những</a:t>
            </a:r>
            <a:r>
              <a:rPr lang="en-US" dirty="0"/>
              <a:t> </a:t>
            </a:r>
            <a:r>
              <a:rPr lang="en-US" dirty="0" err="1"/>
              <a:t>thành</a:t>
            </a:r>
            <a:r>
              <a:rPr lang="en-US" dirty="0"/>
              <a:t> </a:t>
            </a:r>
            <a:r>
              <a:rPr lang="en-US" dirty="0" err="1"/>
              <a:t>phần</a:t>
            </a:r>
            <a:r>
              <a:rPr lang="en-US" dirty="0"/>
              <a:t> đ</a:t>
            </a:r>
            <a:r>
              <a:rPr lang="vi-VN" dirty="0"/>
              <a:t>ư</a:t>
            </a:r>
            <a:r>
              <a:rPr lang="en-US" dirty="0" err="1"/>
              <a:t>ợc</a:t>
            </a:r>
            <a:r>
              <a:rPr lang="en-US" dirty="0"/>
              <a:t> </a:t>
            </a:r>
            <a:r>
              <a:rPr lang="en-US" dirty="0" err="1"/>
              <a:t>dùng</a:t>
            </a:r>
            <a:r>
              <a:rPr lang="en-US" dirty="0"/>
              <a:t> </a:t>
            </a:r>
            <a:r>
              <a:rPr lang="en-US" dirty="0" err="1"/>
              <a:t>trong</a:t>
            </a:r>
            <a:r>
              <a:rPr lang="en-US" dirty="0"/>
              <a:t> </a:t>
            </a:r>
            <a:r>
              <a:rPr lang="en-US" dirty="0" err="1"/>
              <a:t>quá</a:t>
            </a:r>
            <a:r>
              <a:rPr lang="en-US" dirty="0"/>
              <a:t> </a:t>
            </a:r>
            <a:r>
              <a:rPr lang="en-US" dirty="0" err="1"/>
              <a:t>trình</a:t>
            </a:r>
            <a:r>
              <a:rPr lang="en-US" dirty="0"/>
              <a:t> </a:t>
            </a:r>
            <a:r>
              <a:rPr lang="en-US" dirty="0" err="1"/>
              <a:t>xây</a:t>
            </a:r>
            <a:r>
              <a:rPr lang="en-US" dirty="0"/>
              <a:t> </a:t>
            </a:r>
            <a:r>
              <a:rPr lang="en-US" dirty="0" err="1"/>
              <a:t>dựng</a:t>
            </a:r>
            <a:r>
              <a:rPr lang="en-US" dirty="0"/>
              <a:t> ý t</a:t>
            </a:r>
            <a:r>
              <a:rPr lang="vi-VN" dirty="0"/>
              <a:t>ư</a:t>
            </a:r>
            <a:r>
              <a:rPr lang="en-US" dirty="0" err="1"/>
              <a:t>ởng</a:t>
            </a:r>
            <a:r>
              <a:rPr lang="en-US" dirty="0"/>
              <a:t>: </a:t>
            </a:r>
            <a:r>
              <a:rPr lang="en-US" dirty="0" err="1"/>
              <a:t>dùng</a:t>
            </a:r>
            <a:r>
              <a:rPr lang="en-US" dirty="0"/>
              <a:t> </a:t>
            </a:r>
            <a:r>
              <a:rPr lang="en-US" dirty="0" err="1"/>
              <a:t>hình</a:t>
            </a:r>
            <a:r>
              <a:rPr lang="en-US" dirty="0"/>
              <a:t> t</a:t>
            </a:r>
            <a:r>
              <a:rPr lang="vi-VN" dirty="0"/>
              <a:t>ư</a:t>
            </a:r>
            <a:r>
              <a:rPr lang="en-US" dirty="0" err="1"/>
              <a:t>ợng</a:t>
            </a:r>
            <a:r>
              <a:rPr lang="en-US" dirty="0"/>
              <a:t> </a:t>
            </a:r>
            <a:r>
              <a:rPr lang="en-US" dirty="0" err="1"/>
              <a:t>ẩn</a:t>
            </a:r>
            <a:r>
              <a:rPr lang="en-US" dirty="0"/>
              <a:t> </a:t>
            </a:r>
            <a:r>
              <a:rPr lang="en-US" dirty="0" err="1"/>
              <a:t>dụ</a:t>
            </a:r>
            <a:r>
              <a:rPr lang="en-US" dirty="0"/>
              <a:t> </a:t>
            </a:r>
            <a:r>
              <a:rPr lang="en-US" dirty="0" err="1"/>
              <a:t>và</a:t>
            </a:r>
            <a:r>
              <a:rPr lang="en-US" dirty="0"/>
              <a:t> </a:t>
            </a:r>
            <a:r>
              <a:rPr lang="en-US" dirty="0" err="1"/>
              <a:t>những</a:t>
            </a:r>
            <a:r>
              <a:rPr lang="en-US" dirty="0"/>
              <a:t> </a:t>
            </a:r>
            <a:r>
              <a:rPr lang="en-US" dirty="0" err="1"/>
              <a:t>cái</a:t>
            </a:r>
            <a:r>
              <a:rPr lang="en-US" dirty="0"/>
              <a:t> t</a:t>
            </a:r>
            <a:r>
              <a:rPr lang="vi-VN" dirty="0"/>
              <a:t>ư</a:t>
            </a:r>
            <a:r>
              <a:rPr lang="en-US" dirty="0" err="1"/>
              <a:t>ơng</a:t>
            </a:r>
            <a:r>
              <a:rPr lang="en-US" dirty="0"/>
              <a:t> </a:t>
            </a:r>
            <a:r>
              <a:rPr lang="en-US" dirty="0" err="1"/>
              <a:t>tự</a:t>
            </a:r>
            <a:r>
              <a:rPr lang="en-US" dirty="0"/>
              <a:t>; </a:t>
            </a:r>
            <a:r>
              <a:rPr lang="en-US" dirty="0" err="1"/>
              <a:t>những</a:t>
            </a:r>
            <a:r>
              <a:rPr lang="en-US" dirty="0"/>
              <a:t> </a:t>
            </a:r>
            <a:r>
              <a:rPr lang="en-US" dirty="0" err="1"/>
              <a:t>khái</a:t>
            </a:r>
            <a:r>
              <a:rPr lang="en-US" dirty="0"/>
              <a:t> </a:t>
            </a:r>
            <a:r>
              <a:rPr lang="en-US" dirty="0" err="1"/>
              <a:t>niệm</a:t>
            </a:r>
            <a:r>
              <a:rPr lang="en-US" dirty="0"/>
              <a:t> </a:t>
            </a:r>
            <a:r>
              <a:rPr lang="en-US" dirty="0" err="1"/>
              <a:t>liên</a:t>
            </a:r>
            <a:r>
              <a:rPr lang="en-US" dirty="0"/>
              <a:t> </a:t>
            </a:r>
            <a:r>
              <a:rPr lang="en-US" dirty="0" err="1"/>
              <a:t>quan</a:t>
            </a:r>
            <a:r>
              <a:rPr lang="en-US" dirty="0"/>
              <a:t> </a:t>
            </a:r>
            <a:r>
              <a:rPr lang="en-US" dirty="0" err="1"/>
              <a:t>đến</a:t>
            </a:r>
            <a:r>
              <a:rPr lang="en-US" dirty="0"/>
              <a:t> </a:t>
            </a:r>
            <a:r>
              <a:rPr lang="en-US" dirty="0" err="1"/>
              <a:t>sản</a:t>
            </a:r>
            <a:r>
              <a:rPr lang="en-US" dirty="0"/>
              <a:t> </a:t>
            </a:r>
            <a:r>
              <a:rPr lang="en-US" dirty="0" err="1"/>
              <a:t>phẩm</a:t>
            </a:r>
            <a:r>
              <a:rPr lang="en-US" dirty="0"/>
              <a:t>, </a:t>
            </a:r>
            <a:r>
              <a:rPr lang="en-US" dirty="0" err="1"/>
              <a:t>mối</a:t>
            </a:r>
            <a:r>
              <a:rPr lang="en-US" dirty="0"/>
              <a:t> </a:t>
            </a:r>
            <a:r>
              <a:rPr lang="en-US" dirty="0" err="1"/>
              <a:t>liên</a:t>
            </a:r>
            <a:r>
              <a:rPr lang="en-US" dirty="0"/>
              <a:t> </a:t>
            </a:r>
            <a:r>
              <a:rPr lang="en-US" dirty="0" err="1"/>
              <a:t>hệ</a:t>
            </a:r>
            <a:r>
              <a:rPr lang="en-US" dirty="0"/>
              <a:t> </a:t>
            </a:r>
            <a:r>
              <a:rPr lang="en-US" dirty="0" err="1"/>
              <a:t>giữa</a:t>
            </a:r>
            <a:r>
              <a:rPr lang="en-US" dirty="0"/>
              <a:t> </a:t>
            </a:r>
            <a:r>
              <a:rPr lang="en-US" dirty="0" err="1"/>
              <a:t>các</a:t>
            </a:r>
            <a:r>
              <a:rPr lang="en-US" dirty="0"/>
              <a:t> </a:t>
            </a:r>
            <a:r>
              <a:rPr lang="en-US" dirty="0" err="1"/>
              <a:t>khái</a:t>
            </a:r>
            <a:r>
              <a:rPr lang="en-US" dirty="0"/>
              <a:t> </a:t>
            </a:r>
            <a:r>
              <a:rPr lang="en-US" dirty="0" err="1"/>
              <a:t>niệm</a:t>
            </a:r>
            <a:r>
              <a:rPr lang="en-US" dirty="0"/>
              <a:t>, </a:t>
            </a:r>
            <a:r>
              <a:rPr lang="en-US" dirty="0" err="1"/>
              <a:t>mối</a:t>
            </a:r>
            <a:r>
              <a:rPr lang="en-US" dirty="0"/>
              <a:t> t</a:t>
            </a:r>
            <a:r>
              <a:rPr lang="vi-VN" dirty="0"/>
              <a:t>ư</a:t>
            </a:r>
            <a:r>
              <a:rPr lang="en-US" dirty="0" err="1"/>
              <a:t>ơng</a:t>
            </a:r>
            <a:r>
              <a:rPr lang="en-US" dirty="0"/>
              <a:t> </a:t>
            </a:r>
            <a:r>
              <a:rPr lang="en-US" dirty="0" err="1"/>
              <a:t>quan</a:t>
            </a:r>
            <a:r>
              <a:rPr lang="en-US" dirty="0"/>
              <a:t> </a:t>
            </a:r>
            <a:r>
              <a:rPr lang="en-US" dirty="0" err="1"/>
              <a:t>giữa</a:t>
            </a:r>
            <a:r>
              <a:rPr lang="en-US" dirty="0"/>
              <a:t> </a:t>
            </a:r>
            <a:r>
              <a:rPr lang="en-US" dirty="0" err="1"/>
              <a:t>các</a:t>
            </a:r>
            <a:r>
              <a:rPr lang="en-US" dirty="0"/>
              <a:t> </a:t>
            </a:r>
            <a:r>
              <a:rPr lang="en-US" dirty="0" err="1"/>
              <a:t>khái</a:t>
            </a:r>
            <a:r>
              <a:rPr lang="en-US" dirty="0"/>
              <a:t> </a:t>
            </a:r>
            <a:r>
              <a:rPr lang="en-US" dirty="0" err="1"/>
              <a:t>niệm</a:t>
            </a:r>
            <a:r>
              <a:rPr lang="en-US" dirty="0"/>
              <a:t>, </a:t>
            </a:r>
            <a:r>
              <a:rPr lang="en-US" dirty="0" err="1"/>
              <a:t>mối</a:t>
            </a:r>
            <a:r>
              <a:rPr lang="en-US" dirty="0"/>
              <a:t> </a:t>
            </a:r>
            <a:r>
              <a:rPr lang="en-US" dirty="0" err="1"/>
              <a:t>liên</a:t>
            </a:r>
            <a:r>
              <a:rPr lang="en-US" dirty="0"/>
              <a:t> </a:t>
            </a:r>
            <a:r>
              <a:rPr lang="en-US" dirty="0" err="1"/>
              <a:t>hệ</a:t>
            </a:r>
            <a:r>
              <a:rPr lang="en-US" dirty="0"/>
              <a:t> </a:t>
            </a:r>
            <a:r>
              <a:rPr lang="en-US" dirty="0" err="1"/>
              <a:t>giữa</a:t>
            </a:r>
            <a:r>
              <a:rPr lang="en-US" dirty="0"/>
              <a:t> </a:t>
            </a:r>
            <a:r>
              <a:rPr lang="en-US" dirty="0" err="1"/>
              <a:t>các</a:t>
            </a:r>
            <a:r>
              <a:rPr lang="en-US" dirty="0"/>
              <a:t> khai </a:t>
            </a:r>
            <a:r>
              <a:rPr lang="en-US" dirty="0" err="1"/>
              <a:t>niệm</a:t>
            </a:r>
            <a:r>
              <a:rPr lang="en-US" dirty="0"/>
              <a:t> </a:t>
            </a:r>
            <a:r>
              <a:rPr lang="en-US" dirty="0" err="1"/>
              <a:t>và</a:t>
            </a:r>
            <a:r>
              <a:rPr lang="en-US" dirty="0"/>
              <a:t> UX.</a:t>
            </a:r>
          </a:p>
          <a:p>
            <a:endParaRPr lang="en-US" dirty="0"/>
          </a:p>
          <a:p>
            <a:r>
              <a:rPr lang="en-US" dirty="0"/>
              <a:t>- </a:t>
            </a:r>
            <a:r>
              <a:rPr lang="en-US" dirty="0" err="1"/>
              <a:t>Hình</a:t>
            </a:r>
            <a:r>
              <a:rPr lang="en-US" dirty="0"/>
              <a:t> t</a:t>
            </a:r>
            <a:r>
              <a:rPr lang="vi-VN" dirty="0"/>
              <a:t>ư</a:t>
            </a:r>
            <a:r>
              <a:rPr lang="en-US" dirty="0" err="1"/>
              <a:t>ợng</a:t>
            </a:r>
            <a:r>
              <a:rPr lang="en-US" dirty="0"/>
              <a:t> </a:t>
            </a:r>
            <a:r>
              <a:rPr lang="vi-VN" dirty="0"/>
              <a:t>ẩn dụ và các </a:t>
            </a:r>
            <a:r>
              <a:rPr lang="en-US" dirty="0" err="1"/>
              <a:t>kiểu</a:t>
            </a:r>
            <a:r>
              <a:rPr lang="vi-VN" dirty="0"/>
              <a:t> tương tự </a:t>
            </a:r>
            <a:r>
              <a:rPr lang="en-US" dirty="0" err="1"/>
              <a:t>giúp</a:t>
            </a:r>
            <a:r>
              <a:rPr lang="en-US" dirty="0"/>
              <a:t> ng</a:t>
            </a:r>
            <a:r>
              <a:rPr lang="vi-VN" dirty="0"/>
              <a:t>ư</a:t>
            </a:r>
            <a:r>
              <a:rPr lang="en-US" dirty="0" err="1"/>
              <a:t>ời</a:t>
            </a:r>
            <a:r>
              <a:rPr lang="en-US" dirty="0"/>
              <a:t> ta </a:t>
            </a:r>
            <a:r>
              <a:rPr lang="en-US" dirty="0" err="1"/>
              <a:t>hiểu</a:t>
            </a:r>
            <a:r>
              <a:rPr lang="en-US" dirty="0"/>
              <a:t> </a:t>
            </a:r>
            <a:r>
              <a:rPr lang="en-US" dirty="0" err="1"/>
              <a:t>sản</a:t>
            </a:r>
            <a:r>
              <a:rPr lang="en-US" dirty="0"/>
              <a:t> </a:t>
            </a:r>
            <a:r>
              <a:rPr lang="en-US" dirty="0" err="1"/>
              <a:t>phẩm</a:t>
            </a:r>
            <a:r>
              <a:rPr lang="en-US" dirty="0"/>
              <a:t> </a:t>
            </a:r>
            <a:r>
              <a:rPr lang="en-US" dirty="0" err="1"/>
              <a:t>dùng</a:t>
            </a:r>
            <a:r>
              <a:rPr lang="en-US" dirty="0"/>
              <a:t> </a:t>
            </a:r>
            <a:r>
              <a:rPr lang="en-US" dirty="0" err="1"/>
              <a:t>để</a:t>
            </a:r>
            <a:r>
              <a:rPr lang="en-US" dirty="0"/>
              <a:t> </a:t>
            </a:r>
            <a:r>
              <a:rPr lang="en-US" dirty="0" err="1"/>
              <a:t>làm</a:t>
            </a:r>
            <a:r>
              <a:rPr lang="en-US" dirty="0"/>
              <a:t> </a:t>
            </a:r>
            <a:r>
              <a:rPr lang="en-US" dirty="0" err="1"/>
              <a:t>gì</a:t>
            </a:r>
            <a:r>
              <a:rPr lang="en-US" dirty="0"/>
              <a:t>, </a:t>
            </a:r>
            <a:r>
              <a:rPr lang="en-US" dirty="0" err="1"/>
              <a:t>hoạt</a:t>
            </a:r>
            <a:r>
              <a:rPr lang="en-US" dirty="0"/>
              <a:t> </a:t>
            </a:r>
            <a:r>
              <a:rPr lang="en-US" dirty="0" err="1"/>
              <a:t>động</a:t>
            </a:r>
            <a:r>
              <a:rPr lang="en-US" dirty="0"/>
              <a:t> ra </a:t>
            </a:r>
            <a:r>
              <a:rPr lang="en-US" dirty="0" err="1"/>
              <a:t>sao</a:t>
            </a:r>
            <a:endParaRPr lang="vi-VN" dirty="0"/>
          </a:p>
          <a:p>
            <a:endParaRPr lang="vi-VN" dirty="0"/>
          </a:p>
          <a:p>
            <a:r>
              <a:rPr lang="en-US" dirty="0"/>
              <a:t>- </a:t>
            </a:r>
            <a:r>
              <a:rPr lang="vi-VN" dirty="0"/>
              <a:t>Các khái niệm mà mọi người tiếp xúc thông qua sản phẩm, bao gồm</a:t>
            </a:r>
            <a:r>
              <a:rPr lang="en-US" dirty="0"/>
              <a:t> </a:t>
            </a:r>
            <a:r>
              <a:rPr lang="vi-VN" dirty="0"/>
              <a:t>các đối tượng</a:t>
            </a:r>
            <a:r>
              <a:rPr lang="en-US" dirty="0"/>
              <a:t> </a:t>
            </a:r>
            <a:r>
              <a:rPr lang="en-US" dirty="0" err="1"/>
              <a:t>trong</a:t>
            </a:r>
            <a:r>
              <a:rPr lang="en-US" dirty="0"/>
              <a:t> </a:t>
            </a:r>
            <a:r>
              <a:rPr lang="en-US" dirty="0" err="1"/>
              <a:t>tác</a:t>
            </a:r>
            <a:r>
              <a:rPr lang="en-US" dirty="0"/>
              <a:t> </a:t>
            </a:r>
            <a:r>
              <a:rPr lang="en-US" dirty="0" err="1"/>
              <a:t>vụ</a:t>
            </a:r>
            <a:r>
              <a:rPr lang="en-US" dirty="0"/>
              <a:t>, </a:t>
            </a:r>
            <a:r>
              <a:rPr lang="vi-VN" dirty="0"/>
              <a:t>các thuộc tính</a:t>
            </a:r>
            <a:r>
              <a:rPr lang="en-US" dirty="0"/>
              <a:t>, </a:t>
            </a:r>
            <a:r>
              <a:rPr lang="vi-VN" dirty="0"/>
              <a:t>và</a:t>
            </a:r>
            <a:r>
              <a:rPr lang="en-US" dirty="0"/>
              <a:t> </a:t>
            </a:r>
            <a:r>
              <a:rPr lang="vi-VN" dirty="0"/>
              <a:t>các hoạt động</a:t>
            </a:r>
            <a:r>
              <a:rPr lang="en-US" dirty="0"/>
              <a:t> </a:t>
            </a:r>
            <a:r>
              <a:rPr lang="en-US" dirty="0" err="1"/>
              <a:t>của</a:t>
            </a:r>
            <a:r>
              <a:rPr lang="en-US" dirty="0"/>
              <a:t> </a:t>
            </a:r>
            <a:r>
              <a:rPr lang="en-US" dirty="0" err="1"/>
              <a:t>chúng</a:t>
            </a:r>
            <a:r>
              <a:rPr lang="vi-VN" dirty="0"/>
              <a:t> (ví dụ: lưu, xem xét lại,</a:t>
            </a:r>
            <a:r>
              <a:rPr lang="en-US" dirty="0"/>
              <a:t> </a:t>
            </a:r>
            <a:r>
              <a:rPr lang="vi-VN" dirty="0"/>
              <a:t>tổ chức).</a:t>
            </a:r>
            <a:endParaRPr lang="en-US" dirty="0"/>
          </a:p>
          <a:p>
            <a:endParaRPr lang="vi-VN" dirty="0"/>
          </a:p>
          <a:p>
            <a:r>
              <a:rPr lang="en-US" dirty="0"/>
              <a:t>- </a:t>
            </a:r>
            <a:r>
              <a:rPr lang="vi-VN" dirty="0"/>
              <a:t>Mối quan hệ giữa các khái niệm đó (ví dụ: một đối tượng</a:t>
            </a:r>
            <a:r>
              <a:rPr lang="en-US" dirty="0"/>
              <a:t> </a:t>
            </a:r>
            <a:r>
              <a:rPr lang="en-US" dirty="0" err="1"/>
              <a:t>có</a:t>
            </a:r>
            <a:r>
              <a:rPr lang="en-US" dirty="0"/>
              <a:t> </a:t>
            </a:r>
            <a:r>
              <a:rPr lang="vi-VN" dirty="0"/>
              <a:t>chứa một yếu tố khác</a:t>
            </a:r>
            <a:r>
              <a:rPr lang="en-US" dirty="0"/>
              <a:t> hay </a:t>
            </a:r>
            <a:r>
              <a:rPr lang="en-US" dirty="0" err="1"/>
              <a:t>không</a:t>
            </a:r>
            <a:r>
              <a:rPr lang="en-US" dirty="0"/>
              <a:t>…)</a:t>
            </a:r>
          </a:p>
          <a:p>
            <a:r>
              <a:rPr lang="en-US" dirty="0"/>
              <a:t>- </a:t>
            </a:r>
            <a:r>
              <a:rPr lang="en-US" dirty="0" err="1"/>
              <a:t>Mối</a:t>
            </a:r>
            <a:r>
              <a:rPr lang="en-US" dirty="0"/>
              <a:t> t</a:t>
            </a:r>
            <a:r>
              <a:rPr lang="vi-VN" dirty="0"/>
              <a:t>ư</a:t>
            </a:r>
            <a:r>
              <a:rPr lang="en-US" dirty="0" err="1"/>
              <a:t>ơng</a:t>
            </a:r>
            <a:r>
              <a:rPr lang="en-US" dirty="0"/>
              <a:t> </a:t>
            </a:r>
            <a:r>
              <a:rPr lang="en-US" dirty="0" err="1"/>
              <a:t>quan</a:t>
            </a:r>
            <a:r>
              <a:rPr lang="en-US" dirty="0"/>
              <a:t> </a:t>
            </a:r>
            <a:r>
              <a:rPr lang="vi-VN" dirty="0"/>
              <a:t>giữa các khái niệm và </a:t>
            </a:r>
            <a:r>
              <a:rPr lang="en-US" dirty="0"/>
              <a:t>UX </a:t>
            </a:r>
            <a:r>
              <a:rPr lang="vi-VN" dirty="0"/>
              <a:t>(ví dụ: một người có thể truy cập lại bằng cách xem xét</a:t>
            </a:r>
          </a:p>
          <a:p>
            <a:r>
              <a:rPr lang="vi-VN" dirty="0"/>
              <a:t>danh sách các trang web được truy cập, các trang web được truy cập thường xuyên nhất hoặc các trang web đã lưu).</a:t>
            </a:r>
            <a:endParaRPr lang="en-US" dirty="0"/>
          </a:p>
        </p:txBody>
      </p:sp>
      <p:sp>
        <p:nvSpPr>
          <p:cNvPr id="4" name="Slide Number Placeholder 3"/>
          <p:cNvSpPr>
            <a:spLocks noGrp="1"/>
          </p:cNvSpPr>
          <p:nvPr>
            <p:ph type="sldNum" sz="quarter" idx="10"/>
          </p:nvPr>
        </p:nvSpPr>
        <p:spPr/>
        <p:txBody>
          <a:bodyPr/>
          <a:lstStyle/>
          <a:p>
            <a:fld id="{3F55A965-49CD-492E-84BE-5EB2A9CC3DBD}" type="slidenum">
              <a:rPr lang="en-GB" smtClean="0"/>
              <a:t>22</a:t>
            </a:fld>
            <a:endParaRPr lang="en-GB"/>
          </a:p>
        </p:txBody>
      </p:sp>
    </p:spTree>
    <p:extLst>
      <p:ext uri="{BB962C8B-B14F-4D97-AF65-F5344CB8AC3E}">
        <p14:creationId xmlns:p14="http://schemas.microsoft.com/office/powerpoint/2010/main" val="25974052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Trả</a:t>
            </a:r>
            <a:r>
              <a:rPr lang="en-US" dirty="0"/>
              <a:t> </a:t>
            </a:r>
            <a:r>
              <a:rPr lang="en-US" dirty="0" err="1"/>
              <a:t>lời</a:t>
            </a:r>
            <a:r>
              <a:rPr lang="en-US" dirty="0"/>
              <a:t> </a:t>
            </a:r>
            <a:r>
              <a:rPr lang="en-US" dirty="0" err="1"/>
              <a:t>các</a:t>
            </a:r>
            <a:r>
              <a:rPr lang="en-US" dirty="0"/>
              <a:t> </a:t>
            </a:r>
            <a:r>
              <a:rPr lang="en-US" dirty="0" err="1"/>
              <a:t>câu</a:t>
            </a:r>
            <a:r>
              <a:rPr lang="en-US" dirty="0"/>
              <a:t> </a:t>
            </a:r>
            <a:r>
              <a:rPr lang="en-US" dirty="0" err="1"/>
              <a:t>hỏi</a:t>
            </a:r>
            <a:r>
              <a:rPr lang="en-US" dirty="0"/>
              <a:t> </a:t>
            </a:r>
            <a:r>
              <a:rPr lang="en-US" dirty="0" err="1"/>
              <a:t>sau</a:t>
            </a:r>
            <a:r>
              <a:rPr lang="en-US" dirty="0"/>
              <a:t> </a:t>
            </a:r>
            <a:r>
              <a:rPr lang="en-US" dirty="0" err="1"/>
              <a:t>để</a:t>
            </a:r>
            <a:r>
              <a:rPr lang="en-US" dirty="0"/>
              <a:t> </a:t>
            </a:r>
            <a:r>
              <a:rPr lang="en-US" dirty="0" err="1"/>
              <a:t>xác</a:t>
            </a:r>
            <a:r>
              <a:rPr lang="en-US" dirty="0"/>
              <a:t> </a:t>
            </a:r>
            <a:r>
              <a:rPr lang="en-US" dirty="0" err="1"/>
              <a:t>định</a:t>
            </a:r>
            <a:r>
              <a:rPr lang="en-US" dirty="0"/>
              <a:t> </a:t>
            </a:r>
            <a:r>
              <a:rPr lang="en-US" dirty="0" err="1"/>
              <a:t>mô</a:t>
            </a:r>
            <a:r>
              <a:rPr lang="en-US" dirty="0"/>
              <a:t> </a:t>
            </a:r>
            <a:r>
              <a:rPr lang="en-US" dirty="0" err="1"/>
              <a:t>hình</a:t>
            </a:r>
            <a:r>
              <a:rPr lang="en-US" dirty="0"/>
              <a:t> ý </a:t>
            </a:r>
            <a:r>
              <a:rPr lang="en-US" dirty="0" err="1"/>
              <a:t>niệm</a:t>
            </a:r>
            <a:r>
              <a:rPr lang="en-US" dirty="0"/>
              <a:t> </a:t>
            </a:r>
            <a:r>
              <a:rPr lang="en-US" dirty="0" err="1"/>
              <a:t>của</a:t>
            </a:r>
            <a:r>
              <a:rPr lang="en-US" dirty="0"/>
              <a:t> </a:t>
            </a:r>
            <a:r>
              <a:rPr lang="en-US" dirty="0" err="1"/>
              <a:t>mình</a:t>
            </a:r>
            <a:r>
              <a:rPr lang="en-US" dirty="0"/>
              <a:t>:</a:t>
            </a:r>
          </a:p>
          <a:p>
            <a:pPr marL="241653" indent="-241653">
              <a:buAutoNum type="arabicPeriod"/>
            </a:pPr>
            <a:r>
              <a:rPr lang="en-US" dirty="0"/>
              <a:t>User </a:t>
            </a:r>
            <a:r>
              <a:rPr lang="en-US" dirty="0" err="1"/>
              <a:t>sẽ</a:t>
            </a:r>
            <a:r>
              <a:rPr lang="en-US" dirty="0"/>
              <a:t> </a:t>
            </a:r>
            <a:r>
              <a:rPr lang="en-US" dirty="0" err="1"/>
              <a:t>làm</a:t>
            </a:r>
            <a:r>
              <a:rPr lang="en-US" dirty="0"/>
              <a:t> </a:t>
            </a:r>
            <a:r>
              <a:rPr lang="en-US" dirty="0" err="1"/>
              <a:t>cụ</a:t>
            </a:r>
            <a:r>
              <a:rPr lang="en-US" dirty="0"/>
              <a:t> </a:t>
            </a:r>
            <a:r>
              <a:rPr lang="en-US" dirty="0" err="1"/>
              <a:t>thể</a:t>
            </a:r>
            <a:r>
              <a:rPr lang="en-US" dirty="0"/>
              <a:t> </a:t>
            </a:r>
            <a:r>
              <a:rPr lang="en-US" dirty="0" err="1"/>
              <a:t>việc</a:t>
            </a:r>
            <a:r>
              <a:rPr lang="en-US" dirty="0"/>
              <a:t> </a:t>
            </a:r>
            <a:r>
              <a:rPr lang="en-US" dirty="0" err="1"/>
              <a:t>gì</a:t>
            </a:r>
            <a:r>
              <a:rPr lang="en-US" dirty="0"/>
              <a:t> </a:t>
            </a:r>
            <a:r>
              <a:rPr lang="en-US" dirty="0" err="1"/>
              <a:t>để</a:t>
            </a:r>
            <a:r>
              <a:rPr lang="en-US" dirty="0"/>
              <a:t> </a:t>
            </a:r>
            <a:r>
              <a:rPr lang="en-US" dirty="0" err="1"/>
              <a:t>thực</a:t>
            </a:r>
            <a:r>
              <a:rPr lang="en-US" dirty="0"/>
              <a:t> </a:t>
            </a:r>
            <a:r>
              <a:rPr lang="en-US" dirty="0" err="1"/>
              <a:t>hiện</a:t>
            </a:r>
            <a:r>
              <a:rPr lang="en-US" dirty="0"/>
              <a:t> </a:t>
            </a:r>
            <a:r>
              <a:rPr lang="en-US" dirty="0" err="1"/>
              <a:t>tác</a:t>
            </a:r>
            <a:r>
              <a:rPr lang="en-US" dirty="0"/>
              <a:t> </a:t>
            </a:r>
            <a:r>
              <a:rPr lang="en-US" dirty="0" err="1"/>
              <a:t>vụ</a:t>
            </a:r>
            <a:r>
              <a:rPr lang="en-US" dirty="0"/>
              <a:t> </a:t>
            </a:r>
            <a:r>
              <a:rPr lang="en-US" dirty="0" err="1"/>
              <a:t>của</a:t>
            </a:r>
            <a:r>
              <a:rPr lang="en-US" dirty="0"/>
              <a:t> </a:t>
            </a:r>
            <a:r>
              <a:rPr lang="en-US" dirty="0" err="1"/>
              <a:t>mình</a:t>
            </a:r>
            <a:r>
              <a:rPr lang="en-US" dirty="0"/>
              <a:t>? VD user </a:t>
            </a:r>
            <a:r>
              <a:rPr lang="en-US" dirty="0" err="1"/>
              <a:t>sẽ</a:t>
            </a:r>
            <a:r>
              <a:rPr lang="en-US" dirty="0"/>
              <a:t> </a:t>
            </a:r>
            <a:r>
              <a:rPr lang="en-US" dirty="0" err="1"/>
              <a:t>làm</a:t>
            </a:r>
            <a:r>
              <a:rPr lang="en-US" dirty="0"/>
              <a:t> </a:t>
            </a:r>
            <a:r>
              <a:rPr lang="en-US" dirty="0" err="1"/>
              <a:t>gì</a:t>
            </a:r>
            <a:r>
              <a:rPr lang="en-US" dirty="0"/>
              <a:t> </a:t>
            </a:r>
            <a:r>
              <a:rPr lang="en-US" dirty="0" err="1"/>
              <a:t>để</a:t>
            </a:r>
            <a:r>
              <a:rPr lang="en-US" dirty="0"/>
              <a:t> </a:t>
            </a:r>
            <a:r>
              <a:rPr lang="en-US" dirty="0" err="1"/>
              <a:t>tìm</a:t>
            </a:r>
            <a:r>
              <a:rPr lang="en-US" dirty="0"/>
              <a:t> đ</a:t>
            </a:r>
            <a:r>
              <a:rPr lang="vi-VN" dirty="0"/>
              <a:t>ư</a:t>
            </a:r>
            <a:r>
              <a:rPr lang="en-US" dirty="0" err="1"/>
              <a:t>ờng</a:t>
            </a:r>
            <a:r>
              <a:rPr lang="en-US" dirty="0"/>
              <a:t> </a:t>
            </a:r>
            <a:r>
              <a:rPr lang="en-US" dirty="0" err="1"/>
              <a:t>trên</a:t>
            </a:r>
            <a:r>
              <a:rPr lang="en-US" dirty="0"/>
              <a:t> </a:t>
            </a:r>
            <a:r>
              <a:rPr lang="en-US" dirty="0" err="1"/>
              <a:t>thiết</a:t>
            </a:r>
            <a:r>
              <a:rPr lang="en-US" dirty="0"/>
              <a:t> </a:t>
            </a:r>
            <a:r>
              <a:rPr lang="en-US" dirty="0" err="1"/>
              <a:t>bị</a:t>
            </a:r>
            <a:r>
              <a:rPr lang="en-US" dirty="0"/>
              <a:t> đ</a:t>
            </a:r>
            <a:r>
              <a:rPr lang="vi-VN" dirty="0"/>
              <a:t>ư</a:t>
            </a:r>
            <a:r>
              <a:rPr lang="en-US" dirty="0" err="1"/>
              <a:t>ợc</a:t>
            </a:r>
            <a:r>
              <a:rPr lang="en-US" dirty="0"/>
              <a:t> </a:t>
            </a:r>
            <a:r>
              <a:rPr lang="en-US" dirty="0" err="1"/>
              <a:t>gắn</a:t>
            </a:r>
            <a:r>
              <a:rPr lang="en-US" dirty="0"/>
              <a:t> </a:t>
            </a:r>
            <a:r>
              <a:rPr lang="en-US" dirty="0" err="1"/>
              <a:t>trên</a:t>
            </a:r>
            <a:r>
              <a:rPr lang="en-US" dirty="0"/>
              <a:t> </a:t>
            </a:r>
            <a:r>
              <a:rPr lang="en-US" dirty="0" err="1"/>
              <a:t>xe</a:t>
            </a:r>
            <a:r>
              <a:rPr lang="en-US" dirty="0"/>
              <a:t> h</a:t>
            </a:r>
            <a:r>
              <a:rPr lang="vi-VN" dirty="0"/>
              <a:t>ơ</a:t>
            </a:r>
            <a:r>
              <a:rPr lang="en-US" dirty="0" err="1"/>
              <a:t>i</a:t>
            </a:r>
            <a:endParaRPr lang="en-US" dirty="0"/>
          </a:p>
          <a:p>
            <a:pPr marL="241653" indent="-241653">
              <a:buAutoNum type="arabicPeriod"/>
            </a:pPr>
            <a:r>
              <a:rPr lang="en-US" dirty="0" err="1"/>
              <a:t>Hệ</a:t>
            </a:r>
            <a:r>
              <a:rPr lang="en-US" dirty="0"/>
              <a:t> </a:t>
            </a:r>
            <a:r>
              <a:rPr lang="en-US" dirty="0" err="1"/>
              <a:t>thống</a:t>
            </a:r>
            <a:r>
              <a:rPr lang="en-US" dirty="0"/>
              <a:t> (</a:t>
            </a:r>
            <a:r>
              <a:rPr lang="en-US" dirty="0" err="1"/>
              <a:t>thiết</a:t>
            </a:r>
            <a:r>
              <a:rPr lang="en-US" dirty="0"/>
              <a:t> </a:t>
            </a:r>
            <a:r>
              <a:rPr lang="en-US" dirty="0" err="1"/>
              <a:t>bị</a:t>
            </a:r>
            <a:r>
              <a:rPr lang="en-US" dirty="0"/>
              <a:t>) </a:t>
            </a:r>
            <a:r>
              <a:rPr lang="en-US" dirty="0" err="1"/>
              <a:t>đó</a:t>
            </a:r>
            <a:r>
              <a:rPr lang="en-US" dirty="0"/>
              <a:t> </a:t>
            </a:r>
            <a:r>
              <a:rPr lang="en-US" dirty="0" err="1"/>
              <a:t>hỗ</a:t>
            </a:r>
            <a:r>
              <a:rPr lang="en-US" dirty="0"/>
              <a:t> </a:t>
            </a:r>
            <a:r>
              <a:rPr lang="en-US" dirty="0" err="1"/>
              <a:t>trợ</a:t>
            </a:r>
            <a:r>
              <a:rPr lang="en-US" dirty="0"/>
              <a:t> </a:t>
            </a:r>
            <a:r>
              <a:rPr lang="en-US" dirty="0" err="1"/>
              <a:t>những</a:t>
            </a:r>
            <a:r>
              <a:rPr lang="en-US" dirty="0"/>
              <a:t> </a:t>
            </a:r>
            <a:r>
              <a:rPr lang="en-US" dirty="0" err="1"/>
              <a:t>việc</a:t>
            </a:r>
            <a:r>
              <a:rPr lang="en-US" dirty="0"/>
              <a:t> </a:t>
            </a:r>
            <a:r>
              <a:rPr lang="en-US" dirty="0" err="1"/>
              <a:t>đó</a:t>
            </a:r>
            <a:r>
              <a:rPr lang="en-US" dirty="0"/>
              <a:t> </a:t>
            </a:r>
            <a:r>
              <a:rPr lang="en-US" dirty="0" err="1"/>
              <a:t>nh</a:t>
            </a:r>
            <a:r>
              <a:rPr lang="vi-VN" dirty="0"/>
              <a:t>ư</a:t>
            </a:r>
            <a:r>
              <a:rPr lang="en-US" dirty="0"/>
              <a:t> </a:t>
            </a:r>
            <a:r>
              <a:rPr lang="en-US" dirty="0" err="1"/>
              <a:t>thế</a:t>
            </a:r>
            <a:r>
              <a:rPr lang="en-US" dirty="0"/>
              <a:t> </a:t>
            </a:r>
            <a:r>
              <a:rPr lang="en-US" dirty="0" err="1"/>
              <a:t>nào</a:t>
            </a:r>
            <a:r>
              <a:rPr lang="en-US" dirty="0"/>
              <a:t>?</a:t>
            </a:r>
          </a:p>
          <a:p>
            <a:pPr marL="241653" indent="-241653">
              <a:buAutoNum type="arabicPeriod"/>
            </a:pPr>
            <a:r>
              <a:rPr lang="en-US" dirty="0" err="1"/>
              <a:t>Kiểu</a:t>
            </a:r>
            <a:r>
              <a:rPr lang="en-US" dirty="0"/>
              <a:t> interface metaphor </a:t>
            </a:r>
            <a:r>
              <a:rPr lang="en-US" dirty="0" err="1"/>
              <a:t>nào</a:t>
            </a:r>
            <a:r>
              <a:rPr lang="en-US" dirty="0"/>
              <a:t> </a:t>
            </a:r>
            <a:r>
              <a:rPr lang="en-US" dirty="0" err="1"/>
              <a:t>là</a:t>
            </a:r>
            <a:r>
              <a:rPr lang="en-US" dirty="0"/>
              <a:t> </a:t>
            </a:r>
            <a:r>
              <a:rPr lang="en-US" dirty="0" err="1"/>
              <a:t>phù</a:t>
            </a:r>
            <a:r>
              <a:rPr lang="en-US" dirty="0"/>
              <a:t> </a:t>
            </a:r>
            <a:r>
              <a:rPr lang="en-US" dirty="0" err="1"/>
              <a:t>hợp</a:t>
            </a:r>
            <a:r>
              <a:rPr lang="en-US" dirty="0"/>
              <a:t> (</a:t>
            </a:r>
            <a:r>
              <a:rPr lang="en-US" dirty="0" err="1"/>
              <a:t>nếu</a:t>
            </a:r>
            <a:r>
              <a:rPr lang="en-US" dirty="0"/>
              <a:t> </a:t>
            </a:r>
            <a:r>
              <a:rPr lang="en-US" dirty="0" err="1"/>
              <a:t>có</a:t>
            </a:r>
            <a:r>
              <a:rPr lang="en-US" dirty="0"/>
              <a:t>)?</a:t>
            </a:r>
          </a:p>
          <a:p>
            <a:pPr marL="241653" indent="-241653">
              <a:buAutoNum type="arabicPeriod"/>
            </a:pPr>
            <a:r>
              <a:rPr lang="en-US" dirty="0" err="1"/>
              <a:t>Kiểu</a:t>
            </a:r>
            <a:r>
              <a:rPr lang="en-US" dirty="0"/>
              <a:t> t</a:t>
            </a:r>
            <a:r>
              <a:rPr lang="vi-VN" dirty="0"/>
              <a:t>ư</a:t>
            </a:r>
            <a:r>
              <a:rPr lang="en-US" dirty="0" err="1"/>
              <a:t>ơng</a:t>
            </a:r>
            <a:r>
              <a:rPr lang="en-US" dirty="0"/>
              <a:t> </a:t>
            </a:r>
            <a:r>
              <a:rPr lang="en-US" dirty="0" err="1"/>
              <a:t>tác</a:t>
            </a:r>
            <a:r>
              <a:rPr lang="en-US" dirty="0"/>
              <a:t> </a:t>
            </a:r>
            <a:r>
              <a:rPr lang="en-US" dirty="0" err="1"/>
              <a:t>nào</a:t>
            </a:r>
            <a:r>
              <a:rPr lang="en-US" dirty="0"/>
              <a:t> đ</a:t>
            </a:r>
            <a:r>
              <a:rPr lang="vi-VN" dirty="0"/>
              <a:t>ư</a:t>
            </a:r>
            <a:r>
              <a:rPr lang="en-US" dirty="0" err="1"/>
              <a:t>ợc</a:t>
            </a:r>
            <a:r>
              <a:rPr lang="en-US" dirty="0"/>
              <a:t> dung?</a:t>
            </a:r>
          </a:p>
        </p:txBody>
      </p:sp>
      <p:sp>
        <p:nvSpPr>
          <p:cNvPr id="4" name="Slide Number Placeholder 3"/>
          <p:cNvSpPr>
            <a:spLocks noGrp="1"/>
          </p:cNvSpPr>
          <p:nvPr>
            <p:ph type="sldNum" sz="quarter" idx="10"/>
          </p:nvPr>
        </p:nvSpPr>
        <p:spPr/>
        <p:txBody>
          <a:bodyPr/>
          <a:lstStyle/>
          <a:p>
            <a:fld id="{3F55A965-49CD-492E-84BE-5EB2A9CC3DBD}" type="slidenum">
              <a:rPr lang="en-GB" smtClean="0"/>
              <a:t>23</a:t>
            </a:fld>
            <a:endParaRPr lang="en-GB"/>
          </a:p>
        </p:txBody>
      </p:sp>
    </p:spTree>
    <p:extLst>
      <p:ext uri="{BB962C8B-B14F-4D97-AF65-F5344CB8AC3E}">
        <p14:creationId xmlns:p14="http://schemas.microsoft.com/office/powerpoint/2010/main" val="22126495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500">
                <a:solidFill>
                  <a:schemeClr val="tx1"/>
                </a:solidFill>
                <a:latin typeface="Arial" charset="0"/>
                <a:ea typeface="ＭＳ Ｐゴシック" charset="0"/>
                <a:cs typeface="ＭＳ Ｐゴシック" charset="0"/>
              </a:defRPr>
            </a:lvl1pPr>
            <a:lvl2pPr marL="40097626" indent="-39614320" eaLnBrk="0" hangingPunct="0">
              <a:defRPr sz="2500">
                <a:solidFill>
                  <a:schemeClr val="tx1"/>
                </a:solidFill>
                <a:latin typeface="Arial" charset="0"/>
                <a:ea typeface="ＭＳ Ｐゴシック" charset="0"/>
              </a:defRPr>
            </a:lvl2pPr>
            <a:lvl3pPr eaLnBrk="0" hangingPunct="0">
              <a:defRPr sz="2500">
                <a:solidFill>
                  <a:schemeClr val="tx1"/>
                </a:solidFill>
                <a:latin typeface="Arial" charset="0"/>
                <a:ea typeface="ＭＳ Ｐゴシック" charset="0"/>
              </a:defRPr>
            </a:lvl3pPr>
            <a:lvl4pPr eaLnBrk="0" hangingPunct="0">
              <a:defRPr sz="2500">
                <a:solidFill>
                  <a:schemeClr val="tx1"/>
                </a:solidFill>
                <a:latin typeface="Arial" charset="0"/>
                <a:ea typeface="ＭＳ Ｐゴシック" charset="0"/>
              </a:defRPr>
            </a:lvl4pPr>
            <a:lvl5pPr eaLnBrk="0" hangingPunct="0">
              <a:defRPr sz="2500">
                <a:solidFill>
                  <a:schemeClr val="tx1"/>
                </a:solidFill>
                <a:latin typeface="Arial" charset="0"/>
                <a:ea typeface="ＭＳ Ｐゴシック" charset="0"/>
              </a:defRPr>
            </a:lvl5pPr>
            <a:lvl6pPr marL="483306" eaLnBrk="0" fontAlgn="base" hangingPunct="0">
              <a:spcBef>
                <a:spcPct val="0"/>
              </a:spcBef>
              <a:spcAft>
                <a:spcPct val="0"/>
              </a:spcAft>
              <a:defRPr sz="2500">
                <a:solidFill>
                  <a:schemeClr val="tx1"/>
                </a:solidFill>
                <a:latin typeface="Arial" charset="0"/>
                <a:ea typeface="ＭＳ Ｐゴシック" charset="0"/>
              </a:defRPr>
            </a:lvl6pPr>
            <a:lvl7pPr marL="966612" eaLnBrk="0" fontAlgn="base" hangingPunct="0">
              <a:spcBef>
                <a:spcPct val="0"/>
              </a:spcBef>
              <a:spcAft>
                <a:spcPct val="0"/>
              </a:spcAft>
              <a:defRPr sz="2500">
                <a:solidFill>
                  <a:schemeClr val="tx1"/>
                </a:solidFill>
                <a:latin typeface="Arial" charset="0"/>
                <a:ea typeface="ＭＳ Ｐゴシック" charset="0"/>
              </a:defRPr>
            </a:lvl7pPr>
            <a:lvl8pPr marL="1449918" eaLnBrk="0" fontAlgn="base" hangingPunct="0">
              <a:spcBef>
                <a:spcPct val="0"/>
              </a:spcBef>
              <a:spcAft>
                <a:spcPct val="0"/>
              </a:spcAft>
              <a:defRPr sz="2500">
                <a:solidFill>
                  <a:schemeClr val="tx1"/>
                </a:solidFill>
                <a:latin typeface="Arial" charset="0"/>
                <a:ea typeface="ＭＳ Ｐゴシック" charset="0"/>
              </a:defRPr>
            </a:lvl8pPr>
            <a:lvl9pPr marL="1933224" eaLnBrk="0" fontAlgn="base" hangingPunct="0">
              <a:spcBef>
                <a:spcPct val="0"/>
              </a:spcBef>
              <a:spcAft>
                <a:spcPct val="0"/>
              </a:spcAft>
              <a:defRPr sz="2500">
                <a:solidFill>
                  <a:schemeClr val="tx1"/>
                </a:solidFill>
                <a:latin typeface="Arial" charset="0"/>
                <a:ea typeface="ＭＳ Ｐゴシック" charset="0"/>
              </a:defRPr>
            </a:lvl9pPr>
          </a:lstStyle>
          <a:p>
            <a:pPr eaLnBrk="1" hangingPunct="1"/>
            <a:fld id="{96B3FE9D-B45A-664D-AE97-D312846D98CD}" type="slidenum">
              <a:rPr lang="en-GB" sz="1300"/>
              <a:pPr eaLnBrk="1" hangingPunct="1"/>
              <a:t>24</a:t>
            </a:fld>
            <a:endParaRPr lang="en-GB" sz="1300"/>
          </a:p>
        </p:txBody>
      </p:sp>
      <p:sp>
        <p:nvSpPr>
          <p:cNvPr id="34819" name="Slide Image Placeholder 1"/>
          <p:cNvSpPr>
            <a:spLocks noGrp="1" noRot="1" noChangeAspect="1" noTextEdit="1"/>
          </p:cNvSpPr>
          <p:nvPr>
            <p:ph type="sldImg"/>
          </p:nvPr>
        </p:nvSpPr>
        <p:spPr>
          <a:ln/>
        </p:spPr>
      </p:sp>
      <p:sp>
        <p:nvSpPr>
          <p:cNvPr id="34820" name="Notes Placeholder 2"/>
          <p:cNvSpPr>
            <a:spLocks noGrp="1"/>
          </p:cNvSpPr>
          <p:nvPr>
            <p:ph type="body" idx="1"/>
          </p:nvPr>
        </p:nvSpPr>
        <p:spPr>
          <a:xfrm>
            <a:off x="1280160" y="3474720"/>
            <a:ext cx="7040880" cy="3291840"/>
          </a:xfr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marL="181240" indent="-181240">
              <a:buFontTx/>
              <a:buChar char="-"/>
            </a:pPr>
            <a:r>
              <a:rPr lang="en-GB" dirty="0" err="1"/>
              <a:t>Có</a:t>
            </a:r>
            <a:r>
              <a:rPr lang="en-GB" dirty="0"/>
              <a:t> </a:t>
            </a:r>
            <a:r>
              <a:rPr lang="en-GB" dirty="0" err="1"/>
              <a:t>nhiều</a:t>
            </a:r>
            <a:r>
              <a:rPr lang="en-GB" dirty="0"/>
              <a:t> </a:t>
            </a:r>
            <a:r>
              <a:rPr lang="en-GB" dirty="0" err="1"/>
              <a:t>cách</a:t>
            </a:r>
            <a:r>
              <a:rPr lang="en-GB" dirty="0"/>
              <a:t> </a:t>
            </a:r>
            <a:r>
              <a:rPr lang="en-GB" dirty="0" err="1"/>
              <a:t>để</a:t>
            </a:r>
            <a:r>
              <a:rPr lang="en-GB" dirty="0"/>
              <a:t> </a:t>
            </a:r>
            <a:r>
              <a:rPr lang="en-GB" dirty="0" err="1"/>
              <a:t>xác</a:t>
            </a:r>
            <a:r>
              <a:rPr lang="en-GB" dirty="0"/>
              <a:t> </a:t>
            </a:r>
            <a:r>
              <a:rPr lang="en-GB" dirty="0" err="1"/>
              <a:t>định</a:t>
            </a:r>
            <a:r>
              <a:rPr lang="en-GB" dirty="0"/>
              <a:t> </a:t>
            </a:r>
            <a:r>
              <a:rPr lang="en-GB" dirty="0" err="1"/>
              <a:t>mô</a:t>
            </a:r>
            <a:r>
              <a:rPr lang="en-GB" dirty="0"/>
              <a:t> </a:t>
            </a:r>
            <a:r>
              <a:rPr lang="en-GB" dirty="0" err="1"/>
              <a:t>hình</a:t>
            </a:r>
            <a:r>
              <a:rPr lang="en-GB" dirty="0"/>
              <a:t> ý </a:t>
            </a:r>
            <a:r>
              <a:rPr lang="en-GB" dirty="0" err="1"/>
              <a:t>niệm</a:t>
            </a:r>
            <a:endParaRPr lang="en-GB" dirty="0"/>
          </a:p>
          <a:p>
            <a:pPr marL="181240" indent="-181240">
              <a:buFontTx/>
              <a:buChar char="-"/>
            </a:pPr>
            <a:r>
              <a:rPr lang="en-GB" dirty="0" err="1"/>
              <a:t>Mô</a:t>
            </a:r>
            <a:r>
              <a:rPr lang="en-GB" dirty="0"/>
              <a:t> </a:t>
            </a:r>
            <a:r>
              <a:rPr lang="en-GB" dirty="0" err="1"/>
              <a:t>tả</a:t>
            </a:r>
            <a:r>
              <a:rPr lang="en-GB" dirty="0"/>
              <a:t> </a:t>
            </a:r>
            <a:r>
              <a:rPr lang="en-GB" dirty="0" err="1"/>
              <a:t>mô</a:t>
            </a:r>
            <a:r>
              <a:rPr lang="en-GB" dirty="0"/>
              <a:t> </a:t>
            </a:r>
            <a:r>
              <a:rPr lang="en-GB" dirty="0" err="1"/>
              <a:t>hình</a:t>
            </a:r>
            <a:r>
              <a:rPr lang="en-GB" dirty="0"/>
              <a:t> ý </a:t>
            </a:r>
            <a:r>
              <a:rPr lang="en-GB" dirty="0" err="1"/>
              <a:t>niệm</a:t>
            </a:r>
            <a:r>
              <a:rPr lang="en-GB" dirty="0"/>
              <a:t> </a:t>
            </a:r>
            <a:r>
              <a:rPr lang="en-GB" dirty="0" err="1"/>
              <a:t>bằng</a:t>
            </a:r>
            <a:r>
              <a:rPr lang="en-GB" dirty="0"/>
              <a:t> </a:t>
            </a:r>
            <a:r>
              <a:rPr lang="en-GB" dirty="0" err="1"/>
              <a:t>các</a:t>
            </a:r>
            <a:r>
              <a:rPr lang="en-GB" dirty="0"/>
              <a:t> </a:t>
            </a:r>
            <a:r>
              <a:rPr lang="en-GB" dirty="0" err="1"/>
              <a:t>thuật</a:t>
            </a:r>
            <a:r>
              <a:rPr lang="en-GB" dirty="0"/>
              <a:t> ng</a:t>
            </a:r>
            <a:r>
              <a:rPr lang="en-US" dirty="0"/>
              <a:t>ữ </a:t>
            </a:r>
            <a:r>
              <a:rPr lang="en-US" dirty="0" err="1"/>
              <a:t>có</a:t>
            </a:r>
            <a:r>
              <a:rPr lang="en-US" dirty="0"/>
              <a:t> </a:t>
            </a:r>
            <a:r>
              <a:rPr lang="en-US" dirty="0" err="1"/>
              <a:t>liên</a:t>
            </a:r>
            <a:r>
              <a:rPr lang="en-US" dirty="0"/>
              <a:t> </a:t>
            </a:r>
            <a:r>
              <a:rPr lang="en-US" dirty="0" err="1"/>
              <a:t>quan</a:t>
            </a:r>
            <a:r>
              <a:rPr lang="en-US" dirty="0"/>
              <a:t> </a:t>
            </a:r>
            <a:r>
              <a:rPr lang="en-US" dirty="0" err="1"/>
              <a:t>đến</a:t>
            </a:r>
            <a:r>
              <a:rPr lang="en-US" dirty="0"/>
              <a:t> </a:t>
            </a:r>
            <a:r>
              <a:rPr lang="en-US" dirty="0" err="1"/>
              <a:t>hoạt</a:t>
            </a:r>
            <a:r>
              <a:rPr lang="en-US" dirty="0"/>
              <a:t> </a:t>
            </a:r>
            <a:r>
              <a:rPr lang="en-US" dirty="0" err="1"/>
              <a:t>động</a:t>
            </a:r>
            <a:r>
              <a:rPr lang="en-US" dirty="0"/>
              <a:t> </a:t>
            </a:r>
            <a:r>
              <a:rPr lang="en-US" dirty="0" err="1"/>
              <a:t>và</a:t>
            </a:r>
            <a:r>
              <a:rPr lang="en-US" dirty="0"/>
              <a:t> </a:t>
            </a:r>
            <a:r>
              <a:rPr lang="en-US" dirty="0" err="1"/>
              <a:t>đối</a:t>
            </a:r>
            <a:r>
              <a:rPr lang="en-US" dirty="0"/>
              <a:t> t</a:t>
            </a:r>
            <a:r>
              <a:rPr lang="vi-VN" dirty="0"/>
              <a:t>ư</a:t>
            </a:r>
            <a:r>
              <a:rPr lang="en-US" dirty="0" err="1"/>
              <a:t>ợng</a:t>
            </a:r>
            <a:endParaRPr lang="en-US" dirty="0"/>
          </a:p>
          <a:p>
            <a:pPr marL="181240" indent="-181240">
              <a:buFontTx/>
              <a:buChar char="-"/>
            </a:pPr>
            <a:r>
              <a:rPr lang="en-US" dirty="0" err="1"/>
              <a:t>Cũng</a:t>
            </a:r>
            <a:r>
              <a:rPr lang="en-US" dirty="0"/>
              <a:t> </a:t>
            </a:r>
            <a:r>
              <a:rPr lang="en-US" dirty="0" err="1"/>
              <a:t>có</a:t>
            </a:r>
            <a:r>
              <a:rPr lang="en-US" dirty="0"/>
              <a:t> </a:t>
            </a:r>
            <a:r>
              <a:rPr lang="en-US" dirty="0" err="1"/>
              <a:t>thể</a:t>
            </a:r>
            <a:r>
              <a:rPr lang="en-US" dirty="0"/>
              <a:t> </a:t>
            </a:r>
            <a:r>
              <a:rPr lang="en-US" dirty="0" err="1"/>
              <a:t>dùng</a:t>
            </a:r>
            <a:r>
              <a:rPr lang="en-US" dirty="0"/>
              <a:t> </a:t>
            </a:r>
            <a:r>
              <a:rPr lang="en-US" dirty="0" err="1"/>
              <a:t>các</a:t>
            </a:r>
            <a:r>
              <a:rPr lang="en-US" dirty="0"/>
              <a:t> </a:t>
            </a:r>
            <a:r>
              <a:rPr lang="en-US" dirty="0" err="1"/>
              <a:t>thuật</a:t>
            </a:r>
            <a:r>
              <a:rPr lang="en-US" dirty="0"/>
              <a:t> </a:t>
            </a:r>
            <a:r>
              <a:rPr lang="en-US" dirty="0" err="1"/>
              <a:t>ngữ</a:t>
            </a:r>
            <a:r>
              <a:rPr lang="en-US" dirty="0"/>
              <a:t> </a:t>
            </a:r>
            <a:r>
              <a:rPr lang="en-US" dirty="0" err="1"/>
              <a:t>về</a:t>
            </a:r>
            <a:r>
              <a:rPr lang="en-US" dirty="0"/>
              <a:t> interface metaphors.</a:t>
            </a:r>
          </a:p>
          <a:p>
            <a:pPr marL="181240" indent="-181240">
              <a:buFontTx/>
              <a:buChar char="-"/>
            </a:pPr>
            <a:endParaRPr lang="en-US" dirty="0"/>
          </a:p>
          <a:p>
            <a:pPr marL="181240" indent="-181240">
              <a:buFontTx/>
              <a:buChar char="-"/>
            </a:pPr>
            <a:endParaRPr lang="en-US" dirty="0"/>
          </a:p>
          <a:p>
            <a:r>
              <a:rPr lang="en-US" sz="1300" dirty="0"/>
              <a:t>Conceptual model </a:t>
            </a:r>
            <a:r>
              <a:rPr lang="en-US" sz="1300" dirty="0" err="1"/>
              <a:t>có</a:t>
            </a:r>
            <a:r>
              <a:rPr lang="en-US" sz="1300" dirty="0"/>
              <a:t> </a:t>
            </a:r>
            <a:r>
              <a:rPr lang="en-US" sz="1300" dirty="0" err="1"/>
              <a:t>thể</a:t>
            </a:r>
            <a:r>
              <a:rPr lang="en-US" sz="1300" dirty="0"/>
              <a:t> </a:t>
            </a:r>
            <a:r>
              <a:rPr lang="en-US" sz="1300" dirty="0" err="1"/>
              <a:t>trở</a:t>
            </a:r>
            <a:r>
              <a:rPr lang="en-US" sz="1300" dirty="0"/>
              <a:t> </a:t>
            </a:r>
            <a:r>
              <a:rPr lang="en-US" sz="1300" dirty="0" err="1"/>
              <a:t>thành</a:t>
            </a:r>
            <a:r>
              <a:rPr lang="en-US" sz="1300" dirty="0"/>
              <a:t> </a:t>
            </a:r>
            <a:r>
              <a:rPr lang="en-US" sz="1300" dirty="0" err="1"/>
              <a:t>bản</a:t>
            </a:r>
            <a:r>
              <a:rPr lang="en-US" sz="1300" dirty="0"/>
              <a:t> </a:t>
            </a:r>
            <a:r>
              <a:rPr lang="en-US" sz="1300" dirty="0" err="1"/>
              <a:t>thiết</a:t>
            </a:r>
            <a:r>
              <a:rPr lang="en-US" sz="1300" dirty="0"/>
              <a:t> </a:t>
            </a:r>
            <a:r>
              <a:rPr lang="en-US" sz="1300" dirty="0" err="1"/>
              <a:t>kế</a:t>
            </a:r>
            <a:r>
              <a:rPr lang="en-US" sz="1300" dirty="0"/>
              <a:t> chi </a:t>
            </a:r>
            <a:r>
              <a:rPr lang="en-US" sz="1300" dirty="0" err="1"/>
              <a:t>tiết</a:t>
            </a:r>
            <a:r>
              <a:rPr lang="en-US" sz="1300" dirty="0"/>
              <a:t> (blueprint), đ</a:t>
            </a:r>
            <a:r>
              <a:rPr lang="vi-VN" sz="1300" dirty="0"/>
              <a:t>ư</a:t>
            </a:r>
            <a:r>
              <a:rPr lang="en-US" sz="1300" dirty="0" err="1"/>
              <a:t>ợc</a:t>
            </a:r>
            <a:r>
              <a:rPr lang="en-US" sz="1300" dirty="0"/>
              <a:t> </a:t>
            </a:r>
            <a:r>
              <a:rPr lang="en-US" sz="1300" dirty="0" err="1"/>
              <a:t>trình</a:t>
            </a:r>
            <a:r>
              <a:rPr lang="en-US" sz="1300" dirty="0"/>
              <a:t> </a:t>
            </a:r>
            <a:r>
              <a:rPr lang="en-US" sz="1300" dirty="0" err="1"/>
              <a:t>bày</a:t>
            </a:r>
            <a:r>
              <a:rPr lang="en-US" sz="1300" dirty="0"/>
              <a:t> </a:t>
            </a:r>
            <a:r>
              <a:rPr lang="en-US" sz="1300" dirty="0" err="1"/>
              <a:t>dạng</a:t>
            </a:r>
            <a:r>
              <a:rPr lang="en-US" sz="1300" dirty="0"/>
              <a:t> text, diagram, </a:t>
            </a:r>
            <a:r>
              <a:rPr lang="en-US" sz="1300" dirty="0" err="1"/>
              <a:t>hoặc</a:t>
            </a:r>
            <a:r>
              <a:rPr lang="en-US" sz="1300" dirty="0"/>
              <a:t> </a:t>
            </a:r>
            <a:r>
              <a:rPr lang="en-US" sz="1300" dirty="0" err="1"/>
              <a:t>ngôn</a:t>
            </a:r>
            <a:r>
              <a:rPr lang="en-US" sz="1300" dirty="0"/>
              <a:t> </a:t>
            </a:r>
            <a:r>
              <a:rPr lang="en-US" sz="1300" dirty="0" err="1"/>
              <a:t>ngữ</a:t>
            </a:r>
            <a:r>
              <a:rPr lang="en-US" sz="1300" dirty="0"/>
              <a:t> </a:t>
            </a:r>
            <a:r>
              <a:rPr lang="en-US" sz="1300" dirty="0" err="1"/>
              <a:t>của</a:t>
            </a:r>
            <a:r>
              <a:rPr lang="en-US" sz="1300" dirty="0"/>
              <a:t> ng</a:t>
            </a:r>
            <a:r>
              <a:rPr lang="vi-VN" sz="1300" dirty="0"/>
              <a:t>ư</a:t>
            </a:r>
            <a:r>
              <a:rPr lang="en-US" sz="1300" dirty="0" err="1"/>
              <a:t>ời</a:t>
            </a:r>
            <a:r>
              <a:rPr lang="en-US" sz="1300" dirty="0"/>
              <a:t> </a:t>
            </a:r>
            <a:r>
              <a:rPr lang="en-US" sz="1300" dirty="0" err="1"/>
              <a:t>nghe</a:t>
            </a:r>
            <a:r>
              <a:rPr lang="en-US" sz="1300" dirty="0"/>
              <a:t> (</a:t>
            </a:r>
            <a:r>
              <a:rPr lang="en-US" sz="1300" dirty="0" err="1"/>
              <a:t>không</a:t>
            </a:r>
            <a:r>
              <a:rPr lang="en-US" sz="1300" dirty="0"/>
              <a:t> </a:t>
            </a:r>
            <a:r>
              <a:rPr lang="en-US" sz="1300" dirty="0" err="1"/>
              <a:t>phải</a:t>
            </a:r>
            <a:r>
              <a:rPr lang="en-US" sz="1300" dirty="0"/>
              <a:t> </a:t>
            </a:r>
            <a:r>
              <a:rPr lang="en-US" sz="1300" dirty="0" err="1"/>
              <a:t>ngôn</a:t>
            </a:r>
            <a:r>
              <a:rPr lang="en-US" sz="1300" dirty="0"/>
              <a:t> </a:t>
            </a:r>
            <a:r>
              <a:rPr lang="en-US" sz="1300" dirty="0" err="1"/>
              <a:t>ngữ</a:t>
            </a:r>
            <a:r>
              <a:rPr lang="en-US" sz="1300" dirty="0"/>
              <a:t> </a:t>
            </a:r>
            <a:r>
              <a:rPr lang="en-US" sz="1300" dirty="0" err="1"/>
              <a:t>của</a:t>
            </a:r>
            <a:r>
              <a:rPr lang="en-US" sz="1300" dirty="0"/>
              <a:t> </a:t>
            </a:r>
            <a:r>
              <a:rPr lang="en-US" sz="1300" dirty="0" err="1"/>
              <a:t>mình</a:t>
            </a:r>
            <a:r>
              <a:rPr lang="en-US" sz="1300" dirty="0"/>
              <a:t>).</a:t>
            </a:r>
          </a:p>
          <a:p>
            <a:br>
              <a:rPr lang="en-US" sz="1300" dirty="0"/>
            </a:br>
            <a:r>
              <a:rPr lang="en-US" sz="1300" dirty="0"/>
              <a:t>Conceptual model đ</a:t>
            </a:r>
            <a:r>
              <a:rPr lang="vi-VN" sz="1300" dirty="0"/>
              <a:t>ư</a:t>
            </a:r>
            <a:r>
              <a:rPr lang="en-US" sz="1300" dirty="0" err="1"/>
              <a:t>ợc</a:t>
            </a:r>
            <a:r>
              <a:rPr lang="en-US" sz="1300" dirty="0"/>
              <a:t> </a:t>
            </a:r>
            <a:r>
              <a:rPr lang="en-US" sz="1300" dirty="0" err="1"/>
              <a:t>dùng</a:t>
            </a:r>
            <a:r>
              <a:rPr lang="en-US" sz="1300" dirty="0"/>
              <a:t> </a:t>
            </a:r>
            <a:r>
              <a:rPr lang="en-US" sz="1300" dirty="0" err="1"/>
              <a:t>để</a:t>
            </a:r>
            <a:r>
              <a:rPr lang="en-US" sz="1300" dirty="0"/>
              <a:t> </a:t>
            </a:r>
            <a:r>
              <a:rPr lang="en-US" sz="1300" dirty="0" err="1"/>
              <a:t>phát</a:t>
            </a:r>
            <a:r>
              <a:rPr lang="en-US" sz="1300" dirty="0"/>
              <a:t> </a:t>
            </a:r>
            <a:r>
              <a:rPr lang="en-US" sz="1300" dirty="0" err="1"/>
              <a:t>triển</a:t>
            </a:r>
            <a:r>
              <a:rPr lang="en-US" sz="1300" dirty="0"/>
              <a:t> chi </a:t>
            </a:r>
            <a:r>
              <a:rPr lang="en-US" sz="1300" dirty="0" err="1"/>
              <a:t>tiết</a:t>
            </a:r>
            <a:r>
              <a:rPr lang="en-US" sz="1300" dirty="0"/>
              <a:t> </a:t>
            </a:r>
            <a:r>
              <a:rPr lang="en-US" sz="1300" dirty="0" err="1"/>
              <a:t>và</a:t>
            </a:r>
            <a:r>
              <a:rPr lang="en-US" sz="1300" dirty="0"/>
              <a:t> </a:t>
            </a:r>
            <a:r>
              <a:rPr lang="en-US" sz="1300" dirty="0" err="1"/>
              <a:t>đầy</a:t>
            </a:r>
            <a:r>
              <a:rPr lang="en-US" sz="1300" dirty="0"/>
              <a:t> </a:t>
            </a:r>
            <a:r>
              <a:rPr lang="en-US" sz="1300" dirty="0" err="1"/>
              <a:t>đủ</a:t>
            </a:r>
            <a:r>
              <a:rPr lang="en-US" sz="1300" dirty="0"/>
              <a:t> </a:t>
            </a:r>
            <a:r>
              <a:rPr lang="en-US" sz="1300" dirty="0" err="1"/>
              <a:t>các</a:t>
            </a:r>
            <a:r>
              <a:rPr lang="en-US" sz="1300" dirty="0"/>
              <a:t> </a:t>
            </a:r>
            <a:r>
              <a:rPr lang="en-US" sz="1300" dirty="0" err="1"/>
              <a:t>khía</a:t>
            </a:r>
            <a:r>
              <a:rPr lang="en-US" sz="1300" dirty="0"/>
              <a:t> </a:t>
            </a:r>
            <a:r>
              <a:rPr lang="en-US" sz="1300" dirty="0" err="1"/>
              <a:t>cạnh</a:t>
            </a:r>
            <a:r>
              <a:rPr lang="en-US" sz="1300" dirty="0"/>
              <a:t> </a:t>
            </a:r>
            <a:r>
              <a:rPr lang="en-US" sz="1300" dirty="0" err="1"/>
              <a:t>trong</a:t>
            </a:r>
            <a:r>
              <a:rPr lang="en-US" sz="1300" dirty="0"/>
              <a:t> design.</a:t>
            </a:r>
          </a:p>
          <a:p>
            <a:endParaRPr lang="en-US" sz="1300" dirty="0"/>
          </a:p>
          <a:p>
            <a:r>
              <a:rPr lang="en-US" sz="1300" dirty="0"/>
              <a:t>Box 2.2</a:t>
            </a:r>
          </a:p>
          <a:p>
            <a:r>
              <a:rPr lang="en-US" sz="1300" dirty="0" err="1"/>
              <a:t>Những</a:t>
            </a:r>
            <a:r>
              <a:rPr lang="en-US" sz="1300" dirty="0"/>
              <a:t> ý t</a:t>
            </a:r>
            <a:r>
              <a:rPr lang="vi-VN" sz="1300" dirty="0"/>
              <a:t>ư</a:t>
            </a:r>
            <a:r>
              <a:rPr lang="en-US" sz="1300" dirty="0" err="1"/>
              <a:t>ởng</a:t>
            </a:r>
            <a:r>
              <a:rPr lang="en-US" sz="1300" dirty="0"/>
              <a:t> </a:t>
            </a:r>
            <a:r>
              <a:rPr lang="en-US" sz="1300" dirty="0" err="1"/>
              <a:t>thiết</a:t>
            </a:r>
            <a:r>
              <a:rPr lang="en-US" sz="1300" dirty="0"/>
              <a:t> </a:t>
            </a:r>
            <a:r>
              <a:rPr lang="en-US" sz="1300" dirty="0" err="1"/>
              <a:t>kế</a:t>
            </a:r>
            <a:r>
              <a:rPr lang="en-US" sz="1300" dirty="0"/>
              <a:t> </a:t>
            </a:r>
            <a:r>
              <a:rPr lang="en-US" sz="1300" dirty="0" err="1"/>
              <a:t>có</a:t>
            </a:r>
            <a:r>
              <a:rPr lang="en-US" sz="1300" dirty="0"/>
              <a:t> </a:t>
            </a:r>
            <a:r>
              <a:rPr lang="en-US" sz="1300" dirty="0" err="1"/>
              <a:t>thể</a:t>
            </a:r>
            <a:r>
              <a:rPr lang="en-US" sz="1300" dirty="0"/>
              <a:t> bao </a:t>
            </a:r>
            <a:r>
              <a:rPr lang="en-US" sz="1300" dirty="0" err="1"/>
              <a:t>gồm</a:t>
            </a:r>
            <a:r>
              <a:rPr lang="en-US" sz="1300" dirty="0"/>
              <a:t> đ</a:t>
            </a:r>
            <a:r>
              <a:rPr lang="vi-VN" sz="1300" dirty="0"/>
              <a:t>ư</a:t>
            </a:r>
            <a:r>
              <a:rPr lang="en-US" sz="1300" dirty="0"/>
              <a:t>a ra </a:t>
            </a:r>
            <a:r>
              <a:rPr lang="en-US" sz="1300" dirty="0" err="1"/>
              <a:t>một</a:t>
            </a:r>
            <a:r>
              <a:rPr lang="en-US" sz="1300" dirty="0"/>
              <a:t> </a:t>
            </a:r>
            <a:r>
              <a:rPr lang="en-US" sz="1300" dirty="0" err="1"/>
              <a:t>ngữ</a:t>
            </a:r>
            <a:r>
              <a:rPr lang="en-US" sz="1300" dirty="0"/>
              <a:t> </a:t>
            </a:r>
            <a:r>
              <a:rPr lang="en-US" sz="1300" dirty="0" err="1"/>
              <a:t>cảnh</a:t>
            </a:r>
            <a:r>
              <a:rPr lang="en-US" sz="1300" dirty="0"/>
              <a:t>, </a:t>
            </a:r>
            <a:r>
              <a:rPr lang="en-US" sz="1300" dirty="0" err="1"/>
              <a:t>hình</a:t>
            </a:r>
            <a:r>
              <a:rPr lang="en-US" sz="1300" dirty="0"/>
              <a:t> </a:t>
            </a:r>
            <a:r>
              <a:rPr lang="en-US" sz="1300" dirty="0" err="1"/>
              <a:t>ảnh</a:t>
            </a:r>
            <a:r>
              <a:rPr lang="en-US" sz="1300" dirty="0"/>
              <a:t>, </a:t>
            </a:r>
            <a:r>
              <a:rPr lang="en-US" sz="1300" dirty="0" err="1"/>
              <a:t>bảng</a:t>
            </a:r>
            <a:r>
              <a:rPr lang="en-US" sz="1300" dirty="0"/>
              <a:t>, </a:t>
            </a:r>
            <a:r>
              <a:rPr lang="en-US" sz="1300" dirty="0" err="1"/>
              <a:t>hồ</a:t>
            </a:r>
            <a:r>
              <a:rPr lang="en-US" sz="1300" dirty="0"/>
              <a:t> s</a:t>
            </a:r>
            <a:r>
              <a:rPr lang="vi-VN" sz="1300" dirty="0"/>
              <a:t>ơ</a:t>
            </a:r>
            <a:r>
              <a:rPr lang="en-US" sz="1300" dirty="0"/>
              <a:t>,…</a:t>
            </a:r>
          </a:p>
          <a:p>
            <a:endParaRPr lang="en-GB" dirty="0"/>
          </a:p>
          <a:p>
            <a:pPr eaLnBrk="1" hangingPunct="1"/>
            <a:endParaRPr lang="en-GB" dirty="0"/>
          </a:p>
        </p:txBody>
      </p:sp>
      <p:sp>
        <p:nvSpPr>
          <p:cNvPr id="34821" name="Slide Number Placeholder 3"/>
          <p:cNvSpPr txBox="1">
            <a:spLocks noGrp="1"/>
          </p:cNvSpPr>
          <p:nvPr/>
        </p:nvSpPr>
        <p:spPr bwMode="auto">
          <a:xfrm>
            <a:off x="5440680" y="6949440"/>
            <a:ext cx="4160520" cy="36576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72B1153B-25FF-BF49-AE20-9E214290C536}" type="slidenum">
              <a:rPr lang="en-US" sz="1300">
                <a:latin typeface="Times" charset="0"/>
              </a:rPr>
              <a:pPr algn="r"/>
              <a:t>24</a:t>
            </a:fld>
            <a:endParaRPr lang="en-US" sz="1300">
              <a:latin typeface="Times"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Interface metaphor </a:t>
            </a:r>
            <a:r>
              <a:rPr lang="en-US" dirty="0" err="1"/>
              <a:t>là</a:t>
            </a:r>
            <a:r>
              <a:rPr lang="en-US" dirty="0"/>
              <a:t> </a:t>
            </a:r>
            <a:r>
              <a:rPr lang="en-US" dirty="0" err="1"/>
              <a:t>thành</a:t>
            </a:r>
            <a:r>
              <a:rPr lang="en-US" dirty="0"/>
              <a:t> </a:t>
            </a:r>
            <a:r>
              <a:rPr lang="en-US" dirty="0" err="1"/>
              <a:t>phần</a:t>
            </a:r>
            <a:r>
              <a:rPr lang="en-US" dirty="0"/>
              <a:t> </a:t>
            </a:r>
            <a:r>
              <a:rPr lang="en-US" dirty="0" err="1"/>
              <a:t>quan</a:t>
            </a:r>
            <a:r>
              <a:rPr lang="en-US" dirty="0"/>
              <a:t> </a:t>
            </a:r>
            <a:r>
              <a:rPr lang="en-US" dirty="0" err="1"/>
              <a:t>trọng</a:t>
            </a:r>
            <a:r>
              <a:rPr lang="en-US" dirty="0"/>
              <a:t> </a:t>
            </a:r>
            <a:r>
              <a:rPr lang="en-US" dirty="0" err="1"/>
              <a:t>của</a:t>
            </a:r>
            <a:r>
              <a:rPr lang="en-US" dirty="0"/>
              <a:t> conceptual model</a:t>
            </a:r>
          </a:p>
        </p:txBody>
      </p:sp>
      <p:sp>
        <p:nvSpPr>
          <p:cNvPr id="4" name="Slide Number Placeholder 3"/>
          <p:cNvSpPr>
            <a:spLocks noGrp="1"/>
          </p:cNvSpPr>
          <p:nvPr>
            <p:ph type="sldNum" sz="quarter" idx="10"/>
          </p:nvPr>
        </p:nvSpPr>
        <p:spPr/>
        <p:txBody>
          <a:bodyPr/>
          <a:lstStyle/>
          <a:p>
            <a:fld id="{3F55A965-49CD-492E-84BE-5EB2A9CC3DBD}" type="slidenum">
              <a:rPr lang="en-GB" smtClean="0"/>
              <a:t>25</a:t>
            </a:fld>
            <a:endParaRPr lang="en-GB"/>
          </a:p>
        </p:txBody>
      </p:sp>
    </p:spTree>
    <p:extLst>
      <p:ext uri="{BB962C8B-B14F-4D97-AF65-F5344CB8AC3E}">
        <p14:creationId xmlns:p14="http://schemas.microsoft.com/office/powerpoint/2010/main" val="25266889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F55A965-49CD-492E-84BE-5EB2A9CC3DBD}" type="slidenum">
              <a:rPr lang="en-GB" smtClean="0"/>
              <a:t>26</a:t>
            </a:fld>
            <a:endParaRPr lang="en-GB"/>
          </a:p>
        </p:txBody>
      </p:sp>
    </p:spTree>
    <p:extLst>
      <p:ext uri="{BB962C8B-B14F-4D97-AF65-F5344CB8AC3E}">
        <p14:creationId xmlns:p14="http://schemas.microsoft.com/office/powerpoint/2010/main" val="13292314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Checkout metaphor </a:t>
            </a:r>
            <a:r>
              <a:rPr lang="en-US" dirty="0" err="1"/>
              <a:t>có</a:t>
            </a:r>
            <a:r>
              <a:rPr lang="en-US" dirty="0"/>
              <a:t> </a:t>
            </a:r>
            <a:r>
              <a:rPr lang="en-US" dirty="0" err="1"/>
              <a:t>đi</a:t>
            </a:r>
            <a:r>
              <a:rPr lang="en-US" dirty="0"/>
              <a:t> </a:t>
            </a:r>
            <a:r>
              <a:rPr lang="en-US" dirty="0" err="1"/>
              <a:t>thẳng</a:t>
            </a:r>
            <a:r>
              <a:rPr lang="en-US" dirty="0"/>
              <a:t> </a:t>
            </a:r>
            <a:r>
              <a:rPr lang="en-US" dirty="0" err="1"/>
              <a:t>vấn</a:t>
            </a:r>
            <a:r>
              <a:rPr lang="en-US" dirty="0"/>
              <a:t> </a:t>
            </a:r>
            <a:r>
              <a:rPr lang="en-US" dirty="0" err="1"/>
              <a:t>đề</a:t>
            </a:r>
            <a:r>
              <a:rPr lang="en-US" dirty="0"/>
              <a:t> </a:t>
            </a:r>
            <a:r>
              <a:rPr lang="en-US" dirty="0" err="1"/>
              <a:t>và</a:t>
            </a:r>
            <a:r>
              <a:rPr lang="en-US" dirty="0"/>
              <a:t> </a:t>
            </a:r>
            <a:r>
              <a:rPr lang="en-US" dirty="0" err="1"/>
              <a:t>trực</a:t>
            </a:r>
            <a:r>
              <a:rPr lang="en-US" dirty="0"/>
              <a:t> </a:t>
            </a:r>
            <a:r>
              <a:rPr lang="en-US" dirty="0" err="1"/>
              <a:t>quan</a:t>
            </a:r>
            <a:r>
              <a:rPr lang="en-US" dirty="0"/>
              <a:t> </a:t>
            </a:r>
            <a:r>
              <a:rPr lang="en-US" dirty="0" err="1"/>
              <a:t>cho</a:t>
            </a:r>
            <a:r>
              <a:rPr lang="en-US" dirty="0"/>
              <a:t> ng</a:t>
            </a:r>
            <a:r>
              <a:rPr lang="vi-VN" dirty="0"/>
              <a:t>ư</a:t>
            </a:r>
            <a:r>
              <a:rPr lang="en-US" dirty="0" err="1"/>
              <a:t>ời</a:t>
            </a:r>
            <a:r>
              <a:rPr lang="en-US" dirty="0"/>
              <a:t> </a:t>
            </a:r>
            <a:r>
              <a:rPr lang="en-US" dirty="0" err="1"/>
              <a:t>dùng</a:t>
            </a:r>
            <a:r>
              <a:rPr lang="en-US" dirty="0"/>
              <a:t> </a:t>
            </a:r>
            <a:r>
              <a:rPr lang="en-US" dirty="0" err="1"/>
              <a:t>thực</a:t>
            </a:r>
            <a:r>
              <a:rPr lang="en-US" dirty="0"/>
              <a:t> </a:t>
            </a:r>
            <a:r>
              <a:rPr lang="en-US" dirty="0" err="1"/>
              <a:t>hiện</a:t>
            </a:r>
            <a:r>
              <a:rPr lang="en-US" dirty="0"/>
              <a:t> </a:t>
            </a:r>
            <a:r>
              <a:rPr lang="en-US" dirty="0" err="1"/>
              <a:t>việc</a:t>
            </a:r>
            <a:r>
              <a:rPr lang="en-US" dirty="0"/>
              <a:t> </a:t>
            </a:r>
            <a:r>
              <a:rPr lang="en-US" dirty="0" err="1"/>
              <a:t>mua</a:t>
            </a:r>
            <a:r>
              <a:rPr lang="en-US" dirty="0"/>
              <a:t> </a:t>
            </a:r>
            <a:r>
              <a:rPr lang="en-US" dirty="0" err="1"/>
              <a:t>sắm</a:t>
            </a:r>
            <a:r>
              <a:rPr lang="en-US" dirty="0"/>
              <a:t>.</a:t>
            </a:r>
          </a:p>
        </p:txBody>
      </p:sp>
      <p:sp>
        <p:nvSpPr>
          <p:cNvPr id="4" name="Slide Number Placeholder 3"/>
          <p:cNvSpPr>
            <a:spLocks noGrp="1"/>
          </p:cNvSpPr>
          <p:nvPr>
            <p:ph type="sldNum" sz="quarter" idx="10"/>
          </p:nvPr>
        </p:nvSpPr>
        <p:spPr/>
        <p:txBody>
          <a:bodyPr/>
          <a:lstStyle/>
          <a:p>
            <a:fld id="{3F55A965-49CD-492E-84BE-5EB2A9CC3DBD}" type="slidenum">
              <a:rPr lang="en-GB" smtClean="0"/>
              <a:t>27</a:t>
            </a:fld>
            <a:endParaRPr lang="en-GB"/>
          </a:p>
        </p:txBody>
      </p:sp>
    </p:spTree>
    <p:extLst>
      <p:ext uri="{BB962C8B-B14F-4D97-AF65-F5344CB8AC3E}">
        <p14:creationId xmlns:p14="http://schemas.microsoft.com/office/powerpoint/2010/main" val="17544551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Một</a:t>
            </a:r>
            <a:r>
              <a:rPr lang="en-US" dirty="0"/>
              <a:t> </a:t>
            </a:r>
            <a:r>
              <a:rPr lang="en-US" dirty="0" err="1"/>
              <a:t>kiểu</a:t>
            </a:r>
            <a:r>
              <a:rPr lang="en-US" dirty="0"/>
              <a:t> interface metaphor </a:t>
            </a:r>
            <a:r>
              <a:rPr lang="en-US" dirty="0" err="1"/>
              <a:t>đã</a:t>
            </a:r>
            <a:r>
              <a:rPr lang="en-US" dirty="0"/>
              <a:t> </a:t>
            </a:r>
            <a:r>
              <a:rPr lang="en-US" dirty="0" err="1"/>
              <a:t>trở</a:t>
            </a:r>
            <a:r>
              <a:rPr lang="en-US" dirty="0"/>
              <a:t> </a:t>
            </a:r>
            <a:r>
              <a:rPr lang="en-US" dirty="0" err="1"/>
              <a:t>nên</a:t>
            </a:r>
            <a:r>
              <a:rPr lang="en-US" dirty="0"/>
              <a:t> </a:t>
            </a:r>
            <a:r>
              <a:rPr lang="en-US" dirty="0" err="1"/>
              <a:t>phổ</a:t>
            </a:r>
            <a:r>
              <a:rPr lang="en-US" dirty="0"/>
              <a:t> </a:t>
            </a:r>
            <a:r>
              <a:rPr lang="en-US" dirty="0" err="1"/>
              <a:t>biến</a:t>
            </a:r>
            <a:r>
              <a:rPr lang="en-US" dirty="0"/>
              <a:t> </a:t>
            </a:r>
            <a:r>
              <a:rPr lang="en-US" dirty="0" err="1"/>
              <a:t>gần</a:t>
            </a:r>
            <a:r>
              <a:rPr lang="en-US" dirty="0"/>
              <a:t> </a:t>
            </a:r>
            <a:r>
              <a:rPr lang="en-US" dirty="0" err="1"/>
              <a:t>đây</a:t>
            </a:r>
            <a:r>
              <a:rPr lang="en-US" dirty="0"/>
              <a:t> </a:t>
            </a:r>
            <a:r>
              <a:rPr lang="en-US" dirty="0" err="1"/>
              <a:t>là</a:t>
            </a:r>
            <a:r>
              <a:rPr lang="en-US" dirty="0"/>
              <a:t> “card”</a:t>
            </a:r>
          </a:p>
          <a:p>
            <a:endParaRPr lang="en-US" dirty="0"/>
          </a:p>
          <a:p>
            <a:r>
              <a:rPr lang="en-US" dirty="0"/>
              <a:t>Fb, twitter,… </a:t>
            </a:r>
            <a:r>
              <a:rPr lang="en-US" dirty="0" err="1"/>
              <a:t>bắt</a:t>
            </a:r>
            <a:r>
              <a:rPr lang="en-US" dirty="0"/>
              <a:t> </a:t>
            </a:r>
            <a:r>
              <a:rPr lang="en-US" dirty="0" err="1"/>
              <a:t>đầu</a:t>
            </a:r>
            <a:r>
              <a:rPr lang="en-US" dirty="0"/>
              <a:t> </a:t>
            </a:r>
            <a:r>
              <a:rPr lang="en-US" dirty="0" err="1"/>
              <a:t>trình</a:t>
            </a:r>
            <a:r>
              <a:rPr lang="en-US" dirty="0"/>
              <a:t> </a:t>
            </a:r>
            <a:r>
              <a:rPr lang="en-US" dirty="0" err="1"/>
              <a:t>bày</a:t>
            </a:r>
            <a:r>
              <a:rPr lang="en-US" dirty="0"/>
              <a:t> </a:t>
            </a:r>
            <a:r>
              <a:rPr lang="en-US" dirty="0" err="1"/>
              <a:t>nội</a:t>
            </a:r>
            <a:r>
              <a:rPr lang="en-US" dirty="0"/>
              <a:t> dung </a:t>
            </a:r>
            <a:r>
              <a:rPr lang="en-US" dirty="0" err="1"/>
              <a:t>trên</a:t>
            </a:r>
            <a:r>
              <a:rPr lang="en-US" dirty="0"/>
              <a:t> card – </a:t>
            </a:r>
            <a:r>
              <a:rPr lang="en-US" dirty="0" err="1"/>
              <a:t>một</a:t>
            </a:r>
            <a:r>
              <a:rPr lang="en-US" dirty="0"/>
              <a:t> </a:t>
            </a:r>
            <a:r>
              <a:rPr lang="en-US" dirty="0" err="1"/>
              <a:t>kiểu</a:t>
            </a:r>
            <a:r>
              <a:rPr lang="en-US" dirty="0"/>
              <a:t> </a:t>
            </a:r>
            <a:r>
              <a:rPr lang="en-US" dirty="0" err="1"/>
              <a:t>trực</a:t>
            </a:r>
            <a:r>
              <a:rPr lang="en-US" dirty="0"/>
              <a:t> </a:t>
            </a:r>
            <a:r>
              <a:rPr lang="en-US" dirty="0" err="1"/>
              <a:t>quan</a:t>
            </a:r>
            <a:r>
              <a:rPr lang="en-US" dirty="0"/>
              <a:t> </a:t>
            </a:r>
            <a:r>
              <a:rPr lang="en-US" dirty="0" err="1"/>
              <a:t>để</a:t>
            </a:r>
            <a:r>
              <a:rPr lang="en-US" dirty="0"/>
              <a:t> </a:t>
            </a:r>
            <a:r>
              <a:rPr lang="en-US" dirty="0" err="1"/>
              <a:t>tổ</a:t>
            </a:r>
            <a:r>
              <a:rPr lang="en-US" dirty="0"/>
              <a:t> </a:t>
            </a:r>
            <a:r>
              <a:rPr lang="en-US" dirty="0" err="1"/>
              <a:t>chức</a:t>
            </a:r>
            <a:r>
              <a:rPr lang="en-US" dirty="0"/>
              <a:t> </a:t>
            </a:r>
            <a:r>
              <a:rPr lang="en-US" dirty="0" err="1"/>
              <a:t>nội</a:t>
            </a:r>
            <a:r>
              <a:rPr lang="en-US" dirty="0"/>
              <a:t> dung (</a:t>
            </a:r>
            <a:r>
              <a:rPr lang="en-US" dirty="0" err="1"/>
              <a:t>bị</a:t>
            </a:r>
            <a:r>
              <a:rPr lang="en-US" dirty="0"/>
              <a:t> </a:t>
            </a:r>
            <a:r>
              <a:rPr lang="en-US" dirty="0" err="1"/>
              <a:t>giới</a:t>
            </a:r>
            <a:r>
              <a:rPr lang="en-US" dirty="0"/>
              <a:t> </a:t>
            </a:r>
            <a:r>
              <a:rPr lang="en-US" dirty="0" err="1"/>
              <a:t>hạn</a:t>
            </a:r>
            <a:r>
              <a:rPr lang="en-US" dirty="0"/>
              <a:t>)</a:t>
            </a:r>
          </a:p>
          <a:p>
            <a:endParaRPr lang="en-US" dirty="0"/>
          </a:p>
          <a:p>
            <a:r>
              <a:rPr lang="en-US" dirty="0"/>
              <a:t>Card </a:t>
            </a:r>
            <a:r>
              <a:rPr lang="en-US" dirty="0" err="1"/>
              <a:t>cũng</a:t>
            </a:r>
            <a:r>
              <a:rPr lang="en-US" dirty="0"/>
              <a:t> </a:t>
            </a:r>
            <a:r>
              <a:rPr lang="en-US" dirty="0" err="1"/>
              <a:t>dễ</a:t>
            </a:r>
            <a:r>
              <a:rPr lang="en-US" dirty="0"/>
              <a:t> </a:t>
            </a:r>
            <a:r>
              <a:rPr lang="en-US" dirty="0" err="1"/>
              <a:t>xem</a:t>
            </a:r>
            <a:r>
              <a:rPr lang="en-US" dirty="0"/>
              <a:t>, </a:t>
            </a:r>
            <a:r>
              <a:rPr lang="en-US" dirty="0" err="1"/>
              <a:t>sắp</a:t>
            </a:r>
            <a:r>
              <a:rPr lang="en-US" dirty="0"/>
              <a:t> </a:t>
            </a:r>
            <a:r>
              <a:rPr lang="en-US" dirty="0" err="1"/>
              <a:t>xếp</a:t>
            </a:r>
            <a:r>
              <a:rPr lang="en-US" dirty="0"/>
              <a:t> </a:t>
            </a:r>
            <a:r>
              <a:rPr lang="en-US" dirty="0" err="1"/>
              <a:t>và</a:t>
            </a:r>
            <a:r>
              <a:rPr lang="en-US" dirty="0"/>
              <a:t> </a:t>
            </a:r>
            <a:r>
              <a:rPr lang="en-US" dirty="0" err="1"/>
              <a:t>phân</a:t>
            </a:r>
            <a:r>
              <a:rPr lang="en-US" dirty="0"/>
              <a:t> </a:t>
            </a:r>
            <a:r>
              <a:rPr lang="en-US" dirty="0" err="1"/>
              <a:t>loại</a:t>
            </a:r>
            <a:endParaRPr lang="en-US" dirty="0"/>
          </a:p>
          <a:p>
            <a:endParaRPr lang="en-US" dirty="0"/>
          </a:p>
          <a:p>
            <a:r>
              <a:rPr lang="en-US" dirty="0"/>
              <a:t>Google </a:t>
            </a:r>
            <a:r>
              <a:rPr lang="en-US" dirty="0" err="1"/>
              <a:t>đã</a:t>
            </a:r>
            <a:r>
              <a:rPr lang="en-US" dirty="0"/>
              <a:t> </a:t>
            </a:r>
            <a:r>
              <a:rPr lang="en-US" dirty="0" err="1"/>
              <a:t>dùng</a:t>
            </a:r>
            <a:r>
              <a:rPr lang="en-US" dirty="0"/>
              <a:t> </a:t>
            </a:r>
            <a:r>
              <a:rPr lang="en-US" dirty="0" err="1"/>
              <a:t>hình</a:t>
            </a:r>
            <a:r>
              <a:rPr lang="en-US" dirty="0"/>
              <a:t> t</a:t>
            </a:r>
            <a:r>
              <a:rPr lang="vi-VN" dirty="0"/>
              <a:t>ư</a:t>
            </a:r>
            <a:r>
              <a:rPr lang="en-US" dirty="0" err="1"/>
              <a:t>ợng</a:t>
            </a:r>
            <a:r>
              <a:rPr lang="en-US" dirty="0"/>
              <a:t> </a:t>
            </a:r>
            <a:r>
              <a:rPr lang="en-US" dirty="0" err="1"/>
              <a:t>là</a:t>
            </a:r>
            <a:r>
              <a:rPr lang="en-US" dirty="0"/>
              <a:t> </a:t>
            </a:r>
            <a:r>
              <a:rPr lang="en-US" dirty="0" err="1"/>
              <a:t>một</a:t>
            </a:r>
            <a:r>
              <a:rPr lang="en-US" dirty="0"/>
              <a:t> </a:t>
            </a:r>
            <a:r>
              <a:rPr lang="en-US" dirty="0" err="1"/>
              <a:t>mảnh</a:t>
            </a:r>
            <a:r>
              <a:rPr lang="en-US" dirty="0"/>
              <a:t> </a:t>
            </a:r>
            <a:r>
              <a:rPr lang="en-US" dirty="0" err="1"/>
              <a:t>giấy</a:t>
            </a:r>
            <a:r>
              <a:rPr lang="en-US" dirty="0"/>
              <a:t> </a:t>
            </a:r>
            <a:r>
              <a:rPr lang="en-US" dirty="0" err="1"/>
              <a:t>để</a:t>
            </a:r>
            <a:r>
              <a:rPr lang="en-US" dirty="0"/>
              <a:t> đ</a:t>
            </a:r>
            <a:r>
              <a:rPr lang="vi-VN" dirty="0"/>
              <a:t>ư</a:t>
            </a:r>
            <a:r>
              <a:rPr lang="en-US" dirty="0"/>
              <a:t>a ra framework </a:t>
            </a:r>
            <a:r>
              <a:rPr lang="en-US" dirty="0" err="1"/>
              <a:t>cho</a:t>
            </a:r>
            <a:r>
              <a:rPr lang="en-US" dirty="0"/>
              <a:t> UI </a:t>
            </a:r>
            <a:r>
              <a:rPr lang="en-US" dirty="0" err="1"/>
              <a:t>mới</a:t>
            </a:r>
            <a:r>
              <a:rPr lang="en-US" dirty="0"/>
              <a:t>.</a:t>
            </a:r>
          </a:p>
        </p:txBody>
      </p:sp>
      <p:sp>
        <p:nvSpPr>
          <p:cNvPr id="4" name="Slide Number Placeholder 3"/>
          <p:cNvSpPr>
            <a:spLocks noGrp="1"/>
          </p:cNvSpPr>
          <p:nvPr>
            <p:ph type="sldNum" sz="quarter" idx="10"/>
          </p:nvPr>
        </p:nvSpPr>
        <p:spPr/>
        <p:txBody>
          <a:bodyPr/>
          <a:lstStyle/>
          <a:p>
            <a:fld id="{3F55A965-49CD-492E-84BE-5EB2A9CC3DBD}" type="slidenum">
              <a:rPr lang="en-GB" smtClean="0"/>
              <a:t>28</a:t>
            </a:fld>
            <a:endParaRPr lang="en-GB"/>
          </a:p>
        </p:txBody>
      </p:sp>
    </p:spTree>
    <p:extLst>
      <p:ext uri="{BB962C8B-B14F-4D97-AF65-F5344CB8AC3E}">
        <p14:creationId xmlns:p14="http://schemas.microsoft.com/office/powerpoint/2010/main" val="40882556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500">
                <a:solidFill>
                  <a:schemeClr val="tx1"/>
                </a:solidFill>
                <a:latin typeface="Arial" charset="0"/>
                <a:ea typeface="ＭＳ Ｐゴシック" charset="0"/>
                <a:cs typeface="ＭＳ Ｐゴシック" charset="0"/>
              </a:defRPr>
            </a:lvl1pPr>
            <a:lvl2pPr marL="40097626" indent="-39614320" eaLnBrk="0" hangingPunct="0">
              <a:defRPr sz="2500">
                <a:solidFill>
                  <a:schemeClr val="tx1"/>
                </a:solidFill>
                <a:latin typeface="Arial" charset="0"/>
                <a:ea typeface="ＭＳ Ｐゴシック" charset="0"/>
              </a:defRPr>
            </a:lvl2pPr>
            <a:lvl3pPr eaLnBrk="0" hangingPunct="0">
              <a:defRPr sz="2500">
                <a:solidFill>
                  <a:schemeClr val="tx1"/>
                </a:solidFill>
                <a:latin typeface="Arial" charset="0"/>
                <a:ea typeface="ＭＳ Ｐゴシック" charset="0"/>
              </a:defRPr>
            </a:lvl3pPr>
            <a:lvl4pPr eaLnBrk="0" hangingPunct="0">
              <a:defRPr sz="2500">
                <a:solidFill>
                  <a:schemeClr val="tx1"/>
                </a:solidFill>
                <a:latin typeface="Arial" charset="0"/>
                <a:ea typeface="ＭＳ Ｐゴシック" charset="0"/>
              </a:defRPr>
            </a:lvl4pPr>
            <a:lvl5pPr eaLnBrk="0" hangingPunct="0">
              <a:defRPr sz="2500">
                <a:solidFill>
                  <a:schemeClr val="tx1"/>
                </a:solidFill>
                <a:latin typeface="Arial" charset="0"/>
                <a:ea typeface="ＭＳ Ｐゴシック" charset="0"/>
              </a:defRPr>
            </a:lvl5pPr>
            <a:lvl6pPr marL="483306" eaLnBrk="0" fontAlgn="base" hangingPunct="0">
              <a:spcBef>
                <a:spcPct val="0"/>
              </a:spcBef>
              <a:spcAft>
                <a:spcPct val="0"/>
              </a:spcAft>
              <a:defRPr sz="2500">
                <a:solidFill>
                  <a:schemeClr val="tx1"/>
                </a:solidFill>
                <a:latin typeface="Arial" charset="0"/>
                <a:ea typeface="ＭＳ Ｐゴシック" charset="0"/>
              </a:defRPr>
            </a:lvl6pPr>
            <a:lvl7pPr marL="966612" eaLnBrk="0" fontAlgn="base" hangingPunct="0">
              <a:spcBef>
                <a:spcPct val="0"/>
              </a:spcBef>
              <a:spcAft>
                <a:spcPct val="0"/>
              </a:spcAft>
              <a:defRPr sz="2500">
                <a:solidFill>
                  <a:schemeClr val="tx1"/>
                </a:solidFill>
                <a:latin typeface="Arial" charset="0"/>
                <a:ea typeface="ＭＳ Ｐゴシック" charset="0"/>
              </a:defRPr>
            </a:lvl7pPr>
            <a:lvl8pPr marL="1449918" eaLnBrk="0" fontAlgn="base" hangingPunct="0">
              <a:spcBef>
                <a:spcPct val="0"/>
              </a:spcBef>
              <a:spcAft>
                <a:spcPct val="0"/>
              </a:spcAft>
              <a:defRPr sz="2500">
                <a:solidFill>
                  <a:schemeClr val="tx1"/>
                </a:solidFill>
                <a:latin typeface="Arial" charset="0"/>
                <a:ea typeface="ＭＳ Ｐゴシック" charset="0"/>
              </a:defRPr>
            </a:lvl8pPr>
            <a:lvl9pPr marL="1933224" eaLnBrk="0" fontAlgn="base" hangingPunct="0">
              <a:spcBef>
                <a:spcPct val="0"/>
              </a:spcBef>
              <a:spcAft>
                <a:spcPct val="0"/>
              </a:spcAft>
              <a:defRPr sz="2500">
                <a:solidFill>
                  <a:schemeClr val="tx1"/>
                </a:solidFill>
                <a:latin typeface="Arial" charset="0"/>
                <a:ea typeface="ＭＳ Ｐゴシック" charset="0"/>
              </a:defRPr>
            </a:lvl9pPr>
          </a:lstStyle>
          <a:p>
            <a:pPr eaLnBrk="1" hangingPunct="1"/>
            <a:fld id="{6C6A8434-AB41-EC42-BC0B-B1571233E991}" type="slidenum">
              <a:rPr lang="en-GB" sz="1300"/>
              <a:pPr eaLnBrk="1" hangingPunct="1"/>
              <a:t>29</a:t>
            </a:fld>
            <a:endParaRPr lang="en-GB" sz="1300"/>
          </a:p>
        </p:txBody>
      </p:sp>
      <p:sp>
        <p:nvSpPr>
          <p:cNvPr id="39939" name="Slide Image Placeholder 1"/>
          <p:cNvSpPr>
            <a:spLocks noGrp="1" noRot="1" noChangeAspect="1" noTextEdit="1"/>
          </p:cNvSpPr>
          <p:nvPr>
            <p:ph type="sldImg"/>
          </p:nvPr>
        </p:nvSpPr>
        <p:spPr>
          <a:ln/>
        </p:spPr>
      </p:sp>
      <p:sp>
        <p:nvSpPr>
          <p:cNvPr id="39940" name="Notes Placeholder 2"/>
          <p:cNvSpPr>
            <a:spLocks noGrp="1"/>
          </p:cNvSpPr>
          <p:nvPr>
            <p:ph type="body" idx="1"/>
          </p:nvPr>
        </p:nvSpPr>
        <p:spPr>
          <a:xfrm>
            <a:off x="1280160" y="3474720"/>
            <a:ext cx="7040880" cy="3291840"/>
          </a:xfr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GB" dirty="0" err="1"/>
              <a:t>Hãy</a:t>
            </a:r>
            <a:r>
              <a:rPr lang="en-GB" dirty="0"/>
              <a:t> </a:t>
            </a:r>
            <a:r>
              <a:rPr lang="en-GB" dirty="0" err="1"/>
              <a:t>mô</a:t>
            </a:r>
            <a:r>
              <a:rPr lang="en-GB" dirty="0"/>
              <a:t> </a:t>
            </a:r>
            <a:r>
              <a:rPr lang="en-GB" dirty="0" err="1"/>
              <a:t>tả</a:t>
            </a:r>
            <a:r>
              <a:rPr lang="en-GB" dirty="0"/>
              <a:t> </a:t>
            </a:r>
            <a:r>
              <a:rPr lang="en-GB" dirty="0" err="1"/>
              <a:t>nh</a:t>
            </a:r>
            <a:r>
              <a:rPr lang="en-US" dirty="0" err="1"/>
              <a:t>ững</a:t>
            </a:r>
            <a:r>
              <a:rPr lang="en-US" dirty="0"/>
              <a:t> </a:t>
            </a:r>
            <a:r>
              <a:rPr lang="en-US" dirty="0" err="1"/>
              <a:t>gì</a:t>
            </a:r>
            <a:r>
              <a:rPr lang="en-US" dirty="0"/>
              <a:t> </a:t>
            </a:r>
            <a:r>
              <a:rPr lang="en-US" dirty="0" err="1"/>
              <a:t>cần</a:t>
            </a:r>
            <a:r>
              <a:rPr lang="en-US" dirty="0"/>
              <a:t> </a:t>
            </a:r>
            <a:r>
              <a:rPr lang="en-US" dirty="0" err="1"/>
              <a:t>phải</a:t>
            </a:r>
            <a:r>
              <a:rPr lang="en-US" dirty="0"/>
              <a:t> </a:t>
            </a:r>
            <a:r>
              <a:rPr lang="en-US" dirty="0" err="1"/>
              <a:t>có</a:t>
            </a:r>
            <a:r>
              <a:rPr lang="en-US" dirty="0"/>
              <a:t> </a:t>
            </a:r>
            <a:r>
              <a:rPr lang="en-US" dirty="0" err="1"/>
              <a:t>trong</a:t>
            </a:r>
            <a:r>
              <a:rPr lang="en-US" dirty="0"/>
              <a:t> </a:t>
            </a:r>
            <a:r>
              <a:rPr lang="en-US" dirty="0" err="1"/>
              <a:t>mô</a:t>
            </a:r>
            <a:r>
              <a:rPr lang="en-US" dirty="0"/>
              <a:t> </a:t>
            </a:r>
            <a:r>
              <a:rPr lang="en-US" dirty="0" err="1"/>
              <a:t>hình</a:t>
            </a:r>
            <a:r>
              <a:rPr lang="en-US" dirty="0"/>
              <a:t> </a:t>
            </a:r>
            <a:r>
              <a:rPr lang="en-US" dirty="0" err="1"/>
              <a:t>webiste</a:t>
            </a:r>
            <a:r>
              <a:rPr lang="en-US" dirty="0"/>
              <a:t> shopping online.</a:t>
            </a:r>
          </a:p>
          <a:p>
            <a:pPr eaLnBrk="1" hangingPunct="1"/>
            <a:r>
              <a:rPr lang="en-US" dirty="0"/>
              <a:t>VD: shopping cart, </a:t>
            </a:r>
            <a:r>
              <a:rPr lang="en-US" dirty="0" err="1"/>
              <a:t>quá</a:t>
            </a:r>
            <a:r>
              <a:rPr lang="en-US" dirty="0"/>
              <a:t> </a:t>
            </a:r>
            <a:r>
              <a:rPr lang="en-US" dirty="0" err="1"/>
              <a:t>trình</a:t>
            </a:r>
            <a:r>
              <a:rPr lang="en-US" dirty="0"/>
              <a:t> </a:t>
            </a:r>
            <a:r>
              <a:rPr lang="en-US" dirty="0" err="1"/>
              <a:t>hoàn</a:t>
            </a:r>
            <a:r>
              <a:rPr lang="en-US" dirty="0"/>
              <a:t> </a:t>
            </a:r>
            <a:r>
              <a:rPr lang="en-US" dirty="0" err="1"/>
              <a:t>tất</a:t>
            </a:r>
            <a:r>
              <a:rPr lang="en-US" dirty="0"/>
              <a:t> (</a:t>
            </a:r>
            <a:r>
              <a:rPr lang="en-US" dirty="0" err="1"/>
              <a:t>đặt</a:t>
            </a:r>
            <a:r>
              <a:rPr lang="en-US" dirty="0"/>
              <a:t> hang, </a:t>
            </a:r>
            <a:r>
              <a:rPr lang="en-US" dirty="0" err="1"/>
              <a:t>thanh</a:t>
            </a:r>
            <a:r>
              <a:rPr lang="en-US" dirty="0"/>
              <a:t> </a:t>
            </a:r>
            <a:r>
              <a:rPr lang="en-US" dirty="0" err="1"/>
              <a:t>toán</a:t>
            </a:r>
            <a:r>
              <a:rPr lang="en-US" dirty="0"/>
              <a:t>, </a:t>
            </a:r>
            <a:r>
              <a:rPr lang="en-US" dirty="0" err="1"/>
              <a:t>thông</a:t>
            </a:r>
            <a:r>
              <a:rPr lang="en-US" dirty="0"/>
              <a:t> tin </a:t>
            </a:r>
            <a:r>
              <a:rPr lang="en-US" dirty="0" err="1"/>
              <a:t>nhận</a:t>
            </a:r>
            <a:r>
              <a:rPr lang="en-US" dirty="0"/>
              <a:t> </a:t>
            </a:r>
            <a:r>
              <a:rPr lang="en-US" dirty="0" err="1"/>
              <a:t>hàng</a:t>
            </a:r>
            <a:r>
              <a:rPr lang="en-US" dirty="0"/>
              <a:t>), </a:t>
            </a:r>
            <a:r>
              <a:rPr lang="en-US" dirty="0" err="1"/>
              <a:t>tính</a:t>
            </a:r>
            <a:r>
              <a:rPr lang="en-US" dirty="0"/>
              <a:t> </a:t>
            </a:r>
            <a:r>
              <a:rPr lang="en-US" dirty="0" err="1"/>
              <a:t>tiền</a:t>
            </a:r>
            <a:r>
              <a:rPr lang="en-US" dirty="0"/>
              <a:t>.</a:t>
            </a:r>
          </a:p>
          <a:p>
            <a:pPr eaLnBrk="1" hangingPunct="1"/>
            <a:endParaRPr lang="en-US" dirty="0"/>
          </a:p>
          <a:p>
            <a:pPr eaLnBrk="1" hangingPunct="1"/>
            <a:r>
              <a:rPr lang="en-US" dirty="0" err="1"/>
              <a:t>Phải</a:t>
            </a:r>
            <a:r>
              <a:rPr lang="en-US" dirty="0"/>
              <a:t> bao </a:t>
            </a:r>
            <a:r>
              <a:rPr lang="en-US" dirty="0" err="1"/>
              <a:t>gồm</a:t>
            </a:r>
            <a:r>
              <a:rPr lang="en-US" dirty="0"/>
              <a:t> </a:t>
            </a:r>
            <a:r>
              <a:rPr lang="en-US" dirty="0" err="1"/>
              <a:t>cả</a:t>
            </a:r>
            <a:r>
              <a:rPr lang="en-US" dirty="0"/>
              <a:t> </a:t>
            </a:r>
            <a:r>
              <a:rPr lang="en-US" dirty="0" err="1"/>
              <a:t>vị</a:t>
            </a:r>
            <a:r>
              <a:rPr lang="en-US" dirty="0"/>
              <a:t> </a:t>
            </a:r>
            <a:r>
              <a:rPr lang="en-US" dirty="0" err="1"/>
              <a:t>trí</a:t>
            </a:r>
            <a:r>
              <a:rPr lang="en-US" dirty="0"/>
              <a:t> </a:t>
            </a:r>
            <a:r>
              <a:rPr lang="en-US" dirty="0" err="1"/>
              <a:t>các</a:t>
            </a:r>
            <a:r>
              <a:rPr lang="en-US" dirty="0"/>
              <a:t> </a:t>
            </a:r>
            <a:r>
              <a:rPr lang="en-US" dirty="0" err="1"/>
              <a:t>món</a:t>
            </a:r>
            <a:r>
              <a:rPr lang="en-US" dirty="0"/>
              <a:t> </a:t>
            </a:r>
            <a:r>
              <a:rPr lang="en-US" dirty="0" err="1"/>
              <a:t>hàng</a:t>
            </a:r>
            <a:r>
              <a:rPr lang="en-US" dirty="0"/>
              <a:t>, </a:t>
            </a:r>
            <a:r>
              <a:rPr lang="en-US" dirty="0" err="1"/>
              <a:t>quá</a:t>
            </a:r>
            <a:r>
              <a:rPr lang="en-US" dirty="0"/>
              <a:t> </a:t>
            </a:r>
            <a:r>
              <a:rPr lang="en-US" dirty="0" err="1"/>
              <a:t>trình</a:t>
            </a:r>
            <a:r>
              <a:rPr lang="en-US" dirty="0"/>
              <a:t> checkout, </a:t>
            </a:r>
            <a:r>
              <a:rPr lang="en-US" dirty="0" err="1"/>
              <a:t>những</a:t>
            </a:r>
            <a:r>
              <a:rPr lang="en-US" dirty="0"/>
              <a:t> </a:t>
            </a:r>
            <a:r>
              <a:rPr lang="en-US" dirty="0" err="1"/>
              <a:t>thay</a:t>
            </a:r>
            <a:r>
              <a:rPr lang="en-US" dirty="0"/>
              <a:t> </a:t>
            </a:r>
            <a:r>
              <a:rPr lang="en-US" dirty="0" err="1"/>
              <a:t>đổi</a:t>
            </a:r>
            <a:r>
              <a:rPr lang="en-US" dirty="0"/>
              <a:t> </a:t>
            </a:r>
            <a:r>
              <a:rPr lang="en-US" dirty="0" err="1"/>
              <a:t>trong</a:t>
            </a:r>
            <a:r>
              <a:rPr lang="en-US" dirty="0"/>
              <a:t> </a:t>
            </a:r>
            <a:r>
              <a:rPr lang="en-US" dirty="0" err="1"/>
              <a:t>quá</a:t>
            </a:r>
            <a:r>
              <a:rPr lang="en-US" dirty="0"/>
              <a:t> </a:t>
            </a:r>
            <a:r>
              <a:rPr lang="en-US" dirty="0" err="1"/>
              <a:t>trình</a:t>
            </a:r>
            <a:r>
              <a:rPr lang="en-US" dirty="0"/>
              <a:t> </a:t>
            </a:r>
            <a:r>
              <a:rPr lang="en-US" dirty="0" err="1"/>
              <a:t>đặt</a:t>
            </a:r>
            <a:r>
              <a:rPr lang="en-US" dirty="0"/>
              <a:t> </a:t>
            </a:r>
            <a:r>
              <a:rPr lang="en-US" dirty="0" err="1"/>
              <a:t>hàng</a:t>
            </a:r>
            <a:r>
              <a:rPr lang="en-US" dirty="0"/>
              <a:t> – </a:t>
            </a:r>
            <a:r>
              <a:rPr lang="en-US" dirty="0" err="1"/>
              <a:t>khi</a:t>
            </a:r>
            <a:r>
              <a:rPr lang="en-US" dirty="0"/>
              <a:t> </a:t>
            </a:r>
            <a:r>
              <a:rPr lang="en-US" dirty="0" err="1"/>
              <a:t>món</a:t>
            </a:r>
            <a:r>
              <a:rPr lang="en-US" dirty="0"/>
              <a:t> </a:t>
            </a:r>
            <a:r>
              <a:rPr lang="en-US" dirty="0" err="1"/>
              <a:t>hàng</a:t>
            </a:r>
            <a:r>
              <a:rPr lang="en-US" dirty="0"/>
              <a:t> </a:t>
            </a:r>
            <a:r>
              <a:rPr lang="en-US" dirty="0" err="1"/>
              <a:t>mới</a:t>
            </a:r>
            <a:r>
              <a:rPr lang="en-US" dirty="0"/>
              <a:t> đ</a:t>
            </a:r>
            <a:r>
              <a:rPr lang="vi-VN" dirty="0"/>
              <a:t>ư</a:t>
            </a:r>
            <a:r>
              <a:rPr lang="en-US" dirty="0" err="1"/>
              <a:t>ợc</a:t>
            </a:r>
            <a:r>
              <a:rPr lang="en-US" dirty="0"/>
              <a:t> </a:t>
            </a:r>
            <a:r>
              <a:rPr lang="en-US" dirty="0" err="1"/>
              <a:t>thêm</a:t>
            </a:r>
            <a:r>
              <a:rPr lang="en-US" dirty="0"/>
              <a:t> </a:t>
            </a:r>
            <a:r>
              <a:rPr lang="en-US" dirty="0" err="1"/>
              <a:t>vào</a:t>
            </a:r>
            <a:r>
              <a:rPr lang="en-US" dirty="0"/>
              <a:t>…</a:t>
            </a:r>
            <a:endParaRPr lang="en-GB" dirty="0"/>
          </a:p>
        </p:txBody>
      </p:sp>
      <p:sp>
        <p:nvSpPr>
          <p:cNvPr id="39941" name="Slide Number Placeholder 3"/>
          <p:cNvSpPr txBox="1">
            <a:spLocks noGrp="1"/>
          </p:cNvSpPr>
          <p:nvPr/>
        </p:nvSpPr>
        <p:spPr bwMode="auto">
          <a:xfrm>
            <a:off x="5440680" y="6949440"/>
            <a:ext cx="4160520" cy="36576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30F6229B-32AB-0A43-85F8-C269D62E1E9B}" type="slidenum">
              <a:rPr lang="en-US" sz="1300">
                <a:latin typeface="Times" charset="0"/>
              </a:rPr>
              <a:pPr algn="r"/>
              <a:t>29</a:t>
            </a:fld>
            <a:endParaRPr lang="en-US" sz="1300">
              <a:latin typeface="Times"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612">
              <a:defRPr/>
            </a:pPr>
            <a:r>
              <a:rPr lang="en-GB" sz="1300" dirty="0">
                <a:solidFill>
                  <a:srgbClr val="7030A0"/>
                </a:solidFill>
              </a:rPr>
              <a:t>Conjures up the essence of the unfamiliar activity, enabling users to leverage of this to understand more aspects of the unfamiliar functionality</a:t>
            </a:r>
            <a:r>
              <a:rPr lang="en-US"/>
              <a:t>: </a:t>
            </a:r>
          </a:p>
          <a:p>
            <a:pPr defTabSz="966612">
              <a:defRPr/>
            </a:pPr>
            <a:r>
              <a:rPr lang="vi-VN"/>
              <a:t>Khơi </a:t>
            </a:r>
            <a:r>
              <a:rPr lang="vi-VN" dirty="0"/>
              <a:t>dậy bản chất của hoạt động không quen thuộc, cho phép người dùng tận dụng điều này để hiểu thêm các khía cạnh của chức năng </a:t>
            </a:r>
            <a:r>
              <a:rPr lang="en-US" dirty="0" err="1"/>
              <a:t>mới</a:t>
            </a:r>
            <a:r>
              <a:rPr lang="en-US" dirty="0"/>
              <a:t> </a:t>
            </a:r>
            <a:r>
              <a:rPr lang="en-US" dirty="0" err="1"/>
              <a:t>lạ</a:t>
            </a:r>
            <a:r>
              <a:rPr lang="en-US" dirty="0"/>
              <a:t> </a:t>
            </a:r>
            <a:r>
              <a:rPr lang="en-US" dirty="0" err="1"/>
              <a:t>đó</a:t>
            </a:r>
            <a:endParaRPr lang="en-US" dirty="0"/>
          </a:p>
        </p:txBody>
      </p:sp>
      <p:sp>
        <p:nvSpPr>
          <p:cNvPr id="4" name="Slide Number Placeholder 3"/>
          <p:cNvSpPr>
            <a:spLocks noGrp="1"/>
          </p:cNvSpPr>
          <p:nvPr>
            <p:ph type="sldNum" sz="quarter" idx="10"/>
          </p:nvPr>
        </p:nvSpPr>
        <p:spPr/>
        <p:txBody>
          <a:bodyPr/>
          <a:lstStyle/>
          <a:p>
            <a:fld id="{3F55A965-49CD-492E-84BE-5EB2A9CC3DBD}" type="slidenum">
              <a:rPr lang="en-GB" smtClean="0"/>
              <a:t>30</a:t>
            </a:fld>
            <a:endParaRPr lang="en-GB"/>
          </a:p>
        </p:txBody>
      </p:sp>
    </p:spTree>
    <p:extLst>
      <p:ext uri="{BB962C8B-B14F-4D97-AF65-F5344CB8AC3E}">
        <p14:creationId xmlns:p14="http://schemas.microsoft.com/office/powerpoint/2010/main" val="34994282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Interface metaphors </a:t>
            </a:r>
            <a:r>
              <a:rPr lang="en-US" dirty="0" err="1"/>
              <a:t>giúp</a:t>
            </a:r>
            <a:r>
              <a:rPr lang="en-US" dirty="0"/>
              <a:t> </a:t>
            </a:r>
            <a:r>
              <a:rPr lang="en-US" dirty="0" err="1"/>
              <a:t>ích</a:t>
            </a:r>
            <a:r>
              <a:rPr lang="en-US" dirty="0"/>
              <a:t>:</a:t>
            </a:r>
          </a:p>
          <a:p>
            <a:pPr marL="181240" indent="-181240">
              <a:buFontTx/>
              <a:buChar char="-"/>
            </a:pPr>
            <a:r>
              <a:rPr lang="en-US" dirty="0" err="1"/>
              <a:t>học</a:t>
            </a:r>
            <a:r>
              <a:rPr lang="en-US" dirty="0"/>
              <a:t> </a:t>
            </a:r>
            <a:r>
              <a:rPr lang="en-US" dirty="0" err="1"/>
              <a:t>hệ</a:t>
            </a:r>
            <a:r>
              <a:rPr lang="en-US" dirty="0"/>
              <a:t> </a:t>
            </a:r>
            <a:r>
              <a:rPr lang="en-US" dirty="0" err="1"/>
              <a:t>thống</a:t>
            </a:r>
            <a:r>
              <a:rPr lang="en-US" dirty="0"/>
              <a:t> </a:t>
            </a:r>
            <a:r>
              <a:rPr lang="en-US" dirty="0" err="1"/>
              <a:t>mới</a:t>
            </a:r>
            <a:r>
              <a:rPr lang="en-US" dirty="0"/>
              <a:t> </a:t>
            </a:r>
            <a:r>
              <a:rPr lang="en-US" dirty="0" err="1"/>
              <a:t>dễ</a:t>
            </a:r>
            <a:r>
              <a:rPr lang="en-US" dirty="0"/>
              <a:t> </a:t>
            </a:r>
            <a:r>
              <a:rPr lang="en-US" dirty="0" err="1"/>
              <a:t>dàng</a:t>
            </a:r>
            <a:r>
              <a:rPr lang="en-US" dirty="0"/>
              <a:t> h</a:t>
            </a:r>
            <a:r>
              <a:rPr lang="vi-VN" dirty="0"/>
              <a:t>ơ</a:t>
            </a:r>
            <a:r>
              <a:rPr lang="en-US" dirty="0"/>
              <a:t>n</a:t>
            </a:r>
          </a:p>
          <a:p>
            <a:pPr marL="181240" indent="-181240">
              <a:buFontTx/>
              <a:buChar char="-"/>
            </a:pPr>
            <a:r>
              <a:rPr lang="en-US" dirty="0" err="1"/>
              <a:t>Giúp</a:t>
            </a:r>
            <a:r>
              <a:rPr lang="en-US" dirty="0"/>
              <a:t> ng</a:t>
            </a:r>
            <a:r>
              <a:rPr lang="vi-VN" dirty="0"/>
              <a:t>ư</a:t>
            </a:r>
            <a:r>
              <a:rPr lang="en-US" dirty="0" err="1"/>
              <a:t>ời</a:t>
            </a:r>
            <a:r>
              <a:rPr lang="en-US" dirty="0"/>
              <a:t> </a:t>
            </a:r>
            <a:r>
              <a:rPr lang="en-US" dirty="0" err="1"/>
              <a:t>dùng</a:t>
            </a:r>
            <a:r>
              <a:rPr lang="en-US" dirty="0"/>
              <a:t> </a:t>
            </a:r>
            <a:r>
              <a:rPr lang="en-US" dirty="0" err="1"/>
              <a:t>hiểu</a:t>
            </a:r>
            <a:r>
              <a:rPr lang="en-US" dirty="0"/>
              <a:t> ý t</a:t>
            </a:r>
            <a:r>
              <a:rPr lang="vi-VN" dirty="0"/>
              <a:t>ư</a:t>
            </a:r>
            <a:r>
              <a:rPr lang="en-US" dirty="0" err="1"/>
              <a:t>ởng</a:t>
            </a:r>
            <a:r>
              <a:rPr lang="en-US" dirty="0"/>
              <a:t> </a:t>
            </a:r>
            <a:r>
              <a:rPr lang="en-US" dirty="0" err="1"/>
              <a:t>của</a:t>
            </a:r>
            <a:r>
              <a:rPr lang="en-US" dirty="0"/>
              <a:t> </a:t>
            </a:r>
            <a:r>
              <a:rPr lang="en-US" dirty="0" err="1"/>
              <a:t>hệ</a:t>
            </a:r>
            <a:r>
              <a:rPr lang="en-US" dirty="0"/>
              <a:t> </a:t>
            </a:r>
            <a:r>
              <a:rPr lang="en-US" dirty="0" err="1"/>
              <a:t>thống</a:t>
            </a:r>
            <a:r>
              <a:rPr lang="en-US" dirty="0"/>
              <a:t>  </a:t>
            </a:r>
          </a:p>
          <a:p>
            <a:pPr marL="181240" indent="-181240">
              <a:buFontTx/>
              <a:buChar char="-"/>
            </a:pPr>
            <a:r>
              <a:rPr lang="en-US" dirty="0" err="1"/>
              <a:t>Giúp</a:t>
            </a:r>
            <a:r>
              <a:rPr lang="en-US" dirty="0"/>
              <a:t> </a:t>
            </a:r>
            <a:r>
              <a:rPr lang="en-US" dirty="0" err="1"/>
              <a:t>nhiều</a:t>
            </a:r>
            <a:r>
              <a:rPr lang="en-US" dirty="0"/>
              <a:t> ng</a:t>
            </a:r>
            <a:r>
              <a:rPr lang="vi-VN" dirty="0"/>
              <a:t>ư</a:t>
            </a:r>
            <a:r>
              <a:rPr lang="en-US" dirty="0" err="1"/>
              <a:t>ời</a:t>
            </a:r>
            <a:r>
              <a:rPr lang="en-US" dirty="0"/>
              <a:t> dung </a:t>
            </a:r>
            <a:r>
              <a:rPr lang="en-US" dirty="0" err="1"/>
              <a:t>tiếp</a:t>
            </a:r>
            <a:r>
              <a:rPr lang="en-US" dirty="0"/>
              <a:t> </a:t>
            </a:r>
            <a:r>
              <a:rPr lang="en-US" dirty="0" err="1"/>
              <a:t>cận</a:t>
            </a:r>
            <a:r>
              <a:rPr lang="en-US" dirty="0"/>
              <a:t> </a:t>
            </a:r>
            <a:r>
              <a:rPr lang="en-US" dirty="0" err="1"/>
              <a:t>với</a:t>
            </a:r>
            <a:r>
              <a:rPr lang="en-US" dirty="0"/>
              <a:t> </a:t>
            </a:r>
            <a:r>
              <a:rPr lang="en-US" dirty="0" err="1"/>
              <a:t>hệ</a:t>
            </a:r>
            <a:r>
              <a:rPr lang="en-US" dirty="0"/>
              <a:t> </a:t>
            </a:r>
            <a:r>
              <a:rPr lang="en-US" dirty="0" err="1"/>
              <a:t>thống</a:t>
            </a:r>
            <a:r>
              <a:rPr lang="en-US" dirty="0"/>
              <a:t> h</a:t>
            </a:r>
            <a:r>
              <a:rPr lang="vi-VN" dirty="0"/>
              <a:t>ơ</a:t>
            </a:r>
            <a:r>
              <a:rPr lang="en-US" dirty="0"/>
              <a:t>n</a:t>
            </a:r>
          </a:p>
        </p:txBody>
      </p:sp>
      <p:sp>
        <p:nvSpPr>
          <p:cNvPr id="4" name="Slide Number Placeholder 3"/>
          <p:cNvSpPr>
            <a:spLocks noGrp="1"/>
          </p:cNvSpPr>
          <p:nvPr>
            <p:ph type="sldNum" sz="quarter" idx="10"/>
          </p:nvPr>
        </p:nvSpPr>
        <p:spPr/>
        <p:txBody>
          <a:bodyPr/>
          <a:lstStyle/>
          <a:p>
            <a:fld id="{3F55A965-49CD-492E-84BE-5EB2A9CC3DBD}" type="slidenum">
              <a:rPr lang="en-GB" smtClean="0"/>
              <a:t>31</a:t>
            </a:fld>
            <a:endParaRPr lang="en-GB"/>
          </a:p>
        </p:txBody>
      </p:sp>
    </p:spTree>
    <p:extLst>
      <p:ext uri="{BB962C8B-B14F-4D97-AF65-F5344CB8AC3E}">
        <p14:creationId xmlns:p14="http://schemas.microsoft.com/office/powerpoint/2010/main" val="364298047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Hiểu</a:t>
            </a:r>
            <a:r>
              <a:rPr lang="en-US" dirty="0"/>
              <a:t> </a:t>
            </a:r>
            <a:r>
              <a:rPr lang="en-US" dirty="0" err="1"/>
              <a:t>bài</a:t>
            </a:r>
            <a:r>
              <a:rPr lang="en-US" dirty="0"/>
              <a:t> </a:t>
            </a:r>
            <a:r>
              <a:rPr lang="en-US" dirty="0" err="1"/>
              <a:t>toán</a:t>
            </a:r>
            <a:r>
              <a:rPr lang="en-US" dirty="0"/>
              <a:t>, </a:t>
            </a:r>
            <a:r>
              <a:rPr lang="en-US" dirty="0" err="1"/>
              <a:t>hiểu</a:t>
            </a:r>
            <a:r>
              <a:rPr lang="en-US" dirty="0"/>
              <a:t> </a:t>
            </a:r>
            <a:r>
              <a:rPr lang="en-US" dirty="0" err="1"/>
              <a:t>những</a:t>
            </a:r>
            <a:r>
              <a:rPr lang="en-US" dirty="0"/>
              <a:t> “</a:t>
            </a:r>
            <a:r>
              <a:rPr lang="en-US" dirty="0" err="1"/>
              <a:t>vấn</a:t>
            </a:r>
            <a:r>
              <a:rPr lang="en-US" dirty="0"/>
              <a:t> </a:t>
            </a:r>
            <a:r>
              <a:rPr lang="en-US" dirty="0" err="1"/>
              <a:t>đề</a:t>
            </a:r>
            <a:r>
              <a:rPr lang="en-US" dirty="0"/>
              <a:t>” </a:t>
            </a:r>
            <a:r>
              <a:rPr lang="en-US" dirty="0" err="1"/>
              <a:t>xung</a:t>
            </a:r>
            <a:r>
              <a:rPr lang="en-US" dirty="0"/>
              <a:t> </a:t>
            </a:r>
            <a:r>
              <a:rPr lang="en-US" dirty="0" err="1"/>
              <a:t>quanh</a:t>
            </a:r>
            <a:r>
              <a:rPr lang="en-US" dirty="0"/>
              <a:t> </a:t>
            </a:r>
            <a:r>
              <a:rPr lang="en-US" dirty="0" err="1"/>
              <a:t>sản</a:t>
            </a:r>
            <a:r>
              <a:rPr lang="en-US" dirty="0"/>
              <a:t> </a:t>
            </a:r>
            <a:r>
              <a:rPr lang="en-US" dirty="0" err="1"/>
              <a:t>phẩm</a:t>
            </a:r>
            <a:r>
              <a:rPr lang="en-US" dirty="0"/>
              <a:t> </a:t>
            </a:r>
            <a:r>
              <a:rPr lang="en-US" dirty="0" err="1"/>
              <a:t>cần</a:t>
            </a:r>
            <a:r>
              <a:rPr lang="en-US" dirty="0"/>
              <a:t> </a:t>
            </a:r>
            <a:r>
              <a:rPr lang="en-US" dirty="0" err="1"/>
              <a:t>thiết</a:t>
            </a:r>
            <a:r>
              <a:rPr lang="en-US" dirty="0"/>
              <a:t> </a:t>
            </a:r>
            <a:r>
              <a:rPr lang="en-US" dirty="0" err="1"/>
              <a:t>kế</a:t>
            </a:r>
            <a:r>
              <a:rPr lang="en-US" dirty="0"/>
              <a:t> </a:t>
            </a:r>
            <a:r>
              <a:rPr lang="en-US" dirty="0" err="1"/>
              <a:t>và</a:t>
            </a:r>
            <a:r>
              <a:rPr lang="en-US" dirty="0"/>
              <a:t> </a:t>
            </a:r>
            <a:r>
              <a:rPr lang="en-US" dirty="0" err="1"/>
              <a:t>lên</a:t>
            </a:r>
            <a:r>
              <a:rPr lang="en-US" dirty="0"/>
              <a:t> ý t</a:t>
            </a:r>
            <a:r>
              <a:rPr lang="vi-VN" dirty="0"/>
              <a:t>ư</a:t>
            </a:r>
            <a:r>
              <a:rPr lang="en-US" dirty="0" err="1"/>
              <a:t>ởng</a:t>
            </a:r>
            <a:r>
              <a:rPr lang="en-US" dirty="0"/>
              <a:t> </a:t>
            </a:r>
            <a:r>
              <a:rPr lang="en-US" dirty="0" err="1"/>
              <a:t>về</a:t>
            </a:r>
            <a:r>
              <a:rPr lang="en-US" dirty="0"/>
              <a:t> </a:t>
            </a:r>
            <a:r>
              <a:rPr lang="en-US" dirty="0" err="1"/>
              <a:t>sự</a:t>
            </a:r>
            <a:r>
              <a:rPr lang="en-US" dirty="0"/>
              <a:t> t</a:t>
            </a:r>
            <a:r>
              <a:rPr lang="vi-VN" dirty="0"/>
              <a:t>ư</a:t>
            </a:r>
            <a:r>
              <a:rPr lang="en-US" dirty="0" err="1"/>
              <a:t>ơng</a:t>
            </a:r>
            <a:r>
              <a:rPr lang="en-US" dirty="0"/>
              <a:t> </a:t>
            </a:r>
            <a:r>
              <a:rPr lang="en-US" dirty="0" err="1"/>
              <a:t>tác</a:t>
            </a:r>
            <a:r>
              <a:rPr lang="en-US" dirty="0"/>
              <a:t>.</a:t>
            </a:r>
          </a:p>
        </p:txBody>
      </p:sp>
      <p:sp>
        <p:nvSpPr>
          <p:cNvPr id="4" name="Slide Number Placeholder 3"/>
          <p:cNvSpPr>
            <a:spLocks noGrp="1"/>
          </p:cNvSpPr>
          <p:nvPr>
            <p:ph type="sldNum" sz="quarter" idx="10"/>
          </p:nvPr>
        </p:nvSpPr>
        <p:spPr/>
        <p:txBody>
          <a:bodyPr/>
          <a:lstStyle/>
          <a:p>
            <a:fld id="{3F55A965-49CD-492E-84BE-5EB2A9CC3DBD}" type="slidenum">
              <a:rPr lang="en-GB" smtClean="0"/>
              <a:t>32</a:t>
            </a:fld>
            <a:endParaRPr lang="en-GB"/>
          </a:p>
        </p:txBody>
      </p:sp>
    </p:spTree>
    <p:extLst>
      <p:ext uri="{BB962C8B-B14F-4D97-AF65-F5344CB8AC3E}">
        <p14:creationId xmlns:p14="http://schemas.microsoft.com/office/powerpoint/2010/main" val="11601789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500">
                <a:solidFill>
                  <a:schemeClr val="tx1"/>
                </a:solidFill>
                <a:latin typeface="Arial" charset="0"/>
                <a:ea typeface="ＭＳ Ｐゴシック" charset="0"/>
                <a:cs typeface="ＭＳ Ｐゴシック" charset="0"/>
              </a:defRPr>
            </a:lvl1pPr>
            <a:lvl2pPr marL="40097626" indent="-39614320" eaLnBrk="0" hangingPunct="0">
              <a:defRPr sz="2500">
                <a:solidFill>
                  <a:schemeClr val="tx1"/>
                </a:solidFill>
                <a:latin typeface="Arial" charset="0"/>
                <a:ea typeface="ＭＳ Ｐゴシック" charset="0"/>
              </a:defRPr>
            </a:lvl2pPr>
            <a:lvl3pPr eaLnBrk="0" hangingPunct="0">
              <a:defRPr sz="2500">
                <a:solidFill>
                  <a:schemeClr val="tx1"/>
                </a:solidFill>
                <a:latin typeface="Arial" charset="0"/>
                <a:ea typeface="ＭＳ Ｐゴシック" charset="0"/>
              </a:defRPr>
            </a:lvl3pPr>
            <a:lvl4pPr eaLnBrk="0" hangingPunct="0">
              <a:defRPr sz="2500">
                <a:solidFill>
                  <a:schemeClr val="tx1"/>
                </a:solidFill>
                <a:latin typeface="Arial" charset="0"/>
                <a:ea typeface="ＭＳ Ｐゴシック" charset="0"/>
              </a:defRPr>
            </a:lvl4pPr>
            <a:lvl5pPr eaLnBrk="0" hangingPunct="0">
              <a:defRPr sz="2500">
                <a:solidFill>
                  <a:schemeClr val="tx1"/>
                </a:solidFill>
                <a:latin typeface="Arial" charset="0"/>
                <a:ea typeface="ＭＳ Ｐゴシック" charset="0"/>
              </a:defRPr>
            </a:lvl5pPr>
            <a:lvl6pPr marL="483306" eaLnBrk="0" fontAlgn="base" hangingPunct="0">
              <a:spcBef>
                <a:spcPct val="0"/>
              </a:spcBef>
              <a:spcAft>
                <a:spcPct val="0"/>
              </a:spcAft>
              <a:defRPr sz="2500">
                <a:solidFill>
                  <a:schemeClr val="tx1"/>
                </a:solidFill>
                <a:latin typeface="Arial" charset="0"/>
                <a:ea typeface="ＭＳ Ｐゴシック" charset="0"/>
              </a:defRPr>
            </a:lvl6pPr>
            <a:lvl7pPr marL="966612" eaLnBrk="0" fontAlgn="base" hangingPunct="0">
              <a:spcBef>
                <a:spcPct val="0"/>
              </a:spcBef>
              <a:spcAft>
                <a:spcPct val="0"/>
              </a:spcAft>
              <a:defRPr sz="2500">
                <a:solidFill>
                  <a:schemeClr val="tx1"/>
                </a:solidFill>
                <a:latin typeface="Arial" charset="0"/>
                <a:ea typeface="ＭＳ Ｐゴシック" charset="0"/>
              </a:defRPr>
            </a:lvl7pPr>
            <a:lvl8pPr marL="1449918" eaLnBrk="0" fontAlgn="base" hangingPunct="0">
              <a:spcBef>
                <a:spcPct val="0"/>
              </a:spcBef>
              <a:spcAft>
                <a:spcPct val="0"/>
              </a:spcAft>
              <a:defRPr sz="2500">
                <a:solidFill>
                  <a:schemeClr val="tx1"/>
                </a:solidFill>
                <a:latin typeface="Arial" charset="0"/>
                <a:ea typeface="ＭＳ Ｐゴシック" charset="0"/>
              </a:defRPr>
            </a:lvl8pPr>
            <a:lvl9pPr marL="1933224" eaLnBrk="0" fontAlgn="base" hangingPunct="0">
              <a:spcBef>
                <a:spcPct val="0"/>
              </a:spcBef>
              <a:spcAft>
                <a:spcPct val="0"/>
              </a:spcAft>
              <a:defRPr sz="2500">
                <a:solidFill>
                  <a:schemeClr val="tx1"/>
                </a:solidFill>
                <a:latin typeface="Arial" charset="0"/>
                <a:ea typeface="ＭＳ Ｐゴシック" charset="0"/>
              </a:defRPr>
            </a:lvl9pPr>
          </a:lstStyle>
          <a:p>
            <a:pPr eaLnBrk="1" hangingPunct="1"/>
            <a:fld id="{E8BB08C3-A065-8740-A557-C22A519AE86B}" type="slidenum">
              <a:rPr lang="en-GB" sz="1300"/>
              <a:pPr eaLnBrk="1" hangingPunct="1"/>
              <a:t>34</a:t>
            </a:fld>
            <a:endParaRPr lang="en-GB" sz="1300"/>
          </a:p>
        </p:txBody>
      </p:sp>
      <p:sp>
        <p:nvSpPr>
          <p:cNvPr id="45059" name="Rectangle 7"/>
          <p:cNvSpPr txBox="1">
            <a:spLocks noGrp="1" noChangeArrowheads="1"/>
          </p:cNvSpPr>
          <p:nvPr/>
        </p:nvSpPr>
        <p:spPr bwMode="auto">
          <a:xfrm>
            <a:off x="5440680" y="6949440"/>
            <a:ext cx="4160520" cy="36576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CB1966D0-501D-3345-A94F-83A8F05DE11D}" type="slidenum">
              <a:rPr lang="en-GB" sz="1300">
                <a:latin typeface="Times" charset="0"/>
              </a:rPr>
              <a:pPr algn="r"/>
              <a:t>34</a:t>
            </a:fld>
            <a:endParaRPr lang="en-GB" sz="1300">
              <a:latin typeface="Times" charset="0"/>
            </a:endParaRPr>
          </a:p>
        </p:txBody>
      </p:sp>
      <p:sp>
        <p:nvSpPr>
          <p:cNvPr id="45060" name="Rectangle 2"/>
          <p:cNvSpPr>
            <a:spLocks noGrp="1" noRot="1" noChangeAspect="1" noChangeArrowheads="1" noTextEdit="1"/>
          </p:cNvSpPr>
          <p:nvPr>
            <p:ph type="sldImg"/>
          </p:nvPr>
        </p:nvSpPr>
        <p:spPr>
          <a:xfrm>
            <a:off x="3095625" y="639763"/>
            <a:ext cx="3411538" cy="2559050"/>
          </a:xfrm>
          <a:solidFill>
            <a:srgbClr val="FFFFFF"/>
          </a:solidFill>
          <a:ln/>
        </p:spPr>
      </p:sp>
      <p:sp>
        <p:nvSpPr>
          <p:cNvPr id="45061" name="Rectangle 3"/>
          <p:cNvSpPr>
            <a:spLocks noGrp="1" noChangeArrowheads="1"/>
          </p:cNvSpPr>
          <p:nvPr>
            <p:ph type="body" idx="1"/>
          </p:nvPr>
        </p:nvSpPr>
        <p:spPr>
          <a:xfrm>
            <a:off x="1280160" y="3477260"/>
            <a:ext cx="7040880" cy="3082290"/>
          </a:xfrm>
          <a:solidFill>
            <a:srgbClr val="FFFFFF"/>
          </a:solidFill>
          <a:ln>
            <a:solidFill>
              <a:srgbClr val="000000"/>
            </a:solidFill>
          </a:ln>
          <a:extLst>
            <a:ext uri="{FAA26D3D-D897-4be2-8F04-BA451C77F1D7}">
              <ma14:placeholderFlag xmlns="" xmlns:ma14="http://schemas.microsoft.com/office/mac/drawingml/2011/main" val="1"/>
            </a:ext>
          </a:extLst>
        </p:spPr>
        <p:txBody>
          <a:bodyPr/>
          <a:lstStyle/>
          <a:p>
            <a:pPr marL="241653" indent="-241653">
              <a:buAutoNum type="arabicPeriod"/>
            </a:pPr>
            <a:r>
              <a:rPr lang="en-US" dirty="0"/>
              <a:t>Ra </a:t>
            </a:r>
            <a:r>
              <a:rPr lang="en-US" dirty="0" err="1"/>
              <a:t>chỉ</a:t>
            </a:r>
            <a:r>
              <a:rPr lang="en-US" dirty="0"/>
              <a:t> </a:t>
            </a:r>
            <a:r>
              <a:rPr lang="en-US" dirty="0" err="1"/>
              <a:t>thị</a:t>
            </a:r>
            <a:r>
              <a:rPr lang="en-US" dirty="0"/>
              <a:t>, ra </a:t>
            </a:r>
            <a:r>
              <a:rPr lang="en-US" dirty="0" err="1"/>
              <a:t>lệnh</a:t>
            </a:r>
            <a:r>
              <a:rPr lang="en-US" dirty="0"/>
              <a:t>: </a:t>
            </a:r>
            <a:r>
              <a:rPr lang="en-US" dirty="0" err="1"/>
              <a:t>cho</a:t>
            </a:r>
            <a:r>
              <a:rPr lang="en-US" dirty="0"/>
              <a:t> </a:t>
            </a:r>
            <a:r>
              <a:rPr lang="en-US" dirty="0" err="1"/>
              <a:t>hệ</a:t>
            </a:r>
            <a:r>
              <a:rPr lang="en-US" dirty="0"/>
              <a:t> </a:t>
            </a:r>
            <a:r>
              <a:rPr lang="en-US" dirty="0" err="1"/>
              <a:t>thống</a:t>
            </a:r>
            <a:r>
              <a:rPr lang="en-US" dirty="0"/>
              <a:t> </a:t>
            </a:r>
            <a:r>
              <a:rPr lang="en-US" dirty="0" err="1"/>
              <a:t>biết</a:t>
            </a:r>
            <a:r>
              <a:rPr lang="en-US" dirty="0"/>
              <a:t> </a:t>
            </a:r>
            <a:r>
              <a:rPr lang="en-US" dirty="0" err="1"/>
              <a:t>mình</a:t>
            </a:r>
            <a:r>
              <a:rPr lang="en-US" dirty="0"/>
              <a:t> </a:t>
            </a:r>
            <a:r>
              <a:rPr lang="en-US" dirty="0" err="1"/>
              <a:t>muốn</a:t>
            </a:r>
            <a:r>
              <a:rPr lang="en-US" dirty="0"/>
              <a:t> </a:t>
            </a:r>
            <a:r>
              <a:rPr lang="en-US" dirty="0" err="1"/>
              <a:t>thực</a:t>
            </a:r>
            <a:r>
              <a:rPr lang="en-US" dirty="0"/>
              <a:t> </a:t>
            </a:r>
            <a:r>
              <a:rPr lang="en-US" dirty="0" err="1"/>
              <a:t>hiện</a:t>
            </a:r>
            <a:r>
              <a:rPr lang="en-US" dirty="0"/>
              <a:t> </a:t>
            </a:r>
            <a:r>
              <a:rPr lang="en-US" dirty="0" err="1"/>
              <a:t>tác</a:t>
            </a:r>
            <a:r>
              <a:rPr lang="en-US" dirty="0"/>
              <a:t> </a:t>
            </a:r>
            <a:r>
              <a:rPr lang="en-US" dirty="0" err="1"/>
              <a:t>vụ</a:t>
            </a:r>
            <a:r>
              <a:rPr lang="en-US" dirty="0"/>
              <a:t> </a:t>
            </a:r>
            <a:r>
              <a:rPr lang="en-US" dirty="0" err="1"/>
              <a:t>gì</a:t>
            </a:r>
            <a:endParaRPr lang="en-US" dirty="0"/>
          </a:p>
          <a:p>
            <a:pPr marL="241653" indent="-241653">
              <a:buAutoNum type="arabicPeriod"/>
            </a:pPr>
            <a:r>
              <a:rPr lang="en-US" dirty="0" err="1"/>
              <a:t>Đối</a:t>
            </a:r>
            <a:r>
              <a:rPr lang="en-US" dirty="0"/>
              <a:t> </a:t>
            </a:r>
            <a:r>
              <a:rPr lang="en-US" dirty="0" err="1"/>
              <a:t>thoại</a:t>
            </a:r>
            <a:r>
              <a:rPr lang="en-US" dirty="0"/>
              <a:t>: t</a:t>
            </a:r>
            <a:r>
              <a:rPr lang="vi-VN" dirty="0"/>
              <a:t>ư</a:t>
            </a:r>
            <a:r>
              <a:rPr lang="en-US" dirty="0" err="1"/>
              <a:t>ơng</a:t>
            </a:r>
            <a:r>
              <a:rPr lang="en-US" dirty="0"/>
              <a:t> </a:t>
            </a:r>
            <a:r>
              <a:rPr lang="en-US" dirty="0" err="1"/>
              <a:t>tác</a:t>
            </a:r>
            <a:r>
              <a:rPr lang="en-US" dirty="0"/>
              <a:t> </a:t>
            </a:r>
            <a:r>
              <a:rPr lang="en-US" dirty="0" err="1"/>
              <a:t>với</a:t>
            </a:r>
            <a:r>
              <a:rPr lang="en-US" dirty="0"/>
              <a:t> </a:t>
            </a:r>
            <a:r>
              <a:rPr lang="en-US" dirty="0" err="1"/>
              <a:t>hệ</a:t>
            </a:r>
            <a:r>
              <a:rPr lang="en-US" dirty="0"/>
              <a:t> </a:t>
            </a:r>
            <a:r>
              <a:rPr lang="en-US" dirty="0" err="1"/>
              <a:t>thống</a:t>
            </a:r>
            <a:r>
              <a:rPr lang="en-US" dirty="0"/>
              <a:t> </a:t>
            </a:r>
            <a:r>
              <a:rPr lang="en-US" dirty="0" err="1"/>
              <a:t>nh</a:t>
            </a:r>
            <a:r>
              <a:rPr lang="vi-VN" dirty="0"/>
              <a:t>ư</a:t>
            </a:r>
            <a:r>
              <a:rPr lang="en-US" dirty="0"/>
              <a:t> </a:t>
            </a:r>
            <a:r>
              <a:rPr lang="en-US" dirty="0" err="1"/>
              <a:t>là</a:t>
            </a:r>
            <a:r>
              <a:rPr lang="en-US" dirty="0"/>
              <a:t> </a:t>
            </a:r>
            <a:r>
              <a:rPr lang="en-US" dirty="0" err="1"/>
              <a:t>nói</a:t>
            </a:r>
            <a:r>
              <a:rPr lang="en-US" dirty="0"/>
              <a:t> </a:t>
            </a:r>
            <a:r>
              <a:rPr lang="en-US" dirty="0" err="1"/>
              <a:t>chuyện</a:t>
            </a:r>
            <a:r>
              <a:rPr lang="en-US" dirty="0"/>
              <a:t> qua </a:t>
            </a:r>
            <a:r>
              <a:rPr lang="en-US" dirty="0" err="1"/>
              <a:t>lại</a:t>
            </a:r>
            <a:endParaRPr lang="en-US" dirty="0"/>
          </a:p>
          <a:p>
            <a:pPr marL="241653" indent="-241653">
              <a:buAutoNum type="arabicPeriod"/>
            </a:pPr>
            <a:r>
              <a:rPr lang="en-US" dirty="0" err="1"/>
              <a:t>Điều</a:t>
            </a:r>
            <a:r>
              <a:rPr lang="en-US" dirty="0"/>
              <a:t> </a:t>
            </a:r>
            <a:r>
              <a:rPr lang="en-US" dirty="0" err="1"/>
              <a:t>khiển</a:t>
            </a:r>
            <a:r>
              <a:rPr lang="en-US" dirty="0"/>
              <a:t> </a:t>
            </a:r>
            <a:r>
              <a:rPr lang="en-US" dirty="0" err="1"/>
              <a:t>bằng</a:t>
            </a:r>
            <a:r>
              <a:rPr lang="en-US" dirty="0"/>
              <a:t> </a:t>
            </a:r>
            <a:r>
              <a:rPr lang="en-US" dirty="0" err="1"/>
              <a:t>tay</a:t>
            </a:r>
            <a:r>
              <a:rPr lang="en-US" dirty="0"/>
              <a:t>: t</a:t>
            </a:r>
            <a:r>
              <a:rPr lang="vi-VN" dirty="0"/>
              <a:t>ư</a:t>
            </a:r>
            <a:r>
              <a:rPr lang="en-US" dirty="0" err="1"/>
              <a:t>ơng</a:t>
            </a:r>
            <a:r>
              <a:rPr lang="en-US" dirty="0"/>
              <a:t> </a:t>
            </a:r>
            <a:r>
              <a:rPr lang="en-US" dirty="0" err="1"/>
              <a:t>tác</a:t>
            </a:r>
            <a:r>
              <a:rPr lang="en-US" dirty="0"/>
              <a:t> </a:t>
            </a:r>
            <a:r>
              <a:rPr lang="en-US" dirty="0" err="1"/>
              <a:t>với</a:t>
            </a:r>
            <a:r>
              <a:rPr lang="en-US" dirty="0"/>
              <a:t> </a:t>
            </a:r>
            <a:r>
              <a:rPr lang="en-US" dirty="0" err="1"/>
              <a:t>các</a:t>
            </a:r>
            <a:r>
              <a:rPr lang="en-US" dirty="0"/>
              <a:t> </a:t>
            </a:r>
            <a:r>
              <a:rPr lang="en-US" dirty="0" err="1"/>
              <a:t>đối</a:t>
            </a:r>
            <a:r>
              <a:rPr lang="en-US" dirty="0"/>
              <a:t> t</a:t>
            </a:r>
            <a:r>
              <a:rPr lang="vi-VN" dirty="0"/>
              <a:t>ư</a:t>
            </a:r>
            <a:r>
              <a:rPr lang="en-US" dirty="0" err="1"/>
              <a:t>ợng</a:t>
            </a:r>
            <a:r>
              <a:rPr lang="en-US" dirty="0"/>
              <a:t> </a:t>
            </a:r>
            <a:r>
              <a:rPr lang="en-US" dirty="0" err="1"/>
              <a:t>trong</a:t>
            </a:r>
            <a:r>
              <a:rPr lang="en-US" dirty="0"/>
              <a:t> </a:t>
            </a:r>
            <a:r>
              <a:rPr lang="en-US" dirty="0" err="1"/>
              <a:t>không</a:t>
            </a:r>
            <a:r>
              <a:rPr lang="en-US" dirty="0"/>
              <a:t> </a:t>
            </a:r>
            <a:r>
              <a:rPr lang="en-US" dirty="0" err="1"/>
              <a:t>gian</a:t>
            </a:r>
            <a:r>
              <a:rPr lang="en-US" dirty="0"/>
              <a:t> </a:t>
            </a:r>
            <a:r>
              <a:rPr lang="en-US" dirty="0" err="1"/>
              <a:t>ảo</a:t>
            </a:r>
            <a:r>
              <a:rPr lang="en-US" dirty="0"/>
              <a:t> </a:t>
            </a:r>
            <a:r>
              <a:rPr lang="en-US" dirty="0" err="1"/>
              <a:t>bằng</a:t>
            </a:r>
            <a:r>
              <a:rPr lang="en-US" dirty="0"/>
              <a:t> </a:t>
            </a:r>
            <a:r>
              <a:rPr lang="en-US" dirty="0" err="1"/>
              <a:t>cách</a:t>
            </a:r>
            <a:r>
              <a:rPr lang="en-US" dirty="0"/>
              <a:t> </a:t>
            </a:r>
            <a:r>
              <a:rPr lang="en-US" dirty="0" err="1"/>
              <a:t>điều</a:t>
            </a:r>
            <a:r>
              <a:rPr lang="en-US" dirty="0"/>
              <a:t> </a:t>
            </a:r>
            <a:r>
              <a:rPr lang="en-US" dirty="0" err="1"/>
              <a:t>khiển</a:t>
            </a:r>
            <a:r>
              <a:rPr lang="en-US" dirty="0"/>
              <a:t> </a:t>
            </a:r>
            <a:r>
              <a:rPr lang="en-US" dirty="0" err="1"/>
              <a:t>chúng</a:t>
            </a:r>
            <a:endParaRPr lang="en-US" dirty="0"/>
          </a:p>
          <a:p>
            <a:pPr marL="241653" indent="-241653">
              <a:buAutoNum type="arabicPeriod"/>
            </a:pPr>
            <a:r>
              <a:rPr lang="en-US" dirty="0" err="1"/>
              <a:t>Khám</a:t>
            </a:r>
            <a:r>
              <a:rPr lang="en-US" dirty="0"/>
              <a:t> </a:t>
            </a:r>
            <a:r>
              <a:rPr lang="en-US" dirty="0" err="1"/>
              <a:t>phá</a:t>
            </a:r>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300" dirty="0"/>
              <a:t>typing in commands, </a:t>
            </a:r>
          </a:p>
          <a:p>
            <a:r>
              <a:rPr lang="en-US" sz="1300" dirty="0"/>
              <a:t>Selecting options from menus in a windows environment or on a multitouch screen,</a:t>
            </a:r>
            <a:br>
              <a:rPr lang="en-US" sz="1300" dirty="0"/>
            </a:br>
            <a:r>
              <a:rPr lang="en-US" sz="1300" dirty="0"/>
              <a:t>speaking aloud commands, </a:t>
            </a:r>
          </a:p>
          <a:p>
            <a:r>
              <a:rPr lang="en-US" sz="1300" dirty="0"/>
              <a:t>pressing buttons, or </a:t>
            </a:r>
          </a:p>
          <a:p>
            <a:r>
              <a:rPr lang="en-US" sz="1300" dirty="0"/>
              <a:t>using a combination of function keys.</a:t>
            </a:r>
            <a:r>
              <a:rPr lang="en-US" dirty="0"/>
              <a:t> </a:t>
            </a:r>
            <a:br>
              <a:rPr lang="en-US" dirty="0"/>
            </a:br>
            <a:endParaRPr lang="en-US" dirty="0"/>
          </a:p>
        </p:txBody>
      </p:sp>
      <p:sp>
        <p:nvSpPr>
          <p:cNvPr id="4" name="Slide Number Placeholder 3"/>
          <p:cNvSpPr>
            <a:spLocks noGrp="1"/>
          </p:cNvSpPr>
          <p:nvPr>
            <p:ph type="sldNum" sz="quarter" idx="5"/>
          </p:nvPr>
        </p:nvSpPr>
        <p:spPr/>
        <p:txBody>
          <a:bodyPr/>
          <a:lstStyle/>
          <a:p>
            <a:fld id="{3F55A965-49CD-492E-84BE-5EB2A9CC3DBD}" type="slidenum">
              <a:rPr lang="en-GB" smtClean="0"/>
              <a:t>35</a:t>
            </a:fld>
            <a:endParaRPr lang="en-GB"/>
          </a:p>
        </p:txBody>
      </p:sp>
    </p:spTree>
    <p:extLst>
      <p:ext uri="{BB962C8B-B14F-4D97-AF65-F5344CB8AC3E}">
        <p14:creationId xmlns:p14="http://schemas.microsoft.com/office/powerpoint/2010/main" val="355556634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500">
                <a:solidFill>
                  <a:schemeClr val="tx1"/>
                </a:solidFill>
                <a:latin typeface="Arial" charset="0"/>
                <a:ea typeface="ＭＳ Ｐゴシック" charset="0"/>
                <a:cs typeface="ＭＳ Ｐゴシック" charset="0"/>
              </a:defRPr>
            </a:lvl1pPr>
            <a:lvl2pPr marL="40097626" indent="-39614320" eaLnBrk="0" hangingPunct="0">
              <a:defRPr sz="2500">
                <a:solidFill>
                  <a:schemeClr val="tx1"/>
                </a:solidFill>
                <a:latin typeface="Arial" charset="0"/>
                <a:ea typeface="ＭＳ Ｐゴシック" charset="0"/>
              </a:defRPr>
            </a:lvl2pPr>
            <a:lvl3pPr eaLnBrk="0" hangingPunct="0">
              <a:defRPr sz="2500">
                <a:solidFill>
                  <a:schemeClr val="tx1"/>
                </a:solidFill>
                <a:latin typeface="Arial" charset="0"/>
                <a:ea typeface="ＭＳ Ｐゴシック" charset="0"/>
              </a:defRPr>
            </a:lvl3pPr>
            <a:lvl4pPr eaLnBrk="0" hangingPunct="0">
              <a:defRPr sz="2500">
                <a:solidFill>
                  <a:schemeClr val="tx1"/>
                </a:solidFill>
                <a:latin typeface="Arial" charset="0"/>
                <a:ea typeface="ＭＳ Ｐゴシック" charset="0"/>
              </a:defRPr>
            </a:lvl4pPr>
            <a:lvl5pPr eaLnBrk="0" hangingPunct="0">
              <a:defRPr sz="2500">
                <a:solidFill>
                  <a:schemeClr val="tx1"/>
                </a:solidFill>
                <a:latin typeface="Arial" charset="0"/>
                <a:ea typeface="ＭＳ Ｐゴシック" charset="0"/>
              </a:defRPr>
            </a:lvl5pPr>
            <a:lvl6pPr marL="483306" eaLnBrk="0" fontAlgn="base" hangingPunct="0">
              <a:spcBef>
                <a:spcPct val="0"/>
              </a:spcBef>
              <a:spcAft>
                <a:spcPct val="0"/>
              </a:spcAft>
              <a:defRPr sz="2500">
                <a:solidFill>
                  <a:schemeClr val="tx1"/>
                </a:solidFill>
                <a:latin typeface="Arial" charset="0"/>
                <a:ea typeface="ＭＳ Ｐゴシック" charset="0"/>
              </a:defRPr>
            </a:lvl6pPr>
            <a:lvl7pPr marL="966612" eaLnBrk="0" fontAlgn="base" hangingPunct="0">
              <a:spcBef>
                <a:spcPct val="0"/>
              </a:spcBef>
              <a:spcAft>
                <a:spcPct val="0"/>
              </a:spcAft>
              <a:defRPr sz="2500">
                <a:solidFill>
                  <a:schemeClr val="tx1"/>
                </a:solidFill>
                <a:latin typeface="Arial" charset="0"/>
                <a:ea typeface="ＭＳ Ｐゴシック" charset="0"/>
              </a:defRPr>
            </a:lvl7pPr>
            <a:lvl8pPr marL="1449918" eaLnBrk="0" fontAlgn="base" hangingPunct="0">
              <a:spcBef>
                <a:spcPct val="0"/>
              </a:spcBef>
              <a:spcAft>
                <a:spcPct val="0"/>
              </a:spcAft>
              <a:defRPr sz="2500">
                <a:solidFill>
                  <a:schemeClr val="tx1"/>
                </a:solidFill>
                <a:latin typeface="Arial" charset="0"/>
                <a:ea typeface="ＭＳ Ｐゴシック" charset="0"/>
              </a:defRPr>
            </a:lvl8pPr>
            <a:lvl9pPr marL="1933224" eaLnBrk="0" fontAlgn="base" hangingPunct="0">
              <a:spcBef>
                <a:spcPct val="0"/>
              </a:spcBef>
              <a:spcAft>
                <a:spcPct val="0"/>
              </a:spcAft>
              <a:defRPr sz="2500">
                <a:solidFill>
                  <a:schemeClr val="tx1"/>
                </a:solidFill>
                <a:latin typeface="Arial" charset="0"/>
                <a:ea typeface="ＭＳ Ｐゴシック" charset="0"/>
              </a:defRPr>
            </a:lvl9pPr>
          </a:lstStyle>
          <a:p>
            <a:pPr eaLnBrk="1" hangingPunct="1"/>
            <a:fld id="{98C77291-C786-3343-942F-45A437023FE8}" type="slidenum">
              <a:rPr lang="en-GB" sz="1300"/>
              <a:pPr eaLnBrk="1" hangingPunct="1"/>
              <a:t>36</a:t>
            </a:fld>
            <a:endParaRPr lang="en-GB" sz="1300"/>
          </a:p>
        </p:txBody>
      </p:sp>
      <p:sp>
        <p:nvSpPr>
          <p:cNvPr id="48131" name="Slide Image Placeholder 1"/>
          <p:cNvSpPr>
            <a:spLocks noGrp="1" noRot="1" noChangeAspect="1" noTextEdit="1"/>
          </p:cNvSpPr>
          <p:nvPr>
            <p:ph type="sldImg"/>
          </p:nvPr>
        </p:nvSpPr>
        <p:spPr>
          <a:ln/>
        </p:spPr>
      </p:sp>
      <p:sp>
        <p:nvSpPr>
          <p:cNvPr id="48132" name="Notes Placeholder 2"/>
          <p:cNvSpPr>
            <a:spLocks noGrp="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b="1" dirty="0"/>
              <a:t>The first vending machine </a:t>
            </a:r>
            <a:r>
              <a:rPr lang="en-US" dirty="0"/>
              <a:t>has been designed using </a:t>
            </a:r>
            <a:r>
              <a:rPr lang="en-US" b="1" dirty="0"/>
              <a:t>simple instructions</a:t>
            </a:r>
            <a:r>
              <a:rPr lang="en-US" dirty="0"/>
              <a:t>. There is a small number of drinks to choose from and each is represented by a </a:t>
            </a:r>
            <a:r>
              <a:rPr lang="en-US" b="1" dirty="0"/>
              <a:t>large button displaying the label of each drink</a:t>
            </a:r>
            <a:r>
              <a:rPr lang="en-US" dirty="0"/>
              <a:t>. The user simply has to press one button and this should have the effect of returning the selected drink. </a:t>
            </a:r>
          </a:p>
          <a:p>
            <a:pPr eaLnBrk="1" hangingPunct="1"/>
            <a:endParaRPr lang="en-US" dirty="0"/>
          </a:p>
          <a:p>
            <a:pPr eaLnBrk="1" hangingPunct="1"/>
            <a:r>
              <a:rPr lang="en-US" b="1" dirty="0"/>
              <a:t>The second machine is more complex</a:t>
            </a:r>
            <a:r>
              <a:rPr lang="en-US" dirty="0"/>
              <a:t>, offering a wider range of snacks. The trade-off for providing more choices, however, is that the user can no longer instruct the machine by using a simple one-press action but is </a:t>
            </a:r>
            <a:r>
              <a:rPr lang="en-US" b="1" dirty="0"/>
              <a:t>required to use a more complex process</a:t>
            </a:r>
            <a:r>
              <a:rPr lang="en-US" dirty="0"/>
              <a:t>, involving: </a:t>
            </a:r>
            <a:r>
              <a:rPr lang="en-US" b="1" dirty="0"/>
              <a:t>(</a:t>
            </a:r>
            <a:r>
              <a:rPr lang="en-US" b="1" dirty="0" err="1"/>
              <a:t>i</a:t>
            </a:r>
            <a:r>
              <a:rPr lang="en-US" b="1" dirty="0"/>
              <a:t>) reading off the code </a:t>
            </a:r>
            <a:r>
              <a:rPr lang="en-US" dirty="0"/>
              <a:t>(e.g., C12) under the item chosen, then (ii) keying this into the number pad adjacent to the displayed items, and (iii) checking the price of the selected option and ensuring that the amount of money inserted is the same or greater  (depending on whether or not the machine provides change). Problems that can arise from this type of interaction are the customer misreading the code and or </a:t>
            </a:r>
            <a:r>
              <a:rPr lang="en-US" dirty="0" err="1"/>
              <a:t>miskeying</a:t>
            </a:r>
            <a:r>
              <a:rPr lang="en-US" dirty="0"/>
              <a:t> in the code, resulting in the machine not issuing the snack or providing the wrong item.</a:t>
            </a:r>
          </a:p>
          <a:p>
            <a:pPr eaLnBrk="1" hangingPunct="1"/>
            <a:endParaRPr lang="en-GB" dirty="0"/>
          </a:p>
          <a:p>
            <a:pPr eaLnBrk="1" hangingPunct="1"/>
            <a:r>
              <a:rPr lang="en-US" dirty="0"/>
              <a:t>A better way of designing an interface for a large number of choices of variable cost might be to continue to use direct mapping, but use buttons that show miniature versions of the snacks placed in a large matrix (rather than showing actual versions). This would use the available space at the front of the vending machine more economically. The customer would need only to press the button of the object chosen and put in the correct amount of money. There is less chance of error resulting from pressing the wrong code or keys. The trade-off for the vending company, however, is that the machine is less flexible in terms of which snacks it can sell. If a new product line comes out they will also need to replace part of the physical interface to the machine – which would be costly.</a:t>
            </a:r>
            <a:endParaRPr lang="en-GB" dirty="0"/>
          </a:p>
          <a:p>
            <a:pPr eaLnBrk="1" hangingPunct="1"/>
            <a:endParaRPr lang="en-GB" dirty="0"/>
          </a:p>
        </p:txBody>
      </p:sp>
      <p:sp>
        <p:nvSpPr>
          <p:cNvPr id="48133" name="Slide Number Placeholder 3"/>
          <p:cNvSpPr txBox="1">
            <a:spLocks noGrp="1"/>
          </p:cNvSpPr>
          <p:nvPr/>
        </p:nvSpPr>
        <p:spPr bwMode="auto">
          <a:xfrm>
            <a:off x="5440680" y="6949440"/>
            <a:ext cx="4160520" cy="36576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2BACE444-DFAB-EE4C-9E64-E644692E5F91}" type="slidenum">
              <a:rPr lang="en-US" sz="1300">
                <a:latin typeface="Times" charset="0"/>
              </a:rPr>
              <a:pPr algn="r"/>
              <a:t>36</a:t>
            </a:fld>
            <a:endParaRPr lang="en-US" sz="1300">
              <a:latin typeface="Times"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500">
                <a:solidFill>
                  <a:schemeClr val="tx1"/>
                </a:solidFill>
                <a:latin typeface="Arial" charset="0"/>
                <a:ea typeface="ＭＳ Ｐゴシック" charset="0"/>
                <a:cs typeface="ＭＳ Ｐゴシック" charset="0"/>
              </a:defRPr>
            </a:lvl1pPr>
            <a:lvl2pPr marL="40097626" indent="-39614320" eaLnBrk="0" hangingPunct="0">
              <a:defRPr sz="2500">
                <a:solidFill>
                  <a:schemeClr val="tx1"/>
                </a:solidFill>
                <a:latin typeface="Arial" charset="0"/>
                <a:ea typeface="ＭＳ Ｐゴシック" charset="0"/>
              </a:defRPr>
            </a:lvl2pPr>
            <a:lvl3pPr eaLnBrk="0" hangingPunct="0">
              <a:defRPr sz="2500">
                <a:solidFill>
                  <a:schemeClr val="tx1"/>
                </a:solidFill>
                <a:latin typeface="Arial" charset="0"/>
                <a:ea typeface="ＭＳ Ｐゴシック" charset="0"/>
              </a:defRPr>
            </a:lvl3pPr>
            <a:lvl4pPr eaLnBrk="0" hangingPunct="0">
              <a:defRPr sz="2500">
                <a:solidFill>
                  <a:schemeClr val="tx1"/>
                </a:solidFill>
                <a:latin typeface="Arial" charset="0"/>
                <a:ea typeface="ＭＳ Ｐゴシック" charset="0"/>
              </a:defRPr>
            </a:lvl4pPr>
            <a:lvl5pPr eaLnBrk="0" hangingPunct="0">
              <a:defRPr sz="2500">
                <a:solidFill>
                  <a:schemeClr val="tx1"/>
                </a:solidFill>
                <a:latin typeface="Arial" charset="0"/>
                <a:ea typeface="ＭＳ Ｐゴシック" charset="0"/>
              </a:defRPr>
            </a:lvl5pPr>
            <a:lvl6pPr marL="483306" eaLnBrk="0" fontAlgn="base" hangingPunct="0">
              <a:spcBef>
                <a:spcPct val="0"/>
              </a:spcBef>
              <a:spcAft>
                <a:spcPct val="0"/>
              </a:spcAft>
              <a:defRPr sz="2500">
                <a:solidFill>
                  <a:schemeClr val="tx1"/>
                </a:solidFill>
                <a:latin typeface="Arial" charset="0"/>
                <a:ea typeface="ＭＳ Ｐゴシック" charset="0"/>
              </a:defRPr>
            </a:lvl6pPr>
            <a:lvl7pPr marL="966612" eaLnBrk="0" fontAlgn="base" hangingPunct="0">
              <a:spcBef>
                <a:spcPct val="0"/>
              </a:spcBef>
              <a:spcAft>
                <a:spcPct val="0"/>
              </a:spcAft>
              <a:defRPr sz="2500">
                <a:solidFill>
                  <a:schemeClr val="tx1"/>
                </a:solidFill>
                <a:latin typeface="Arial" charset="0"/>
                <a:ea typeface="ＭＳ Ｐゴシック" charset="0"/>
              </a:defRPr>
            </a:lvl7pPr>
            <a:lvl8pPr marL="1449918" eaLnBrk="0" fontAlgn="base" hangingPunct="0">
              <a:spcBef>
                <a:spcPct val="0"/>
              </a:spcBef>
              <a:spcAft>
                <a:spcPct val="0"/>
              </a:spcAft>
              <a:defRPr sz="2500">
                <a:solidFill>
                  <a:schemeClr val="tx1"/>
                </a:solidFill>
                <a:latin typeface="Arial" charset="0"/>
                <a:ea typeface="ＭＳ Ｐゴシック" charset="0"/>
              </a:defRPr>
            </a:lvl8pPr>
            <a:lvl9pPr marL="1933224" eaLnBrk="0" fontAlgn="base" hangingPunct="0">
              <a:spcBef>
                <a:spcPct val="0"/>
              </a:spcBef>
              <a:spcAft>
                <a:spcPct val="0"/>
              </a:spcAft>
              <a:defRPr sz="2500">
                <a:solidFill>
                  <a:schemeClr val="tx1"/>
                </a:solidFill>
                <a:latin typeface="Arial" charset="0"/>
                <a:ea typeface="ＭＳ Ｐゴシック" charset="0"/>
              </a:defRPr>
            </a:lvl9pPr>
          </a:lstStyle>
          <a:p>
            <a:pPr eaLnBrk="1" hangingPunct="1"/>
            <a:fld id="{211A7909-7379-6940-847C-23662C5C2A2D}" type="slidenum">
              <a:rPr lang="en-GB" sz="1300"/>
              <a:pPr eaLnBrk="1" hangingPunct="1"/>
              <a:t>37</a:t>
            </a:fld>
            <a:endParaRPr lang="en-GB" sz="1300"/>
          </a:p>
        </p:txBody>
      </p:sp>
      <p:sp>
        <p:nvSpPr>
          <p:cNvPr id="50179" name="Rectangle 7"/>
          <p:cNvSpPr txBox="1">
            <a:spLocks noGrp="1" noChangeArrowheads="1"/>
          </p:cNvSpPr>
          <p:nvPr/>
        </p:nvSpPr>
        <p:spPr bwMode="auto">
          <a:xfrm>
            <a:off x="5440680" y="6949440"/>
            <a:ext cx="4160520" cy="36576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6463F42B-27F7-A543-BB27-5884B5CB8653}" type="slidenum">
              <a:rPr lang="en-GB" sz="1300">
                <a:latin typeface="Times" charset="0"/>
              </a:rPr>
              <a:pPr algn="r"/>
              <a:t>37</a:t>
            </a:fld>
            <a:endParaRPr lang="en-GB" sz="1300">
              <a:latin typeface="Times" charset="0"/>
            </a:endParaRPr>
          </a:p>
        </p:txBody>
      </p:sp>
      <p:sp>
        <p:nvSpPr>
          <p:cNvPr id="50180" name="Rectangle 2"/>
          <p:cNvSpPr>
            <a:spLocks noGrp="1" noRot="1" noChangeAspect="1" noChangeArrowheads="1" noTextEdit="1"/>
          </p:cNvSpPr>
          <p:nvPr>
            <p:ph type="sldImg"/>
          </p:nvPr>
        </p:nvSpPr>
        <p:spPr>
          <a:xfrm>
            <a:off x="3095625" y="639763"/>
            <a:ext cx="3411538" cy="2559050"/>
          </a:xfrm>
          <a:solidFill>
            <a:srgbClr val="FFFFFF"/>
          </a:solidFill>
          <a:ln/>
        </p:spPr>
      </p:sp>
      <p:sp>
        <p:nvSpPr>
          <p:cNvPr id="50181" name="Rectangle 3"/>
          <p:cNvSpPr>
            <a:spLocks noGrp="1" noChangeArrowheads="1"/>
          </p:cNvSpPr>
          <p:nvPr>
            <p:ph type="body" idx="1"/>
          </p:nvPr>
        </p:nvSpPr>
        <p:spPr>
          <a:xfrm>
            <a:off x="1280160" y="3477260"/>
            <a:ext cx="7040880" cy="3082290"/>
          </a:xfrm>
          <a:solidFill>
            <a:srgbClr val="FFFFFF"/>
          </a:solidFill>
          <a:ln>
            <a:solidFill>
              <a:srgbClr val="000000"/>
            </a:solidFill>
          </a:ln>
          <a:extLst>
            <a:ext uri="{FAA26D3D-D897-4be2-8F04-BA451C77F1D7}">
              <ma14:placeholderFlag xmlns="" xmlns:ma14="http://schemas.microsoft.com/office/mac/drawingml/2011/main" val="1"/>
            </a:ext>
          </a:extLst>
        </p:spPr>
        <p:txBody>
          <a:bodyPr/>
          <a:lstStyle/>
          <a:p>
            <a:pPr eaLnBrk="1" hangingPunct="1"/>
            <a:r>
              <a:rPr lang="en-US" dirty="0"/>
              <a:t>Kinds of conversation: voice-recognition, menu-driven,… via phone</a:t>
            </a:r>
          </a:p>
          <a:p>
            <a:pPr eaLnBrk="1" hangingPunct="1"/>
            <a:r>
              <a:rPr lang="en-US" dirty="0"/>
              <a:t>VD: </a:t>
            </a:r>
            <a:r>
              <a:rPr lang="en-US" dirty="0" err="1"/>
              <a:t>ngân</a:t>
            </a:r>
            <a:r>
              <a:rPr lang="en-US" dirty="0"/>
              <a:t> </a:t>
            </a:r>
            <a:r>
              <a:rPr lang="en-US" dirty="0" err="1"/>
              <a:t>hàng</a:t>
            </a:r>
            <a:r>
              <a:rPr lang="en-US" dirty="0"/>
              <a:t>, </a:t>
            </a:r>
            <a:r>
              <a:rPr lang="en-US" dirty="0" err="1"/>
              <a:t>đặt</a:t>
            </a:r>
            <a:r>
              <a:rPr lang="en-US" dirty="0"/>
              <a:t> </a:t>
            </a:r>
            <a:r>
              <a:rPr lang="en-US" dirty="0" err="1"/>
              <a:t>vé</a:t>
            </a:r>
            <a:r>
              <a:rPr lang="en-US" dirty="0"/>
              <a:t> online, </a:t>
            </a:r>
            <a:r>
              <a:rPr lang="en-US" dirty="0" err="1"/>
              <a:t>truy</a:t>
            </a:r>
            <a:r>
              <a:rPr lang="en-US" dirty="0"/>
              <a:t> </a:t>
            </a:r>
            <a:r>
              <a:rPr lang="en-US" dirty="0" err="1"/>
              <a:t>vấn</a:t>
            </a:r>
            <a:r>
              <a:rPr lang="en-US" dirty="0"/>
              <a:t> </a:t>
            </a:r>
            <a:r>
              <a:rPr lang="en-US" dirty="0" err="1"/>
              <a:t>lịch</a:t>
            </a:r>
            <a:r>
              <a:rPr lang="en-US" dirty="0"/>
              <a:t> </a:t>
            </a:r>
            <a:r>
              <a:rPr lang="en-US" dirty="0" err="1"/>
              <a:t>xe</a:t>
            </a:r>
            <a:r>
              <a:rPr lang="en-US" dirty="0"/>
              <a:t>/</a:t>
            </a:r>
            <a:r>
              <a:rPr lang="en-US" dirty="0" err="1"/>
              <a:t>tàu</a:t>
            </a:r>
            <a:r>
              <a:rPr lang="en-US" dirty="0"/>
              <a:t>/</a:t>
            </a:r>
            <a:r>
              <a:rPr lang="en-US" dirty="0" err="1"/>
              <a:t>máy</a:t>
            </a:r>
            <a:r>
              <a:rPr lang="en-US" dirty="0"/>
              <a:t> bay </a:t>
            </a:r>
            <a:r>
              <a:rPr lang="en-US" dirty="0" err="1"/>
              <a:t>chạy</a:t>
            </a:r>
            <a:r>
              <a:rPr lang="en-US" dirty="0"/>
              <a:t>,… </a:t>
            </a:r>
            <a:r>
              <a:rPr lang="en-US" dirty="0" err="1"/>
              <a:t>bằng</a:t>
            </a:r>
            <a:r>
              <a:rPr lang="en-US" dirty="0"/>
              <a:t> </a:t>
            </a:r>
            <a:r>
              <a:rPr lang="en-US" dirty="0" err="1"/>
              <a:t>cách</a:t>
            </a:r>
            <a:r>
              <a:rPr lang="en-US" dirty="0"/>
              <a:t> </a:t>
            </a:r>
            <a:r>
              <a:rPr lang="en-US" dirty="0" err="1"/>
              <a:t>trả</a:t>
            </a:r>
            <a:r>
              <a:rPr lang="en-US" dirty="0"/>
              <a:t> </a:t>
            </a:r>
            <a:r>
              <a:rPr lang="en-US" dirty="0" err="1"/>
              <a:t>lời</a:t>
            </a:r>
            <a:r>
              <a:rPr lang="en-US" dirty="0"/>
              <a:t> yes/no</a:t>
            </a:r>
          </a:p>
          <a:p>
            <a:pPr eaLnBrk="1" hangingPunct="1"/>
            <a:endParaRPr lang="en-US" dirty="0"/>
          </a:p>
          <a:p>
            <a:pPr eaLnBrk="1" hangingPunct="1"/>
            <a:r>
              <a:rPr lang="en-US" dirty="0"/>
              <a:t>Hữu </a:t>
            </a:r>
            <a:r>
              <a:rPr lang="en-US" dirty="0" err="1"/>
              <a:t>ích</a:t>
            </a:r>
            <a:r>
              <a:rPr lang="en-US" dirty="0"/>
              <a:t>: </a:t>
            </a:r>
            <a:r>
              <a:rPr lang="en-US" dirty="0" err="1"/>
              <a:t>cho</a:t>
            </a:r>
            <a:r>
              <a:rPr lang="en-US" dirty="0"/>
              <a:t> </a:t>
            </a:r>
            <a:r>
              <a:rPr lang="en-US" dirty="0" err="1"/>
              <a:t>phép</a:t>
            </a:r>
            <a:r>
              <a:rPr lang="en-US" dirty="0"/>
              <a:t> user t</a:t>
            </a:r>
            <a:r>
              <a:rPr lang="vi-VN" dirty="0"/>
              <a:t>ư</a:t>
            </a:r>
            <a:r>
              <a:rPr lang="en-US" dirty="0" err="1"/>
              <a:t>ơng</a:t>
            </a:r>
            <a:r>
              <a:rPr lang="en-US" dirty="0"/>
              <a:t> </a:t>
            </a:r>
            <a:r>
              <a:rPr lang="en-US" dirty="0" err="1"/>
              <a:t>tác</a:t>
            </a:r>
            <a:r>
              <a:rPr lang="en-US" dirty="0"/>
              <a:t> </a:t>
            </a:r>
            <a:r>
              <a:rPr lang="en-US" dirty="0" err="1"/>
              <a:t>theo</a:t>
            </a:r>
            <a:r>
              <a:rPr lang="en-US" dirty="0"/>
              <a:t> </a:t>
            </a:r>
            <a:r>
              <a:rPr lang="en-US" dirty="0" err="1"/>
              <a:t>cách</a:t>
            </a:r>
            <a:r>
              <a:rPr lang="en-US" dirty="0"/>
              <a:t> </a:t>
            </a:r>
            <a:r>
              <a:rPr lang="en-US" dirty="0" err="1"/>
              <a:t>quen</a:t>
            </a:r>
            <a:r>
              <a:rPr lang="en-US" dirty="0"/>
              <a:t> </a:t>
            </a:r>
            <a:r>
              <a:rPr lang="en-US" dirty="0" err="1"/>
              <a:t>thuộc</a:t>
            </a:r>
            <a:r>
              <a:rPr lang="en-US" dirty="0"/>
              <a:t> </a:t>
            </a:r>
            <a:r>
              <a:rPr lang="en-US" dirty="0" err="1"/>
              <a:t>với</a:t>
            </a:r>
            <a:r>
              <a:rPr lang="en-US" dirty="0"/>
              <a:t> </a:t>
            </a:r>
            <a:r>
              <a:rPr lang="en-US" dirty="0" err="1"/>
              <a:t>họ</a:t>
            </a:r>
            <a:r>
              <a:rPr lang="en-US" dirty="0"/>
              <a:t>.</a:t>
            </a:r>
          </a:p>
          <a:p>
            <a:pPr eaLnBrk="1" hangingPunct="1"/>
            <a:r>
              <a:rPr lang="en-US" dirty="0"/>
              <a:t>VD: Apple’s speech system, Siri, </a:t>
            </a:r>
            <a:r>
              <a:rPr lang="en-US" dirty="0" err="1"/>
              <a:t>cho</a:t>
            </a:r>
            <a:r>
              <a:rPr lang="en-US" dirty="0"/>
              <a:t> </a:t>
            </a:r>
            <a:r>
              <a:rPr lang="en-US" dirty="0" err="1"/>
              <a:t>phép</a:t>
            </a:r>
            <a:r>
              <a:rPr lang="en-US" dirty="0"/>
              <a:t> user </a:t>
            </a:r>
            <a:r>
              <a:rPr lang="en-US" dirty="0" err="1"/>
              <a:t>nói</a:t>
            </a:r>
            <a:r>
              <a:rPr lang="en-US" dirty="0"/>
              <a:t> </a:t>
            </a:r>
            <a:r>
              <a:rPr lang="en-US" dirty="0" err="1"/>
              <a:t>chuyện</a:t>
            </a:r>
            <a:r>
              <a:rPr lang="en-US" dirty="0"/>
              <a:t> </a:t>
            </a:r>
            <a:r>
              <a:rPr lang="en-US" dirty="0" err="1"/>
              <a:t>với</a:t>
            </a:r>
            <a:r>
              <a:rPr lang="en-US" dirty="0"/>
              <a:t> </a:t>
            </a:r>
            <a:r>
              <a:rPr lang="en-US" dirty="0" err="1"/>
              <a:t>đth</a:t>
            </a:r>
            <a:r>
              <a:rPr lang="en-US" dirty="0"/>
              <a:t>,… </a:t>
            </a:r>
            <a:r>
              <a:rPr lang="en-US" dirty="0" err="1"/>
              <a:t>nh</a:t>
            </a:r>
            <a:r>
              <a:rPr lang="vi-VN" dirty="0"/>
              <a:t>ư</a:t>
            </a:r>
            <a:r>
              <a:rPr lang="en-US" dirty="0"/>
              <a:t> </a:t>
            </a:r>
            <a:r>
              <a:rPr lang="en-US" dirty="0" err="1"/>
              <a:t>là</a:t>
            </a:r>
            <a:r>
              <a:rPr lang="en-US" dirty="0"/>
              <a:t> </a:t>
            </a:r>
            <a:r>
              <a:rPr lang="en-US" dirty="0" err="1"/>
              <a:t>nói</a:t>
            </a:r>
            <a:r>
              <a:rPr lang="en-US" dirty="0"/>
              <a:t> </a:t>
            </a:r>
            <a:r>
              <a:rPr lang="en-US" dirty="0" err="1"/>
              <a:t>chuyện</a:t>
            </a:r>
            <a:r>
              <a:rPr lang="en-US" dirty="0"/>
              <a:t> </a:t>
            </a:r>
            <a:r>
              <a:rPr lang="en-US" dirty="0" err="1"/>
              <a:t>với</a:t>
            </a:r>
            <a:r>
              <a:rPr lang="en-US" dirty="0"/>
              <a:t> ng</a:t>
            </a:r>
            <a:r>
              <a:rPr lang="vi-VN" dirty="0"/>
              <a:t>ư</a:t>
            </a:r>
            <a:r>
              <a:rPr lang="en-US" dirty="0" err="1"/>
              <a:t>ời</a:t>
            </a:r>
            <a:r>
              <a:rPr lang="en-US" dirty="0"/>
              <a:t> </a:t>
            </a:r>
            <a:r>
              <a:rPr lang="en-US" dirty="0" err="1"/>
              <a:t>khác</a:t>
            </a:r>
            <a:r>
              <a:rPr lang="en-US" dirty="0"/>
              <a:t>: make a phone call, schedule a meeting, send a message.</a:t>
            </a: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Một</a:t>
            </a:r>
            <a:r>
              <a:rPr lang="en-US" dirty="0"/>
              <a:t> </a:t>
            </a:r>
            <a:r>
              <a:rPr lang="en-US" dirty="0" err="1"/>
              <a:t>bất</a:t>
            </a:r>
            <a:r>
              <a:rPr lang="en-US" dirty="0"/>
              <a:t> </a:t>
            </a:r>
            <a:r>
              <a:rPr lang="en-US" dirty="0" err="1"/>
              <a:t>lợi</a:t>
            </a:r>
            <a:r>
              <a:rPr lang="en-US" dirty="0"/>
              <a:t> </a:t>
            </a:r>
            <a:r>
              <a:rPr lang="en-US" dirty="0" err="1"/>
              <a:t>của</a:t>
            </a:r>
            <a:r>
              <a:rPr lang="en-US" dirty="0"/>
              <a:t> </a:t>
            </a:r>
            <a:r>
              <a:rPr lang="en-US" dirty="0" err="1"/>
              <a:t>kiểu</a:t>
            </a:r>
            <a:r>
              <a:rPr lang="en-US" dirty="0"/>
              <a:t> t</a:t>
            </a:r>
            <a:r>
              <a:rPr lang="vi-VN" dirty="0"/>
              <a:t>ư</a:t>
            </a:r>
            <a:r>
              <a:rPr lang="en-US" dirty="0" err="1"/>
              <a:t>ơng</a:t>
            </a:r>
            <a:r>
              <a:rPr lang="en-US" dirty="0"/>
              <a:t> </a:t>
            </a:r>
            <a:r>
              <a:rPr lang="en-US" dirty="0" err="1"/>
              <a:t>tác</a:t>
            </a:r>
            <a:r>
              <a:rPr lang="en-US" dirty="0"/>
              <a:t> </a:t>
            </a:r>
            <a:r>
              <a:rPr lang="en-US" dirty="0" err="1"/>
              <a:t>này</a:t>
            </a:r>
            <a:r>
              <a:rPr lang="en-US" dirty="0"/>
              <a:t>: </a:t>
            </a:r>
            <a:r>
              <a:rPr lang="en-US" dirty="0" err="1"/>
              <a:t>một</a:t>
            </a:r>
            <a:r>
              <a:rPr lang="en-US" dirty="0"/>
              <a:t> </a:t>
            </a:r>
            <a:r>
              <a:rPr lang="en-US" dirty="0" err="1"/>
              <a:t>số</a:t>
            </a:r>
            <a:r>
              <a:rPr lang="en-US" dirty="0"/>
              <a:t> </a:t>
            </a:r>
            <a:r>
              <a:rPr lang="en-US" dirty="0" err="1"/>
              <a:t>tác</a:t>
            </a:r>
            <a:r>
              <a:rPr lang="en-US" dirty="0"/>
              <a:t> </a:t>
            </a:r>
            <a:r>
              <a:rPr lang="en-US" dirty="0" err="1"/>
              <a:t>vụ</a:t>
            </a:r>
            <a:r>
              <a:rPr lang="en-US" dirty="0"/>
              <a:t> </a:t>
            </a:r>
            <a:r>
              <a:rPr lang="en-US" dirty="0" err="1"/>
              <a:t>trở</a:t>
            </a:r>
            <a:r>
              <a:rPr lang="en-US" dirty="0"/>
              <a:t> </a:t>
            </a:r>
            <a:r>
              <a:rPr lang="en-US" dirty="0" err="1"/>
              <a:t>nên</a:t>
            </a:r>
            <a:r>
              <a:rPr lang="en-US" dirty="0"/>
              <a:t> </a:t>
            </a:r>
            <a:r>
              <a:rPr lang="en-US" dirty="0" err="1"/>
              <a:t>cồng</a:t>
            </a:r>
            <a:r>
              <a:rPr lang="en-US" dirty="0"/>
              <a:t> </a:t>
            </a:r>
            <a:r>
              <a:rPr lang="en-US" dirty="0" err="1"/>
              <a:t>kềnh</a:t>
            </a:r>
            <a:r>
              <a:rPr lang="en-US" dirty="0"/>
              <a:t>,… </a:t>
            </a:r>
            <a:r>
              <a:rPr lang="en-US" dirty="0" err="1"/>
              <a:t>Hệ</a:t>
            </a:r>
            <a:r>
              <a:rPr lang="en-US" dirty="0"/>
              <a:t> </a:t>
            </a:r>
            <a:r>
              <a:rPr lang="en-US" dirty="0" err="1"/>
              <a:t>thống</a:t>
            </a:r>
            <a:r>
              <a:rPr lang="en-US" dirty="0"/>
              <a:t> </a:t>
            </a:r>
            <a:r>
              <a:rPr lang="en-US" dirty="0" err="1"/>
              <a:t>này</a:t>
            </a:r>
            <a:r>
              <a:rPr lang="en-US" dirty="0"/>
              <a:t> </a:t>
            </a:r>
            <a:r>
              <a:rPr lang="en-US" dirty="0" err="1"/>
              <a:t>phải</a:t>
            </a:r>
            <a:r>
              <a:rPr lang="en-US" dirty="0"/>
              <a:t> </a:t>
            </a:r>
            <a:r>
              <a:rPr lang="en-US" dirty="0" err="1"/>
              <a:t>có</a:t>
            </a:r>
            <a:r>
              <a:rPr lang="en-US" dirty="0"/>
              <a:t> </a:t>
            </a:r>
            <a:r>
              <a:rPr lang="en-US" dirty="0" err="1"/>
              <a:t>khả</a:t>
            </a:r>
            <a:r>
              <a:rPr lang="en-US" dirty="0"/>
              <a:t> </a:t>
            </a:r>
            <a:r>
              <a:rPr lang="en-US" dirty="0" err="1"/>
              <a:t>năng</a:t>
            </a:r>
            <a:r>
              <a:rPr lang="en-US" dirty="0"/>
              <a:t> </a:t>
            </a:r>
            <a:r>
              <a:rPr lang="en-US" dirty="0" err="1"/>
              <a:t>nhận</a:t>
            </a:r>
            <a:r>
              <a:rPr lang="en-US" dirty="0"/>
              <a:t> </a:t>
            </a:r>
            <a:r>
              <a:rPr lang="en-US" dirty="0" err="1"/>
              <a:t>dạng</a:t>
            </a:r>
            <a:r>
              <a:rPr lang="en-US" dirty="0"/>
              <a:t> </a:t>
            </a:r>
            <a:r>
              <a:rPr lang="en-US" dirty="0" err="1"/>
              <a:t>giọng</a:t>
            </a:r>
            <a:r>
              <a:rPr lang="en-US" dirty="0"/>
              <a:t> </a:t>
            </a:r>
            <a:r>
              <a:rPr lang="en-US" dirty="0" err="1"/>
              <a:t>nói</a:t>
            </a:r>
            <a:r>
              <a:rPr lang="en-US" dirty="0"/>
              <a:t> </a:t>
            </a:r>
            <a:r>
              <a:rPr lang="en-US" dirty="0" err="1"/>
              <a:t>của</a:t>
            </a:r>
            <a:r>
              <a:rPr lang="en-US" dirty="0"/>
              <a:t> user </a:t>
            </a:r>
            <a:r>
              <a:rPr lang="en-US" dirty="0" err="1"/>
              <a:t>tốt</a:t>
            </a:r>
            <a:r>
              <a:rPr lang="en-US" dirty="0"/>
              <a:t>.</a:t>
            </a:r>
          </a:p>
        </p:txBody>
      </p:sp>
      <p:sp>
        <p:nvSpPr>
          <p:cNvPr id="4" name="Slide Number Placeholder 3"/>
          <p:cNvSpPr>
            <a:spLocks noGrp="1"/>
          </p:cNvSpPr>
          <p:nvPr>
            <p:ph type="sldNum" sz="quarter" idx="10"/>
          </p:nvPr>
        </p:nvSpPr>
        <p:spPr/>
        <p:txBody>
          <a:bodyPr/>
          <a:lstStyle/>
          <a:p>
            <a:fld id="{3F55A965-49CD-492E-84BE-5EB2A9CC3DBD}" type="slidenum">
              <a:rPr lang="en-GB" smtClean="0"/>
              <a:t>39</a:t>
            </a:fld>
            <a:endParaRPr lang="en-GB"/>
          </a:p>
        </p:txBody>
      </p:sp>
    </p:spTree>
    <p:extLst>
      <p:ext uri="{BB962C8B-B14F-4D97-AF65-F5344CB8AC3E}">
        <p14:creationId xmlns:p14="http://schemas.microsoft.com/office/powerpoint/2010/main" val="150370217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Hệ</a:t>
            </a:r>
            <a:r>
              <a:rPr lang="en-US" dirty="0"/>
              <a:t> </a:t>
            </a:r>
            <a:r>
              <a:rPr lang="en-US" dirty="0" err="1"/>
              <a:t>thống</a:t>
            </a:r>
            <a:r>
              <a:rPr lang="en-US" dirty="0"/>
              <a:t> </a:t>
            </a:r>
            <a:r>
              <a:rPr lang="en-US" dirty="0" err="1"/>
              <a:t>điện</a:t>
            </a:r>
            <a:r>
              <a:rPr lang="en-US" dirty="0"/>
              <a:t> </a:t>
            </a:r>
            <a:r>
              <a:rPr lang="en-US" dirty="0" err="1"/>
              <a:t>thoại</a:t>
            </a:r>
            <a:r>
              <a:rPr lang="en-US" dirty="0"/>
              <a:t> đ</a:t>
            </a:r>
            <a:r>
              <a:rPr lang="vi-VN" dirty="0"/>
              <a:t>ư</a:t>
            </a:r>
            <a:r>
              <a:rPr lang="en-US" dirty="0" err="1"/>
              <a:t>ợc</a:t>
            </a:r>
            <a:r>
              <a:rPr lang="en-US" dirty="0"/>
              <a:t> </a:t>
            </a:r>
            <a:r>
              <a:rPr lang="en-US" dirty="0" err="1"/>
              <a:t>lập</a:t>
            </a:r>
            <a:r>
              <a:rPr lang="en-US" dirty="0"/>
              <a:t> trinh </a:t>
            </a:r>
            <a:r>
              <a:rPr lang="en-US" dirty="0" err="1"/>
              <a:t>để</a:t>
            </a:r>
            <a:r>
              <a:rPr lang="en-US" dirty="0"/>
              <a:t> </a:t>
            </a:r>
            <a:r>
              <a:rPr lang="en-US" dirty="0" err="1"/>
              <a:t>hoạt</a:t>
            </a:r>
            <a:r>
              <a:rPr lang="en-US" dirty="0"/>
              <a:t> </a:t>
            </a:r>
            <a:r>
              <a:rPr lang="en-US" dirty="0" err="1"/>
              <a:t>động</a:t>
            </a:r>
            <a:r>
              <a:rPr lang="en-US" dirty="0"/>
              <a:t> </a:t>
            </a:r>
            <a:r>
              <a:rPr lang="en-US" dirty="0" err="1"/>
              <a:t>tự</a:t>
            </a:r>
            <a:r>
              <a:rPr lang="en-US" dirty="0"/>
              <a:t> </a:t>
            </a:r>
            <a:r>
              <a:rPr lang="en-US" dirty="0" err="1"/>
              <a:t>động</a:t>
            </a:r>
            <a:endParaRPr lang="en-US" dirty="0"/>
          </a:p>
        </p:txBody>
      </p:sp>
      <p:sp>
        <p:nvSpPr>
          <p:cNvPr id="4" name="Slide Number Placeholder 3"/>
          <p:cNvSpPr>
            <a:spLocks noGrp="1"/>
          </p:cNvSpPr>
          <p:nvPr>
            <p:ph type="sldNum" sz="quarter" idx="10"/>
          </p:nvPr>
        </p:nvSpPr>
        <p:spPr/>
        <p:txBody>
          <a:bodyPr/>
          <a:lstStyle/>
          <a:p>
            <a:fld id="{3F55A965-49CD-492E-84BE-5EB2A9CC3DBD}" type="slidenum">
              <a:rPr lang="en-GB" smtClean="0"/>
              <a:t>40</a:t>
            </a:fld>
            <a:endParaRPr lang="en-GB"/>
          </a:p>
        </p:txBody>
      </p:sp>
    </p:spTree>
    <p:extLst>
      <p:ext uri="{BB962C8B-B14F-4D97-AF65-F5344CB8AC3E}">
        <p14:creationId xmlns:p14="http://schemas.microsoft.com/office/powerpoint/2010/main" val="262013502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Ưu</a:t>
            </a:r>
            <a:r>
              <a:rPr lang="en-US" dirty="0"/>
              <a:t> </a:t>
            </a:r>
            <a:r>
              <a:rPr lang="en-US" dirty="0" err="1"/>
              <a:t>và</a:t>
            </a:r>
            <a:r>
              <a:rPr lang="en-US" dirty="0"/>
              <a:t> </a:t>
            </a:r>
            <a:r>
              <a:rPr lang="en-US" dirty="0" err="1"/>
              <a:t>nh</a:t>
            </a:r>
            <a:r>
              <a:rPr lang="vi-VN" dirty="0"/>
              <a:t>ư</a:t>
            </a:r>
            <a:r>
              <a:rPr lang="en-US" dirty="0" err="1"/>
              <a:t>ợc</a:t>
            </a:r>
            <a:r>
              <a:rPr lang="en-US" dirty="0"/>
              <a:t> </a:t>
            </a:r>
            <a:r>
              <a:rPr lang="en-US" dirty="0" err="1"/>
              <a:t>điểm</a:t>
            </a:r>
            <a:r>
              <a:rPr lang="en-US" dirty="0"/>
              <a:t> </a:t>
            </a:r>
            <a:r>
              <a:rPr lang="en-US" dirty="0" err="1"/>
              <a:t>khi</a:t>
            </a:r>
            <a:r>
              <a:rPr lang="en-US" dirty="0"/>
              <a:t> </a:t>
            </a:r>
            <a:r>
              <a:rPr lang="en-US" dirty="0" err="1"/>
              <a:t>dùng</a:t>
            </a:r>
            <a:r>
              <a:rPr lang="en-US" dirty="0"/>
              <a:t> </a:t>
            </a:r>
            <a:r>
              <a:rPr lang="en-US" dirty="0" err="1"/>
              <a:t>kiểu</a:t>
            </a:r>
            <a:r>
              <a:rPr lang="en-US" dirty="0"/>
              <a:t> t</a:t>
            </a:r>
            <a:r>
              <a:rPr lang="vi-VN" dirty="0"/>
              <a:t>ư</a:t>
            </a:r>
            <a:r>
              <a:rPr lang="en-US" dirty="0" err="1"/>
              <a:t>ơng</a:t>
            </a:r>
            <a:r>
              <a:rPr lang="en-US" dirty="0"/>
              <a:t> </a:t>
            </a:r>
            <a:r>
              <a:rPr lang="en-US" dirty="0" err="1"/>
              <a:t>tác</a:t>
            </a:r>
            <a:r>
              <a:rPr lang="en-US" dirty="0"/>
              <a:t> </a:t>
            </a:r>
            <a:r>
              <a:rPr lang="en-US" dirty="0" err="1"/>
              <a:t>là</a:t>
            </a:r>
            <a:r>
              <a:rPr lang="en-US" dirty="0"/>
              <a:t> </a:t>
            </a:r>
            <a:r>
              <a:rPr lang="en-US" dirty="0" err="1"/>
              <a:t>đối</a:t>
            </a:r>
            <a:r>
              <a:rPr lang="en-US" dirty="0"/>
              <a:t> </a:t>
            </a:r>
            <a:r>
              <a:rPr lang="en-US" dirty="0" err="1"/>
              <a:t>thoại</a:t>
            </a:r>
            <a:r>
              <a:rPr lang="en-US" dirty="0"/>
              <a:t>…</a:t>
            </a:r>
          </a:p>
          <a:p>
            <a:r>
              <a:rPr lang="en-US" dirty="0" err="1"/>
              <a:t>Ưu</a:t>
            </a:r>
            <a:r>
              <a:rPr lang="en-US" dirty="0"/>
              <a:t> </a:t>
            </a:r>
            <a:r>
              <a:rPr lang="en-US" dirty="0" err="1"/>
              <a:t>điểm</a:t>
            </a:r>
            <a:r>
              <a:rPr lang="en-US" dirty="0"/>
              <a:t>: </a:t>
            </a:r>
            <a:r>
              <a:rPr lang="en-US" dirty="0" err="1"/>
              <a:t>thân</a:t>
            </a:r>
            <a:r>
              <a:rPr lang="en-US" dirty="0"/>
              <a:t> </a:t>
            </a:r>
            <a:r>
              <a:rPr lang="en-US" dirty="0" err="1"/>
              <a:t>quen</a:t>
            </a:r>
            <a:r>
              <a:rPr lang="en-US" dirty="0"/>
              <a:t>, </a:t>
            </a:r>
            <a:r>
              <a:rPr lang="en-US" dirty="0" err="1"/>
              <a:t>tạo</a:t>
            </a:r>
            <a:r>
              <a:rPr lang="en-US" dirty="0"/>
              <a:t> </a:t>
            </a:r>
            <a:r>
              <a:rPr lang="en-US" dirty="0" err="1"/>
              <a:t>cảm</a:t>
            </a:r>
            <a:r>
              <a:rPr lang="en-US" dirty="0"/>
              <a:t> </a:t>
            </a:r>
            <a:r>
              <a:rPr lang="en-US" dirty="0" err="1"/>
              <a:t>giác</a:t>
            </a:r>
            <a:r>
              <a:rPr lang="en-US" dirty="0"/>
              <a:t> </a:t>
            </a:r>
            <a:r>
              <a:rPr lang="en-US" dirty="0" err="1"/>
              <a:t>thải</a:t>
            </a:r>
            <a:r>
              <a:rPr lang="en-US" dirty="0"/>
              <a:t> </a:t>
            </a:r>
            <a:r>
              <a:rPr lang="en-US" dirty="0" err="1"/>
              <a:t>mái</a:t>
            </a:r>
            <a:endParaRPr lang="en-US" dirty="0"/>
          </a:p>
          <a:p>
            <a:r>
              <a:rPr lang="en-US" dirty="0"/>
              <a:t>Nh</a:t>
            </a:r>
            <a:r>
              <a:rPr lang="vi-VN" dirty="0"/>
              <a:t>ư</a:t>
            </a:r>
            <a:r>
              <a:rPr lang="en-US" dirty="0" err="1"/>
              <a:t>ợc</a:t>
            </a:r>
            <a:r>
              <a:rPr lang="en-US" dirty="0"/>
              <a:t> </a:t>
            </a:r>
            <a:r>
              <a:rPr lang="en-US" dirty="0" err="1"/>
              <a:t>điểm</a:t>
            </a:r>
            <a:r>
              <a:rPr lang="en-US" dirty="0"/>
              <a:t>: </a:t>
            </a:r>
            <a:r>
              <a:rPr lang="en-US" dirty="0" err="1"/>
              <a:t>hiểu</a:t>
            </a:r>
            <a:r>
              <a:rPr lang="en-US" dirty="0"/>
              <a:t> </a:t>
            </a:r>
            <a:r>
              <a:rPr lang="en-US" dirty="0" err="1"/>
              <a:t>lầm</a:t>
            </a:r>
            <a:r>
              <a:rPr lang="en-US" dirty="0"/>
              <a:t> </a:t>
            </a:r>
            <a:r>
              <a:rPr lang="en-US" dirty="0" err="1"/>
              <a:t>khi</a:t>
            </a:r>
            <a:r>
              <a:rPr lang="en-US" dirty="0"/>
              <a:t> </a:t>
            </a:r>
            <a:r>
              <a:rPr lang="en-US" dirty="0" err="1"/>
              <a:t>hệ</a:t>
            </a:r>
            <a:r>
              <a:rPr lang="en-US" dirty="0"/>
              <a:t> </a:t>
            </a:r>
            <a:r>
              <a:rPr lang="en-US" dirty="0" err="1"/>
              <a:t>thống</a:t>
            </a:r>
            <a:r>
              <a:rPr lang="en-US" dirty="0"/>
              <a:t> </a:t>
            </a:r>
            <a:r>
              <a:rPr lang="en-US" dirty="0" err="1"/>
              <a:t>không</a:t>
            </a:r>
            <a:r>
              <a:rPr lang="en-US" dirty="0"/>
              <a:t> </a:t>
            </a:r>
            <a:r>
              <a:rPr lang="en-US" dirty="0" err="1"/>
              <a:t>phân</a:t>
            </a:r>
            <a:r>
              <a:rPr lang="en-US" dirty="0"/>
              <a:t> </a:t>
            </a:r>
            <a:r>
              <a:rPr lang="en-US" dirty="0" err="1"/>
              <a:t>tích</a:t>
            </a:r>
            <a:r>
              <a:rPr lang="en-US" dirty="0"/>
              <a:t> đ</a:t>
            </a:r>
            <a:r>
              <a:rPr lang="vi-VN" dirty="0"/>
              <a:t>ư</a:t>
            </a:r>
            <a:r>
              <a:rPr lang="en-US" dirty="0" err="1"/>
              <a:t>ợc</a:t>
            </a:r>
            <a:r>
              <a:rPr lang="en-US" dirty="0"/>
              <a:t> </a:t>
            </a:r>
            <a:r>
              <a:rPr lang="en-US" dirty="0" err="1"/>
              <a:t>là</a:t>
            </a:r>
            <a:r>
              <a:rPr lang="en-US" dirty="0"/>
              <a:t> user </a:t>
            </a:r>
            <a:r>
              <a:rPr lang="en-US" dirty="0" err="1"/>
              <a:t>nói</a:t>
            </a:r>
            <a:r>
              <a:rPr lang="en-US" dirty="0"/>
              <a:t> </a:t>
            </a:r>
            <a:r>
              <a:rPr lang="en-US" dirty="0" err="1"/>
              <a:t>gì</a:t>
            </a:r>
            <a:endParaRPr lang="en-US" dirty="0"/>
          </a:p>
        </p:txBody>
      </p:sp>
      <p:sp>
        <p:nvSpPr>
          <p:cNvPr id="4" name="Slide Number Placeholder 3"/>
          <p:cNvSpPr>
            <a:spLocks noGrp="1"/>
          </p:cNvSpPr>
          <p:nvPr>
            <p:ph type="sldNum" sz="quarter" idx="10"/>
          </p:nvPr>
        </p:nvSpPr>
        <p:spPr/>
        <p:txBody>
          <a:bodyPr/>
          <a:lstStyle/>
          <a:p>
            <a:fld id="{3F55A965-49CD-492E-84BE-5EB2A9CC3DBD}" type="slidenum">
              <a:rPr lang="en-GB" smtClean="0"/>
              <a:t>42</a:t>
            </a:fld>
            <a:endParaRPr lang="en-GB"/>
          </a:p>
        </p:txBody>
      </p:sp>
    </p:spTree>
    <p:extLst>
      <p:ext uri="{BB962C8B-B14F-4D97-AF65-F5344CB8AC3E}">
        <p14:creationId xmlns:p14="http://schemas.microsoft.com/office/powerpoint/2010/main" val="4717105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500">
                <a:solidFill>
                  <a:schemeClr val="tx1"/>
                </a:solidFill>
                <a:latin typeface="Arial" charset="0"/>
                <a:ea typeface="ＭＳ Ｐゴシック" charset="0"/>
                <a:cs typeface="ＭＳ Ｐゴシック" charset="0"/>
              </a:defRPr>
            </a:lvl1pPr>
            <a:lvl2pPr marL="40097626" indent="-39614320" eaLnBrk="0" hangingPunct="0">
              <a:defRPr sz="2500">
                <a:solidFill>
                  <a:schemeClr val="tx1"/>
                </a:solidFill>
                <a:latin typeface="Arial" charset="0"/>
                <a:ea typeface="ＭＳ Ｐゴシック" charset="0"/>
              </a:defRPr>
            </a:lvl2pPr>
            <a:lvl3pPr eaLnBrk="0" hangingPunct="0">
              <a:defRPr sz="2500">
                <a:solidFill>
                  <a:schemeClr val="tx1"/>
                </a:solidFill>
                <a:latin typeface="Arial" charset="0"/>
                <a:ea typeface="ＭＳ Ｐゴシック" charset="0"/>
              </a:defRPr>
            </a:lvl3pPr>
            <a:lvl4pPr eaLnBrk="0" hangingPunct="0">
              <a:defRPr sz="2500">
                <a:solidFill>
                  <a:schemeClr val="tx1"/>
                </a:solidFill>
                <a:latin typeface="Arial" charset="0"/>
                <a:ea typeface="ＭＳ Ｐゴシック" charset="0"/>
              </a:defRPr>
            </a:lvl4pPr>
            <a:lvl5pPr eaLnBrk="0" hangingPunct="0">
              <a:defRPr sz="2500">
                <a:solidFill>
                  <a:schemeClr val="tx1"/>
                </a:solidFill>
                <a:latin typeface="Arial" charset="0"/>
                <a:ea typeface="ＭＳ Ｐゴシック" charset="0"/>
              </a:defRPr>
            </a:lvl5pPr>
            <a:lvl6pPr marL="483306" eaLnBrk="0" fontAlgn="base" hangingPunct="0">
              <a:spcBef>
                <a:spcPct val="0"/>
              </a:spcBef>
              <a:spcAft>
                <a:spcPct val="0"/>
              </a:spcAft>
              <a:defRPr sz="2500">
                <a:solidFill>
                  <a:schemeClr val="tx1"/>
                </a:solidFill>
                <a:latin typeface="Arial" charset="0"/>
                <a:ea typeface="ＭＳ Ｐゴシック" charset="0"/>
              </a:defRPr>
            </a:lvl6pPr>
            <a:lvl7pPr marL="966612" eaLnBrk="0" fontAlgn="base" hangingPunct="0">
              <a:spcBef>
                <a:spcPct val="0"/>
              </a:spcBef>
              <a:spcAft>
                <a:spcPct val="0"/>
              </a:spcAft>
              <a:defRPr sz="2500">
                <a:solidFill>
                  <a:schemeClr val="tx1"/>
                </a:solidFill>
                <a:latin typeface="Arial" charset="0"/>
                <a:ea typeface="ＭＳ Ｐゴシック" charset="0"/>
              </a:defRPr>
            </a:lvl7pPr>
            <a:lvl8pPr marL="1449918" eaLnBrk="0" fontAlgn="base" hangingPunct="0">
              <a:spcBef>
                <a:spcPct val="0"/>
              </a:spcBef>
              <a:spcAft>
                <a:spcPct val="0"/>
              </a:spcAft>
              <a:defRPr sz="2500">
                <a:solidFill>
                  <a:schemeClr val="tx1"/>
                </a:solidFill>
                <a:latin typeface="Arial" charset="0"/>
                <a:ea typeface="ＭＳ Ｐゴシック" charset="0"/>
              </a:defRPr>
            </a:lvl8pPr>
            <a:lvl9pPr marL="1933224" eaLnBrk="0" fontAlgn="base" hangingPunct="0">
              <a:spcBef>
                <a:spcPct val="0"/>
              </a:spcBef>
              <a:spcAft>
                <a:spcPct val="0"/>
              </a:spcAft>
              <a:defRPr sz="2500">
                <a:solidFill>
                  <a:schemeClr val="tx1"/>
                </a:solidFill>
                <a:latin typeface="Arial" charset="0"/>
                <a:ea typeface="ＭＳ Ｐゴシック" charset="0"/>
              </a:defRPr>
            </a:lvl9pPr>
          </a:lstStyle>
          <a:p>
            <a:pPr eaLnBrk="1" hangingPunct="1"/>
            <a:fld id="{33456D08-4766-E542-AE56-8AE20C4880DE}" type="slidenum">
              <a:rPr lang="en-GB" sz="1300"/>
              <a:pPr eaLnBrk="1" hangingPunct="1"/>
              <a:t>43</a:t>
            </a:fld>
            <a:endParaRPr lang="en-GB" sz="1300"/>
          </a:p>
        </p:txBody>
      </p:sp>
      <p:sp>
        <p:nvSpPr>
          <p:cNvPr id="54275" name="Rectangle 7"/>
          <p:cNvSpPr txBox="1">
            <a:spLocks noGrp="1" noChangeArrowheads="1"/>
          </p:cNvSpPr>
          <p:nvPr/>
        </p:nvSpPr>
        <p:spPr bwMode="auto">
          <a:xfrm>
            <a:off x="5440680" y="6949440"/>
            <a:ext cx="4160520" cy="36576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EB3B4665-15F8-E043-8E4C-FD0434B36C4F}" type="slidenum">
              <a:rPr lang="en-GB" sz="1300">
                <a:latin typeface="Times" charset="0"/>
              </a:rPr>
              <a:pPr algn="r"/>
              <a:t>43</a:t>
            </a:fld>
            <a:endParaRPr lang="en-GB" sz="1300">
              <a:latin typeface="Times" charset="0"/>
            </a:endParaRPr>
          </a:p>
        </p:txBody>
      </p:sp>
      <p:sp>
        <p:nvSpPr>
          <p:cNvPr id="54276" name="Rectangle 2"/>
          <p:cNvSpPr>
            <a:spLocks noGrp="1" noRot="1" noChangeAspect="1" noChangeArrowheads="1" noTextEdit="1"/>
          </p:cNvSpPr>
          <p:nvPr>
            <p:ph type="sldImg"/>
          </p:nvPr>
        </p:nvSpPr>
        <p:spPr>
          <a:xfrm>
            <a:off x="3095625" y="639763"/>
            <a:ext cx="3411538" cy="2559050"/>
          </a:xfrm>
          <a:solidFill>
            <a:srgbClr val="FFFFFF"/>
          </a:solidFill>
          <a:ln/>
        </p:spPr>
      </p:sp>
      <p:sp>
        <p:nvSpPr>
          <p:cNvPr id="54277" name="Rectangle 3"/>
          <p:cNvSpPr>
            <a:spLocks noGrp="1" noChangeArrowheads="1"/>
          </p:cNvSpPr>
          <p:nvPr>
            <p:ph type="body" idx="1"/>
          </p:nvPr>
        </p:nvSpPr>
        <p:spPr>
          <a:xfrm>
            <a:off x="1280160" y="3477260"/>
            <a:ext cx="7040880" cy="3082290"/>
          </a:xfrm>
          <a:solidFill>
            <a:srgbClr val="FFFFFF"/>
          </a:solidFill>
          <a:ln>
            <a:solidFill>
              <a:srgbClr val="000000"/>
            </a:solidFill>
          </a:ln>
          <a:extLst>
            <a:ext uri="{FAA26D3D-D897-4be2-8F04-BA451C77F1D7}">
              <ma14:placeholderFlag xmlns="" xmlns:ma14="http://schemas.microsoft.com/office/mac/drawingml/2011/main" val="1"/>
            </a:ext>
          </a:extLst>
        </p:spPr>
        <p:txBody>
          <a:bodyPr/>
          <a:lstStyle/>
          <a:p>
            <a:pPr eaLnBrk="1" hangingPunct="1"/>
            <a:r>
              <a:rPr lang="en-US" dirty="0"/>
              <a:t>VD </a:t>
            </a:r>
            <a:r>
              <a:rPr lang="en-US" dirty="0" err="1"/>
              <a:t>những</a:t>
            </a:r>
            <a:r>
              <a:rPr lang="en-US" dirty="0"/>
              <a:t> thao </a:t>
            </a:r>
            <a:r>
              <a:rPr lang="en-US" dirty="0" err="1"/>
              <a:t>tác</a:t>
            </a:r>
            <a:r>
              <a:rPr lang="en-US" dirty="0"/>
              <a:t> zoom in/out, </a:t>
            </a:r>
            <a:r>
              <a:rPr lang="en-US" dirty="0" err="1"/>
              <a:t>kéo</a:t>
            </a:r>
            <a:r>
              <a:rPr lang="en-US" dirty="0"/>
              <a:t> ra/co </a:t>
            </a:r>
            <a:r>
              <a:rPr lang="en-US" dirty="0" err="1"/>
              <a:t>lại</a:t>
            </a:r>
            <a:r>
              <a:rPr lang="en-US" dirty="0"/>
              <a:t> </a:t>
            </a:r>
            <a:r>
              <a:rPr lang="en-US" dirty="0" err="1"/>
              <a:t>vốn</a:t>
            </a:r>
            <a:r>
              <a:rPr lang="en-US" dirty="0"/>
              <a:t> </a:t>
            </a:r>
            <a:r>
              <a:rPr lang="en-US" dirty="0" err="1"/>
              <a:t>không</a:t>
            </a:r>
            <a:r>
              <a:rPr lang="en-US" dirty="0"/>
              <a:t> </a:t>
            </a:r>
            <a:r>
              <a:rPr lang="en-US" dirty="0" err="1"/>
              <a:t>có</a:t>
            </a:r>
            <a:r>
              <a:rPr lang="en-US" dirty="0"/>
              <a:t> </a:t>
            </a:r>
            <a:r>
              <a:rPr lang="en-US" dirty="0" err="1"/>
              <a:t>trong</a:t>
            </a:r>
            <a:r>
              <a:rPr lang="en-US" dirty="0"/>
              <a:t> </a:t>
            </a:r>
            <a:r>
              <a:rPr lang="en-US" dirty="0" err="1"/>
              <a:t>những</a:t>
            </a:r>
            <a:r>
              <a:rPr lang="en-US" dirty="0"/>
              <a:t> </a:t>
            </a:r>
            <a:r>
              <a:rPr lang="en-US" dirty="0" err="1"/>
              <a:t>đối</a:t>
            </a:r>
            <a:r>
              <a:rPr lang="en-US" dirty="0"/>
              <a:t> t</a:t>
            </a:r>
            <a:r>
              <a:rPr lang="vi-VN" dirty="0"/>
              <a:t>ư</a:t>
            </a:r>
            <a:r>
              <a:rPr lang="en-US" dirty="0" err="1"/>
              <a:t>ợng</a:t>
            </a:r>
            <a:r>
              <a:rPr lang="en-US" dirty="0"/>
              <a:t> </a:t>
            </a:r>
            <a:r>
              <a:rPr lang="en-US" dirty="0" err="1"/>
              <a:t>trong</a:t>
            </a:r>
            <a:r>
              <a:rPr lang="en-US" dirty="0"/>
              <a:t> </a:t>
            </a:r>
            <a:r>
              <a:rPr lang="en-US" dirty="0" err="1"/>
              <a:t>thực</a:t>
            </a:r>
            <a:r>
              <a:rPr lang="en-US" dirty="0"/>
              <a:t> </a:t>
            </a:r>
            <a:r>
              <a:rPr lang="en-US" dirty="0" err="1"/>
              <a:t>tế</a:t>
            </a:r>
            <a:r>
              <a:rPr lang="en-US" dirty="0"/>
              <a:t>.</a:t>
            </a:r>
          </a:p>
          <a:p>
            <a:pPr eaLnBrk="1" hangingPunct="1"/>
            <a:endParaRPr lang="en-US" dirty="0"/>
          </a:p>
          <a:p>
            <a:pPr eaLnBrk="1" hangingPunct="1"/>
            <a:r>
              <a:rPr lang="en-US" dirty="0" err="1"/>
              <a:t>Đồ</a:t>
            </a:r>
            <a:r>
              <a:rPr lang="en-US" dirty="0"/>
              <a:t> </a:t>
            </a:r>
            <a:r>
              <a:rPr lang="en-US" dirty="0" err="1"/>
              <a:t>ch</a:t>
            </a:r>
            <a:r>
              <a:rPr lang="vi-VN" dirty="0"/>
              <a:t>ơ</a:t>
            </a:r>
            <a:r>
              <a:rPr lang="en-US" dirty="0" err="1"/>
              <a:t>i</a:t>
            </a:r>
            <a:r>
              <a:rPr lang="en-US" dirty="0"/>
              <a:t>, robot </a:t>
            </a:r>
            <a:r>
              <a:rPr lang="en-US" dirty="0" err="1"/>
              <a:t>có</a:t>
            </a:r>
            <a:r>
              <a:rPr lang="en-US" dirty="0"/>
              <a:t> </a:t>
            </a:r>
            <a:r>
              <a:rPr lang="en-US" dirty="0" err="1"/>
              <a:t>khả</a:t>
            </a:r>
            <a:r>
              <a:rPr lang="en-US" dirty="0"/>
              <a:t> </a:t>
            </a:r>
            <a:r>
              <a:rPr lang="en-US" dirty="0" err="1"/>
              <a:t>năng</a:t>
            </a:r>
            <a:r>
              <a:rPr lang="en-US" dirty="0"/>
              <a:t> </a:t>
            </a:r>
            <a:r>
              <a:rPr lang="en-US" dirty="0" err="1"/>
              <a:t>tính</a:t>
            </a:r>
            <a:r>
              <a:rPr lang="en-US" dirty="0"/>
              <a:t> </a:t>
            </a:r>
            <a:r>
              <a:rPr lang="en-US" dirty="0" err="1"/>
              <a:t>toán</a:t>
            </a:r>
            <a:r>
              <a:rPr lang="en-US" dirty="0"/>
              <a:t>,… </a:t>
            </a:r>
            <a:r>
              <a:rPr lang="en-US" dirty="0" err="1"/>
              <a:t>để</a:t>
            </a:r>
            <a:r>
              <a:rPr lang="en-US" dirty="0"/>
              <a:t> </a:t>
            </a:r>
            <a:r>
              <a:rPr lang="en-US" dirty="0" err="1"/>
              <a:t>hoạt</a:t>
            </a:r>
            <a:r>
              <a:rPr lang="en-US" dirty="0"/>
              <a:t> </a:t>
            </a:r>
            <a:r>
              <a:rPr lang="en-US" dirty="0" err="1"/>
              <a:t>động</a:t>
            </a:r>
            <a:r>
              <a:rPr lang="en-US" dirty="0"/>
              <a:t> </a:t>
            </a:r>
            <a:r>
              <a:rPr lang="en-US" dirty="0" err="1"/>
              <a:t>và</a:t>
            </a:r>
            <a:r>
              <a:rPr lang="en-US" dirty="0"/>
              <a:t> </a:t>
            </a:r>
            <a:r>
              <a:rPr lang="en-US" dirty="0" err="1"/>
              <a:t>ứng</a:t>
            </a:r>
            <a:r>
              <a:rPr lang="en-US" dirty="0"/>
              <a:t> </a:t>
            </a:r>
            <a:r>
              <a:rPr lang="en-US" dirty="0" err="1"/>
              <a:t>xử</a:t>
            </a:r>
            <a:r>
              <a:rPr lang="en-US" dirty="0"/>
              <a:t> </a:t>
            </a:r>
            <a:r>
              <a:rPr lang="en-US" dirty="0" err="1"/>
              <a:t>một</a:t>
            </a:r>
            <a:r>
              <a:rPr lang="en-US" dirty="0"/>
              <a:t> </a:t>
            </a:r>
            <a:r>
              <a:rPr lang="en-US" dirty="0" err="1"/>
              <a:t>cách</a:t>
            </a:r>
            <a:r>
              <a:rPr lang="en-US" dirty="0"/>
              <a:t> “</a:t>
            </a:r>
            <a:r>
              <a:rPr lang="en-US" dirty="0" err="1"/>
              <a:t>máy</a:t>
            </a:r>
            <a:r>
              <a:rPr lang="en-US" dirty="0"/>
              <a:t> </a:t>
            </a:r>
            <a:r>
              <a:rPr lang="en-US" dirty="0" err="1"/>
              <a:t>móc</a:t>
            </a:r>
            <a:r>
              <a:rPr lang="en-US" dirty="0"/>
              <a:t>” </a:t>
            </a: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VD: user </a:t>
            </a:r>
            <a:r>
              <a:rPr lang="en-US" dirty="0" err="1"/>
              <a:t>có</a:t>
            </a:r>
            <a:r>
              <a:rPr lang="en-US" dirty="0"/>
              <a:t> </a:t>
            </a:r>
            <a:r>
              <a:rPr lang="en-US" dirty="0" err="1"/>
              <a:t>thể</a:t>
            </a:r>
            <a:r>
              <a:rPr lang="en-US" dirty="0"/>
              <a:t> </a:t>
            </a:r>
            <a:r>
              <a:rPr lang="en-US" dirty="0" err="1"/>
              <a:t>khám</a:t>
            </a:r>
            <a:r>
              <a:rPr lang="en-US" dirty="0"/>
              <a:t> </a:t>
            </a:r>
            <a:r>
              <a:rPr lang="en-US" dirty="0" err="1"/>
              <a:t>phá</a:t>
            </a:r>
            <a:r>
              <a:rPr lang="en-US" dirty="0"/>
              <a:t> </a:t>
            </a:r>
            <a:r>
              <a:rPr lang="en-US" dirty="0" err="1"/>
              <a:t>nội</a:t>
            </a:r>
            <a:r>
              <a:rPr lang="en-US" dirty="0"/>
              <a:t> </a:t>
            </a:r>
            <a:r>
              <a:rPr lang="en-US" dirty="0" err="1"/>
              <a:t>thất</a:t>
            </a:r>
            <a:r>
              <a:rPr lang="en-US" dirty="0"/>
              <a:t> </a:t>
            </a:r>
            <a:r>
              <a:rPr lang="en-US" dirty="0" err="1"/>
              <a:t>của</a:t>
            </a:r>
            <a:r>
              <a:rPr lang="en-US" dirty="0"/>
              <a:t> </a:t>
            </a:r>
            <a:r>
              <a:rPr lang="en-US" dirty="0" err="1"/>
              <a:t>tòa</a:t>
            </a:r>
            <a:r>
              <a:rPr lang="en-US" dirty="0"/>
              <a:t> </a:t>
            </a:r>
            <a:r>
              <a:rPr lang="en-US" dirty="0" err="1"/>
              <a:t>nhà</a:t>
            </a:r>
            <a:r>
              <a:rPr lang="en-US" dirty="0"/>
              <a:t> </a:t>
            </a:r>
            <a:r>
              <a:rPr lang="en-US" dirty="0" err="1"/>
              <a:t>bằng</a:t>
            </a:r>
            <a:r>
              <a:rPr lang="en-US" dirty="0"/>
              <a:t> </a:t>
            </a:r>
            <a:r>
              <a:rPr lang="en-US" dirty="0" err="1"/>
              <a:t>môi</a:t>
            </a:r>
            <a:r>
              <a:rPr lang="en-US" dirty="0"/>
              <a:t> tr</a:t>
            </a:r>
            <a:r>
              <a:rPr lang="vi-VN" dirty="0"/>
              <a:t>ư</a:t>
            </a:r>
            <a:r>
              <a:rPr lang="en-US" dirty="0" err="1"/>
              <a:t>ờng</a:t>
            </a:r>
            <a:r>
              <a:rPr lang="en-US" dirty="0"/>
              <a:t> 3D </a:t>
            </a:r>
            <a:r>
              <a:rPr lang="en-US" dirty="0" err="1"/>
              <a:t>ảo</a:t>
            </a:r>
            <a:r>
              <a:rPr lang="en-US" dirty="0"/>
              <a:t>.</a:t>
            </a:r>
          </a:p>
          <a:p>
            <a:endParaRPr lang="en-US" dirty="0"/>
          </a:p>
          <a:p>
            <a:r>
              <a:rPr lang="en-US" dirty="0" err="1"/>
              <a:t>Không</a:t>
            </a:r>
            <a:r>
              <a:rPr lang="en-US" dirty="0"/>
              <a:t> </a:t>
            </a:r>
            <a:r>
              <a:rPr lang="en-US" dirty="0" err="1"/>
              <a:t>gian</a:t>
            </a:r>
            <a:r>
              <a:rPr lang="en-US" dirty="0"/>
              <a:t> </a:t>
            </a:r>
            <a:r>
              <a:rPr lang="en-US" dirty="0" err="1"/>
              <a:t>vật</a:t>
            </a:r>
            <a:r>
              <a:rPr lang="en-US" dirty="0"/>
              <a:t> </a:t>
            </a:r>
            <a:r>
              <a:rPr lang="en-US" dirty="0" err="1"/>
              <a:t>lý</a:t>
            </a:r>
            <a:r>
              <a:rPr lang="en-US" dirty="0"/>
              <a:t> </a:t>
            </a:r>
            <a:r>
              <a:rPr lang="en-US" dirty="0" err="1"/>
              <a:t>có</a:t>
            </a:r>
            <a:r>
              <a:rPr lang="en-US" dirty="0"/>
              <a:t> dung </a:t>
            </a:r>
            <a:r>
              <a:rPr lang="en-US" dirty="0" err="1"/>
              <a:t>công</a:t>
            </a:r>
            <a:r>
              <a:rPr lang="en-US" dirty="0"/>
              <a:t> </a:t>
            </a:r>
            <a:r>
              <a:rPr lang="en-US" dirty="0" err="1"/>
              <a:t>nghệ</a:t>
            </a:r>
            <a:r>
              <a:rPr lang="en-US" dirty="0"/>
              <a:t> </a:t>
            </a:r>
            <a:r>
              <a:rPr lang="en-US" dirty="0" err="1"/>
              <a:t>đầu</a:t>
            </a:r>
            <a:r>
              <a:rPr lang="en-US" dirty="0"/>
              <a:t> </a:t>
            </a:r>
            <a:r>
              <a:rPr lang="en-US" dirty="0" err="1"/>
              <a:t>đọc</a:t>
            </a:r>
            <a:r>
              <a:rPr lang="en-US" dirty="0"/>
              <a:t> </a:t>
            </a:r>
            <a:r>
              <a:rPr lang="en-US" dirty="0" err="1"/>
              <a:t>cảm</a:t>
            </a:r>
            <a:r>
              <a:rPr lang="en-US" dirty="0"/>
              <a:t> </a:t>
            </a:r>
            <a:r>
              <a:rPr lang="en-US" dirty="0" err="1"/>
              <a:t>ứng</a:t>
            </a:r>
            <a:r>
              <a:rPr lang="en-US" dirty="0"/>
              <a:t>: </a:t>
            </a:r>
            <a:r>
              <a:rPr lang="en-US" dirty="0" err="1"/>
              <a:t>cửa</a:t>
            </a:r>
            <a:r>
              <a:rPr lang="en-US" dirty="0"/>
              <a:t> </a:t>
            </a:r>
            <a:r>
              <a:rPr lang="en-US" dirty="0" err="1"/>
              <a:t>tự</a:t>
            </a:r>
            <a:r>
              <a:rPr lang="en-US" dirty="0"/>
              <a:t> </a:t>
            </a:r>
            <a:r>
              <a:rPr lang="en-US" dirty="0" err="1"/>
              <a:t>động</a:t>
            </a:r>
            <a:r>
              <a:rPr lang="en-US" dirty="0"/>
              <a:t>, </a:t>
            </a:r>
            <a:r>
              <a:rPr lang="en-US" dirty="0" err="1"/>
              <a:t>đèn</a:t>
            </a:r>
            <a:r>
              <a:rPr lang="en-US" dirty="0"/>
              <a:t>, </a:t>
            </a:r>
            <a:r>
              <a:rPr lang="en-US" dirty="0" err="1"/>
              <a:t>cầu</a:t>
            </a:r>
            <a:r>
              <a:rPr lang="en-US" dirty="0"/>
              <a:t> thang </a:t>
            </a:r>
            <a:r>
              <a:rPr lang="en-US" dirty="0" err="1"/>
              <a:t>tắt</a:t>
            </a:r>
            <a:r>
              <a:rPr lang="en-US" dirty="0"/>
              <a:t> </a:t>
            </a:r>
            <a:r>
              <a:rPr lang="en-US" dirty="0" err="1"/>
              <a:t>mở</a:t>
            </a:r>
            <a:r>
              <a:rPr lang="en-US" dirty="0"/>
              <a:t> </a:t>
            </a:r>
            <a:r>
              <a:rPr lang="en-US" dirty="0" err="1"/>
              <a:t>tự</a:t>
            </a:r>
            <a:r>
              <a:rPr lang="en-US" dirty="0"/>
              <a:t> </a:t>
            </a:r>
            <a:r>
              <a:rPr lang="en-US" dirty="0" err="1"/>
              <a:t>động</a:t>
            </a:r>
            <a:r>
              <a:rPr lang="en-US" dirty="0"/>
              <a:t>, </a:t>
            </a:r>
            <a:r>
              <a:rPr lang="en-US" dirty="0" err="1"/>
              <a:t>định</a:t>
            </a:r>
            <a:r>
              <a:rPr lang="en-US" dirty="0"/>
              <a:t> </a:t>
            </a:r>
            <a:r>
              <a:rPr lang="en-US" dirty="0" err="1"/>
              <a:t>vị</a:t>
            </a:r>
            <a:r>
              <a:rPr lang="en-US" dirty="0"/>
              <a:t> </a:t>
            </a:r>
            <a:r>
              <a:rPr lang="en-US" dirty="0" err="1"/>
              <a:t>vị</a:t>
            </a:r>
            <a:r>
              <a:rPr lang="en-US" dirty="0"/>
              <a:t> </a:t>
            </a:r>
            <a:r>
              <a:rPr lang="en-US" dirty="0" err="1"/>
              <a:t>trí</a:t>
            </a:r>
            <a:r>
              <a:rPr lang="en-US" dirty="0"/>
              <a:t>.</a:t>
            </a:r>
          </a:p>
        </p:txBody>
      </p:sp>
      <p:sp>
        <p:nvSpPr>
          <p:cNvPr id="4" name="Slide Number Placeholder 3"/>
          <p:cNvSpPr>
            <a:spLocks noGrp="1"/>
          </p:cNvSpPr>
          <p:nvPr>
            <p:ph type="sldNum" sz="quarter" idx="10"/>
          </p:nvPr>
        </p:nvSpPr>
        <p:spPr/>
        <p:txBody>
          <a:bodyPr/>
          <a:lstStyle/>
          <a:p>
            <a:fld id="{3F55A965-49CD-492E-84BE-5EB2A9CC3DBD}" type="slidenum">
              <a:rPr lang="en-GB" smtClean="0"/>
              <a:t>45</a:t>
            </a:fld>
            <a:endParaRPr lang="en-GB"/>
          </a:p>
        </p:txBody>
      </p:sp>
    </p:spTree>
    <p:extLst>
      <p:ext uri="{BB962C8B-B14F-4D97-AF65-F5344CB8AC3E}">
        <p14:creationId xmlns:p14="http://schemas.microsoft.com/office/powerpoint/2010/main" val="294589170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500">
                <a:solidFill>
                  <a:schemeClr val="tx1"/>
                </a:solidFill>
                <a:latin typeface="Arial" charset="0"/>
                <a:ea typeface="ＭＳ Ｐゴシック" charset="0"/>
                <a:cs typeface="ＭＳ Ｐゴシック" charset="0"/>
              </a:defRPr>
            </a:lvl1pPr>
            <a:lvl2pPr marL="40097626" indent="-39614320" eaLnBrk="0" hangingPunct="0">
              <a:defRPr sz="2500">
                <a:solidFill>
                  <a:schemeClr val="tx1"/>
                </a:solidFill>
                <a:latin typeface="Arial" charset="0"/>
                <a:ea typeface="ＭＳ Ｐゴシック" charset="0"/>
              </a:defRPr>
            </a:lvl2pPr>
            <a:lvl3pPr eaLnBrk="0" hangingPunct="0">
              <a:defRPr sz="2500">
                <a:solidFill>
                  <a:schemeClr val="tx1"/>
                </a:solidFill>
                <a:latin typeface="Arial" charset="0"/>
                <a:ea typeface="ＭＳ Ｐゴシック" charset="0"/>
              </a:defRPr>
            </a:lvl3pPr>
            <a:lvl4pPr eaLnBrk="0" hangingPunct="0">
              <a:defRPr sz="2500">
                <a:solidFill>
                  <a:schemeClr val="tx1"/>
                </a:solidFill>
                <a:latin typeface="Arial" charset="0"/>
                <a:ea typeface="ＭＳ Ｐゴシック" charset="0"/>
              </a:defRPr>
            </a:lvl4pPr>
            <a:lvl5pPr eaLnBrk="0" hangingPunct="0">
              <a:defRPr sz="2500">
                <a:solidFill>
                  <a:schemeClr val="tx1"/>
                </a:solidFill>
                <a:latin typeface="Arial" charset="0"/>
                <a:ea typeface="ＭＳ Ｐゴシック" charset="0"/>
              </a:defRPr>
            </a:lvl5pPr>
            <a:lvl6pPr marL="483306" eaLnBrk="0" fontAlgn="base" hangingPunct="0">
              <a:spcBef>
                <a:spcPct val="0"/>
              </a:spcBef>
              <a:spcAft>
                <a:spcPct val="0"/>
              </a:spcAft>
              <a:defRPr sz="2500">
                <a:solidFill>
                  <a:schemeClr val="tx1"/>
                </a:solidFill>
                <a:latin typeface="Arial" charset="0"/>
                <a:ea typeface="ＭＳ Ｐゴシック" charset="0"/>
              </a:defRPr>
            </a:lvl6pPr>
            <a:lvl7pPr marL="966612" eaLnBrk="0" fontAlgn="base" hangingPunct="0">
              <a:spcBef>
                <a:spcPct val="0"/>
              </a:spcBef>
              <a:spcAft>
                <a:spcPct val="0"/>
              </a:spcAft>
              <a:defRPr sz="2500">
                <a:solidFill>
                  <a:schemeClr val="tx1"/>
                </a:solidFill>
                <a:latin typeface="Arial" charset="0"/>
                <a:ea typeface="ＭＳ Ｐゴシック" charset="0"/>
              </a:defRPr>
            </a:lvl7pPr>
            <a:lvl8pPr marL="1449918" eaLnBrk="0" fontAlgn="base" hangingPunct="0">
              <a:spcBef>
                <a:spcPct val="0"/>
              </a:spcBef>
              <a:spcAft>
                <a:spcPct val="0"/>
              </a:spcAft>
              <a:defRPr sz="2500">
                <a:solidFill>
                  <a:schemeClr val="tx1"/>
                </a:solidFill>
                <a:latin typeface="Arial" charset="0"/>
                <a:ea typeface="ＭＳ Ｐゴシック" charset="0"/>
              </a:defRPr>
            </a:lvl8pPr>
            <a:lvl9pPr marL="1933224" eaLnBrk="0" fontAlgn="base" hangingPunct="0">
              <a:spcBef>
                <a:spcPct val="0"/>
              </a:spcBef>
              <a:spcAft>
                <a:spcPct val="0"/>
              </a:spcAft>
              <a:defRPr sz="2500">
                <a:solidFill>
                  <a:schemeClr val="tx1"/>
                </a:solidFill>
                <a:latin typeface="Arial" charset="0"/>
                <a:ea typeface="ＭＳ Ｐゴシック" charset="0"/>
              </a:defRPr>
            </a:lvl9pPr>
          </a:lstStyle>
          <a:p>
            <a:pPr eaLnBrk="1" hangingPunct="1"/>
            <a:fld id="{61FB7347-94A0-BE43-BCEC-E54B5838ED4B}" type="slidenum">
              <a:rPr lang="en-GB" sz="1300"/>
              <a:pPr eaLnBrk="1" hangingPunct="1"/>
              <a:t>48</a:t>
            </a:fld>
            <a:endParaRPr lang="en-GB" sz="1300"/>
          </a:p>
        </p:txBody>
      </p:sp>
      <p:sp>
        <p:nvSpPr>
          <p:cNvPr id="63491" name="Rectangle 7"/>
          <p:cNvSpPr txBox="1">
            <a:spLocks noGrp="1" noChangeArrowheads="1"/>
          </p:cNvSpPr>
          <p:nvPr/>
        </p:nvSpPr>
        <p:spPr bwMode="auto">
          <a:xfrm>
            <a:off x="5440680" y="6949440"/>
            <a:ext cx="4160520" cy="36576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6661" tIns="48331" rIns="96661" bIns="48331" anchor="b"/>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r"/>
            <a:fld id="{BC3B0689-5C1C-FD49-AD7A-A7A8D2305260}" type="slidenum">
              <a:rPr lang="en-GB" sz="1300">
                <a:latin typeface="Times" charset="0"/>
              </a:rPr>
              <a:pPr algn="r"/>
              <a:t>48</a:t>
            </a:fld>
            <a:endParaRPr lang="en-GB" sz="1300">
              <a:latin typeface="Times" charset="0"/>
            </a:endParaRPr>
          </a:p>
        </p:txBody>
      </p:sp>
      <p:sp>
        <p:nvSpPr>
          <p:cNvPr id="63492" name="Rectangle 2"/>
          <p:cNvSpPr>
            <a:spLocks noGrp="1" noRot="1" noChangeAspect="1" noChangeArrowheads="1" noTextEdit="1"/>
          </p:cNvSpPr>
          <p:nvPr>
            <p:ph type="sldImg"/>
          </p:nvPr>
        </p:nvSpPr>
        <p:spPr>
          <a:xfrm>
            <a:off x="3095625" y="639763"/>
            <a:ext cx="3411538" cy="2559050"/>
          </a:xfrm>
          <a:solidFill>
            <a:srgbClr val="FFFFFF"/>
          </a:solidFill>
          <a:ln/>
        </p:spPr>
      </p:sp>
      <p:sp>
        <p:nvSpPr>
          <p:cNvPr id="63493" name="Rectangle 3"/>
          <p:cNvSpPr>
            <a:spLocks noGrp="1" noChangeArrowheads="1"/>
          </p:cNvSpPr>
          <p:nvPr>
            <p:ph type="body" idx="1"/>
          </p:nvPr>
        </p:nvSpPr>
        <p:spPr>
          <a:xfrm>
            <a:off x="1280160" y="3477260"/>
            <a:ext cx="7040880" cy="3082290"/>
          </a:xfrm>
          <a:solidFill>
            <a:srgbClr val="FFFFFF"/>
          </a:solidFill>
          <a:ln>
            <a:solidFill>
              <a:srgbClr val="000000"/>
            </a:solidFill>
          </a:ln>
          <a:extLst>
            <a:ext uri="{FAA26D3D-D897-4be2-8F04-BA451C77F1D7}">
              <ma14:placeholderFlag xmlns="" xmlns:ma14="http://schemas.microsoft.com/office/mac/drawingml/2011/main" val="1"/>
            </a:ext>
          </a:extLst>
        </p:spPr>
        <p:txBody>
          <a:bodyPr/>
          <a:lstStyle/>
          <a:p>
            <a:pPr eaLnBrk="1" hangingPunct="1"/>
            <a:r>
              <a:rPr lang="en-US" dirty="0" err="1"/>
              <a:t>Chọn</a:t>
            </a:r>
            <a:r>
              <a:rPr lang="en-US" dirty="0"/>
              <a:t> </a:t>
            </a:r>
            <a:r>
              <a:rPr lang="en-US" dirty="0" err="1"/>
              <a:t>lựa</a:t>
            </a:r>
            <a:r>
              <a:rPr lang="en-US" dirty="0"/>
              <a:t> </a:t>
            </a:r>
            <a:r>
              <a:rPr lang="en-US" dirty="0" err="1"/>
              <a:t>kiểu</a:t>
            </a:r>
            <a:r>
              <a:rPr lang="en-US" dirty="0"/>
              <a:t> t</a:t>
            </a:r>
            <a:r>
              <a:rPr lang="vi-VN" dirty="0"/>
              <a:t>ư</a:t>
            </a:r>
            <a:r>
              <a:rPr lang="en-US" dirty="0" err="1"/>
              <a:t>ơng</a:t>
            </a:r>
            <a:r>
              <a:rPr lang="en-US" dirty="0"/>
              <a:t> </a:t>
            </a:r>
            <a:r>
              <a:rPr lang="en-US" dirty="0" err="1"/>
              <a:t>tác</a:t>
            </a:r>
            <a:r>
              <a:rPr lang="en-US" dirty="0"/>
              <a:t> </a:t>
            </a:r>
            <a:r>
              <a:rPr lang="en-US" dirty="0" err="1"/>
              <a:t>nào</a:t>
            </a:r>
            <a:r>
              <a:rPr lang="en-US" dirty="0"/>
              <a:t> </a:t>
            </a:r>
            <a:r>
              <a:rPr lang="en-US" dirty="0" err="1"/>
              <a:t>là</a:t>
            </a:r>
            <a:r>
              <a:rPr lang="en-US" dirty="0"/>
              <a:t> </a:t>
            </a:r>
            <a:r>
              <a:rPr lang="en-US" dirty="0" err="1"/>
              <a:t>tốt</a:t>
            </a:r>
            <a:r>
              <a:rPr lang="en-US" dirty="0"/>
              <a:t> </a:t>
            </a:r>
            <a:r>
              <a:rPr lang="en-US" dirty="0" err="1"/>
              <a:t>nhất</a:t>
            </a:r>
            <a:r>
              <a:rPr lang="en-US" dirty="0"/>
              <a:t>?</a:t>
            </a:r>
          </a:p>
          <a:p>
            <a:pPr eaLnBrk="1" hangingPunct="1"/>
            <a:endParaRPr lang="en-US" dirty="0"/>
          </a:p>
          <a:p>
            <a:pPr marL="181240" indent="-181240">
              <a:buFontTx/>
              <a:buChar char="-"/>
            </a:pPr>
            <a:r>
              <a:rPr lang="en-US" dirty="0" err="1"/>
              <a:t>Kiểu</a:t>
            </a:r>
            <a:r>
              <a:rPr lang="en-US" dirty="0"/>
              <a:t> ra </a:t>
            </a:r>
            <a:r>
              <a:rPr lang="en-US" dirty="0" err="1"/>
              <a:t>chỉ</a:t>
            </a:r>
            <a:r>
              <a:rPr lang="en-US" dirty="0"/>
              <a:t> </a:t>
            </a:r>
            <a:r>
              <a:rPr lang="en-US" dirty="0" err="1"/>
              <a:t>thị</a:t>
            </a:r>
            <a:r>
              <a:rPr lang="en-US" dirty="0"/>
              <a:t> </a:t>
            </a:r>
            <a:r>
              <a:rPr lang="en-US" dirty="0" err="1"/>
              <a:t>sẽ</a:t>
            </a:r>
            <a:r>
              <a:rPr lang="en-US" dirty="0"/>
              <a:t> </a:t>
            </a:r>
            <a:r>
              <a:rPr lang="en-US" dirty="0" err="1"/>
              <a:t>phù</a:t>
            </a:r>
            <a:r>
              <a:rPr lang="en-US" dirty="0"/>
              <a:t> </a:t>
            </a:r>
            <a:r>
              <a:rPr lang="en-US" dirty="0" err="1"/>
              <a:t>hợp</a:t>
            </a:r>
            <a:r>
              <a:rPr lang="en-US" dirty="0"/>
              <a:t> </a:t>
            </a:r>
            <a:r>
              <a:rPr lang="en-US" dirty="0" err="1"/>
              <a:t>cho</a:t>
            </a:r>
            <a:r>
              <a:rPr lang="en-US" dirty="0"/>
              <a:t> </a:t>
            </a:r>
            <a:r>
              <a:rPr lang="en-US" dirty="0" err="1"/>
              <a:t>những</a:t>
            </a:r>
            <a:r>
              <a:rPr lang="en-US" dirty="0"/>
              <a:t> </a:t>
            </a:r>
            <a:r>
              <a:rPr lang="en-US" dirty="0" err="1"/>
              <a:t>tác</a:t>
            </a:r>
            <a:r>
              <a:rPr lang="en-US" dirty="0"/>
              <a:t> </a:t>
            </a:r>
            <a:r>
              <a:rPr lang="en-US" dirty="0" err="1"/>
              <a:t>vụ</a:t>
            </a:r>
            <a:r>
              <a:rPr lang="en-US" dirty="0"/>
              <a:t> </a:t>
            </a:r>
            <a:r>
              <a:rPr lang="en-US" dirty="0" err="1"/>
              <a:t>lặp</a:t>
            </a:r>
            <a:r>
              <a:rPr lang="en-US" dirty="0"/>
              <a:t> </a:t>
            </a:r>
            <a:r>
              <a:rPr lang="en-US" dirty="0" err="1"/>
              <a:t>lại</a:t>
            </a:r>
            <a:endParaRPr lang="en-US" dirty="0"/>
          </a:p>
          <a:p>
            <a:pPr marL="181240" indent="-181240">
              <a:buFontTx/>
              <a:buChar char="-"/>
            </a:pPr>
            <a:r>
              <a:rPr lang="en-US" dirty="0" err="1"/>
              <a:t>Kiểu</a:t>
            </a:r>
            <a:r>
              <a:rPr lang="en-US" dirty="0"/>
              <a:t> </a:t>
            </a:r>
            <a:r>
              <a:rPr lang="en-US" dirty="0" err="1"/>
              <a:t>đối</a:t>
            </a:r>
            <a:r>
              <a:rPr lang="en-US" dirty="0"/>
              <a:t> </a:t>
            </a:r>
            <a:r>
              <a:rPr lang="en-US" dirty="0" err="1"/>
              <a:t>thoại</a:t>
            </a:r>
            <a:r>
              <a:rPr lang="en-US" dirty="0"/>
              <a:t> </a:t>
            </a:r>
            <a:r>
              <a:rPr lang="en-US" dirty="0" err="1"/>
              <a:t>sẽ</a:t>
            </a:r>
            <a:r>
              <a:rPr lang="en-US" dirty="0"/>
              <a:t> </a:t>
            </a:r>
            <a:r>
              <a:rPr lang="en-US" dirty="0" err="1"/>
              <a:t>phù</a:t>
            </a:r>
            <a:r>
              <a:rPr lang="en-US" dirty="0"/>
              <a:t> </a:t>
            </a:r>
            <a:r>
              <a:rPr lang="en-US" dirty="0" err="1"/>
              <a:t>hợp</a:t>
            </a:r>
            <a:r>
              <a:rPr lang="en-US" dirty="0"/>
              <a:t> </a:t>
            </a:r>
            <a:r>
              <a:rPr lang="en-US" dirty="0" err="1"/>
              <a:t>cho</a:t>
            </a:r>
            <a:r>
              <a:rPr lang="en-US" dirty="0"/>
              <a:t> </a:t>
            </a:r>
            <a:r>
              <a:rPr lang="en-US" dirty="0" err="1"/>
              <a:t>trẻ</a:t>
            </a:r>
            <a:r>
              <a:rPr lang="en-US" dirty="0"/>
              <a:t> </a:t>
            </a:r>
            <a:r>
              <a:rPr lang="en-US" dirty="0" err="1"/>
              <a:t>em</a:t>
            </a:r>
            <a:r>
              <a:rPr lang="en-US" dirty="0"/>
              <a:t>, </a:t>
            </a:r>
            <a:r>
              <a:rPr lang="en-US" dirty="0" err="1"/>
              <a:t>những</a:t>
            </a:r>
            <a:r>
              <a:rPr lang="en-US" dirty="0"/>
              <a:t> ng</a:t>
            </a:r>
            <a:r>
              <a:rPr lang="vi-VN" dirty="0"/>
              <a:t>ư</a:t>
            </a:r>
            <a:r>
              <a:rPr lang="en-US" dirty="0" err="1"/>
              <a:t>ời</a:t>
            </a:r>
            <a:r>
              <a:rPr lang="en-US" dirty="0"/>
              <a:t> </a:t>
            </a:r>
            <a:r>
              <a:rPr lang="en-US" dirty="0" err="1"/>
              <a:t>không</a:t>
            </a:r>
            <a:r>
              <a:rPr lang="en-US" dirty="0"/>
              <a:t> </a:t>
            </a:r>
            <a:r>
              <a:rPr lang="en-US" dirty="0" err="1"/>
              <a:t>thích</a:t>
            </a:r>
            <a:r>
              <a:rPr lang="en-US" dirty="0"/>
              <a:t> </a:t>
            </a:r>
            <a:r>
              <a:rPr lang="en-US" dirty="0" err="1"/>
              <a:t>dùng</a:t>
            </a:r>
            <a:r>
              <a:rPr lang="en-US" dirty="0"/>
              <a:t> </a:t>
            </a:r>
            <a:r>
              <a:rPr lang="en-US" dirty="0" err="1"/>
              <a:t>máy</a:t>
            </a:r>
            <a:r>
              <a:rPr lang="en-US" dirty="0"/>
              <a:t> </a:t>
            </a:r>
            <a:r>
              <a:rPr lang="en-US" dirty="0" err="1"/>
              <a:t>tính</a:t>
            </a:r>
            <a:r>
              <a:rPr lang="en-US" dirty="0"/>
              <a:t>, ng</a:t>
            </a:r>
            <a:r>
              <a:rPr lang="vi-VN" dirty="0"/>
              <a:t>ư</a:t>
            </a:r>
            <a:r>
              <a:rPr lang="en-US" dirty="0" err="1"/>
              <a:t>ời</a:t>
            </a:r>
            <a:r>
              <a:rPr lang="en-US" dirty="0"/>
              <a:t> </a:t>
            </a:r>
            <a:r>
              <a:rPr lang="en-US" dirty="0" err="1"/>
              <a:t>khiếm</a:t>
            </a:r>
            <a:r>
              <a:rPr lang="en-US" dirty="0"/>
              <a:t> </a:t>
            </a:r>
            <a:r>
              <a:rPr lang="en-US" dirty="0" err="1"/>
              <a:t>khuyết</a:t>
            </a:r>
            <a:r>
              <a:rPr lang="en-US" dirty="0"/>
              <a:t> </a:t>
            </a:r>
            <a:r>
              <a:rPr lang="en-US" dirty="0" err="1"/>
              <a:t>và</a:t>
            </a:r>
            <a:r>
              <a:rPr lang="en-US" dirty="0"/>
              <a:t> </a:t>
            </a:r>
            <a:r>
              <a:rPr lang="en-US" dirty="0" err="1"/>
              <a:t>những</a:t>
            </a:r>
            <a:r>
              <a:rPr lang="en-US" dirty="0"/>
              <a:t> </a:t>
            </a:r>
            <a:r>
              <a:rPr lang="en-US" dirty="0" err="1"/>
              <a:t>ứng</a:t>
            </a:r>
            <a:r>
              <a:rPr lang="en-US" dirty="0"/>
              <a:t> </a:t>
            </a:r>
            <a:r>
              <a:rPr lang="en-US" dirty="0" err="1"/>
              <a:t>dụng</a:t>
            </a:r>
            <a:r>
              <a:rPr lang="en-US" dirty="0"/>
              <a:t> </a:t>
            </a:r>
            <a:r>
              <a:rPr lang="en-US" dirty="0" err="1"/>
              <a:t>đặc</a:t>
            </a:r>
            <a:r>
              <a:rPr lang="en-US" dirty="0"/>
              <a:t> </a:t>
            </a:r>
            <a:r>
              <a:rPr lang="en-US" dirty="0" err="1"/>
              <a:t>biệt</a:t>
            </a:r>
            <a:r>
              <a:rPr lang="en-US" dirty="0"/>
              <a:t> (</a:t>
            </a:r>
            <a:r>
              <a:rPr lang="en-US" dirty="0" err="1"/>
              <a:t>dịch</a:t>
            </a:r>
            <a:r>
              <a:rPr lang="en-US" dirty="0"/>
              <a:t> </a:t>
            </a:r>
            <a:r>
              <a:rPr lang="en-US" dirty="0" err="1"/>
              <a:t>vụ</a:t>
            </a:r>
            <a:r>
              <a:rPr lang="en-US" dirty="0"/>
              <a:t> </a:t>
            </a:r>
            <a:r>
              <a:rPr lang="en-US" dirty="0" err="1"/>
              <a:t>đth</a:t>
            </a:r>
            <a:r>
              <a:rPr lang="en-US" dirty="0"/>
              <a:t>)</a:t>
            </a:r>
          </a:p>
          <a:p>
            <a:pPr marL="181240" indent="-181240">
              <a:buFontTx/>
              <a:buChar char="-"/>
            </a:pPr>
            <a:r>
              <a:rPr lang="en-US" dirty="0"/>
              <a:t>Lai, </a:t>
            </a:r>
            <a:r>
              <a:rPr lang="en-US" dirty="0" err="1"/>
              <a:t>phối</a:t>
            </a:r>
            <a:r>
              <a:rPr lang="en-US" dirty="0"/>
              <a:t> </a:t>
            </a:r>
            <a:r>
              <a:rPr lang="en-US" dirty="0" err="1"/>
              <a:t>hợp</a:t>
            </a:r>
            <a:r>
              <a:rPr lang="en-US" dirty="0"/>
              <a:t> </a:t>
            </a:r>
            <a:r>
              <a:rPr lang="en-US" dirty="0" err="1"/>
              <a:t>nhiều</a:t>
            </a:r>
            <a:r>
              <a:rPr lang="en-US" dirty="0"/>
              <a:t> </a:t>
            </a:r>
            <a:r>
              <a:rPr lang="en-US" dirty="0" err="1"/>
              <a:t>kiểu</a:t>
            </a:r>
            <a:r>
              <a:rPr lang="en-US" dirty="0"/>
              <a:t> </a:t>
            </a:r>
            <a:r>
              <a:rPr lang="en-US" dirty="0" err="1"/>
              <a:t>rất</a:t>
            </a:r>
            <a:r>
              <a:rPr lang="en-US" dirty="0"/>
              <a:t> </a:t>
            </a:r>
            <a:r>
              <a:rPr lang="en-US" dirty="0" err="1"/>
              <a:t>phổ</a:t>
            </a:r>
            <a:r>
              <a:rPr lang="en-US" dirty="0"/>
              <a:t> </a:t>
            </a:r>
            <a:r>
              <a:rPr lang="en-US" dirty="0" err="1"/>
              <a:t>biến</a:t>
            </a:r>
            <a:r>
              <a:rPr lang="en-US" dirty="0"/>
              <a:t>, </a:t>
            </a:r>
            <a:r>
              <a:rPr lang="en-US" dirty="0" err="1"/>
              <a:t>nh</a:t>
            </a:r>
            <a:r>
              <a:rPr lang="vi-VN" dirty="0"/>
              <a:t>ư</a:t>
            </a:r>
            <a:r>
              <a:rPr lang="en-US" dirty="0"/>
              <a:t>ng user </a:t>
            </a:r>
            <a:r>
              <a:rPr lang="en-US" dirty="0" err="1"/>
              <a:t>sẽ</a:t>
            </a:r>
            <a:r>
              <a:rPr lang="en-US" dirty="0"/>
              <a:t> </a:t>
            </a:r>
            <a:r>
              <a:rPr lang="en-US" dirty="0" err="1"/>
              <a:t>mất</a:t>
            </a:r>
            <a:r>
              <a:rPr lang="en-US" dirty="0"/>
              <a:t> </a:t>
            </a:r>
            <a:r>
              <a:rPr lang="en-US" dirty="0" err="1"/>
              <a:t>nhiều</a:t>
            </a:r>
            <a:r>
              <a:rPr lang="en-US" dirty="0"/>
              <a:t> </a:t>
            </a:r>
            <a:r>
              <a:rPr lang="en-US" dirty="0" err="1"/>
              <a:t>thời</a:t>
            </a:r>
            <a:r>
              <a:rPr lang="en-US" dirty="0"/>
              <a:t> </a:t>
            </a:r>
            <a:r>
              <a:rPr lang="en-US" dirty="0" err="1"/>
              <a:t>gian</a:t>
            </a:r>
            <a:r>
              <a:rPr lang="en-US" dirty="0"/>
              <a:t> h</a:t>
            </a:r>
            <a:r>
              <a:rPr lang="vi-VN" dirty="0"/>
              <a:t>ơ</a:t>
            </a:r>
            <a:r>
              <a:rPr lang="en-US" dirty="0"/>
              <a:t>n </a:t>
            </a:r>
            <a:r>
              <a:rPr lang="en-US" dirty="0" err="1"/>
              <a:t>để</a:t>
            </a:r>
            <a:r>
              <a:rPr lang="en-US" dirty="0"/>
              <a:t> </a:t>
            </a:r>
            <a:r>
              <a:rPr lang="en-US" dirty="0" err="1"/>
              <a:t>học</a:t>
            </a:r>
            <a:r>
              <a:rPr lang="en-US" dirty="0"/>
              <a:t> </a:t>
            </a:r>
            <a:r>
              <a:rPr lang="en-US" dirty="0" err="1"/>
              <a:t>cách</a:t>
            </a:r>
            <a:r>
              <a:rPr lang="en-US" dirty="0"/>
              <a:t> </a:t>
            </a:r>
            <a:r>
              <a:rPr lang="en-US" dirty="0" err="1"/>
              <a:t>sử</a:t>
            </a:r>
            <a:r>
              <a:rPr lang="en-US" dirty="0"/>
              <a:t> </a:t>
            </a:r>
            <a:r>
              <a:rPr lang="en-US" dirty="0" err="1"/>
              <a:t>dụng</a:t>
            </a:r>
            <a:endParaRPr lang="en-US" dirty="0"/>
          </a:p>
          <a:p>
            <a:pPr marL="181240" indent="-181240">
              <a:buFontTx/>
              <a:buChar char="-"/>
            </a:pPr>
            <a:endParaRPr lang="en-US"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612">
              <a:defRPr/>
            </a:pPr>
            <a:r>
              <a:rPr lang="en-US" dirty="0"/>
              <a:t>Paradigm: </a:t>
            </a:r>
            <a:r>
              <a:rPr lang="en-US" dirty="0" err="1"/>
              <a:t>mô</a:t>
            </a:r>
            <a:r>
              <a:rPr lang="en-US" dirty="0"/>
              <a:t> </a:t>
            </a:r>
            <a:r>
              <a:rPr lang="en-US" dirty="0" err="1"/>
              <a:t>hình</a:t>
            </a:r>
            <a:r>
              <a:rPr lang="en-US" dirty="0"/>
              <a:t>, </a:t>
            </a:r>
            <a:r>
              <a:rPr lang="en-US" dirty="0" err="1"/>
              <a:t>quan</a:t>
            </a:r>
            <a:r>
              <a:rPr lang="en-US" dirty="0"/>
              <a:t> </a:t>
            </a:r>
            <a:r>
              <a:rPr lang="en-US" dirty="0" err="1"/>
              <a:t>niệm</a:t>
            </a:r>
            <a:r>
              <a:rPr lang="en-US" dirty="0"/>
              <a:t>, </a:t>
            </a:r>
            <a:r>
              <a:rPr lang="en-US" dirty="0" err="1"/>
              <a:t>thế</a:t>
            </a:r>
            <a:r>
              <a:rPr lang="en-US" dirty="0"/>
              <a:t> </a:t>
            </a:r>
            <a:r>
              <a:rPr lang="en-US" dirty="0" err="1"/>
              <a:t>giới</a:t>
            </a:r>
            <a:r>
              <a:rPr lang="en-US" dirty="0"/>
              <a:t> </a:t>
            </a:r>
            <a:r>
              <a:rPr lang="en-US" dirty="0" err="1"/>
              <a:t>quan</a:t>
            </a:r>
            <a:endParaRPr lang="en-US" dirty="0"/>
          </a:p>
          <a:p>
            <a:endParaRPr lang="en-US" dirty="0"/>
          </a:p>
        </p:txBody>
      </p:sp>
      <p:sp>
        <p:nvSpPr>
          <p:cNvPr id="4" name="Slide Number Placeholder 3"/>
          <p:cNvSpPr>
            <a:spLocks noGrp="1"/>
          </p:cNvSpPr>
          <p:nvPr>
            <p:ph type="sldNum" sz="quarter" idx="10"/>
          </p:nvPr>
        </p:nvSpPr>
        <p:spPr/>
        <p:txBody>
          <a:bodyPr/>
          <a:lstStyle/>
          <a:p>
            <a:fld id="{3F55A965-49CD-492E-84BE-5EB2A9CC3DBD}" type="slidenum">
              <a:rPr lang="en-GB" smtClean="0"/>
              <a:t>52</a:t>
            </a:fld>
            <a:endParaRPr lang="en-GB"/>
          </a:p>
        </p:txBody>
      </p:sp>
    </p:spTree>
    <p:extLst>
      <p:ext uri="{BB962C8B-B14F-4D97-AF65-F5344CB8AC3E}">
        <p14:creationId xmlns:p14="http://schemas.microsoft.com/office/powerpoint/2010/main" val="178816015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Paradigm: </a:t>
            </a:r>
            <a:r>
              <a:rPr lang="en-US" dirty="0" err="1"/>
              <a:t>mô</a:t>
            </a:r>
            <a:r>
              <a:rPr lang="en-US" dirty="0"/>
              <a:t> </a:t>
            </a:r>
            <a:r>
              <a:rPr lang="en-US" dirty="0" err="1"/>
              <a:t>hình</a:t>
            </a:r>
            <a:r>
              <a:rPr lang="en-US" dirty="0"/>
              <a:t>, </a:t>
            </a:r>
            <a:r>
              <a:rPr lang="en-US" dirty="0" err="1"/>
              <a:t>quan</a:t>
            </a:r>
            <a:r>
              <a:rPr lang="en-US" dirty="0"/>
              <a:t> </a:t>
            </a:r>
            <a:r>
              <a:rPr lang="en-US" dirty="0" err="1"/>
              <a:t>niệm</a:t>
            </a:r>
            <a:r>
              <a:rPr lang="en-US" dirty="0"/>
              <a:t>, </a:t>
            </a:r>
            <a:r>
              <a:rPr lang="en-US" dirty="0" err="1"/>
              <a:t>thế</a:t>
            </a:r>
            <a:r>
              <a:rPr lang="en-US" dirty="0"/>
              <a:t> </a:t>
            </a:r>
            <a:r>
              <a:rPr lang="en-US" dirty="0" err="1"/>
              <a:t>giới</a:t>
            </a:r>
            <a:r>
              <a:rPr lang="en-US" dirty="0"/>
              <a:t> </a:t>
            </a:r>
            <a:r>
              <a:rPr lang="en-US" dirty="0" err="1"/>
              <a:t>quan</a:t>
            </a:r>
            <a:r>
              <a:rPr lang="en-US" dirty="0"/>
              <a:t>, </a:t>
            </a:r>
            <a:r>
              <a:rPr lang="en-US" dirty="0" err="1"/>
              <a:t>là</a:t>
            </a:r>
            <a:r>
              <a:rPr lang="en-US" dirty="0"/>
              <a:t> </a:t>
            </a:r>
            <a:r>
              <a:rPr lang="en-US" dirty="0" err="1"/>
              <a:t>cách</a:t>
            </a:r>
            <a:r>
              <a:rPr lang="en-US" dirty="0"/>
              <a:t> </a:t>
            </a:r>
            <a:r>
              <a:rPr lang="en-US" dirty="0" err="1"/>
              <a:t>tiếp</a:t>
            </a:r>
            <a:r>
              <a:rPr lang="en-US" dirty="0"/>
              <a:t> </a:t>
            </a:r>
            <a:r>
              <a:rPr lang="en-US" dirty="0" err="1"/>
              <a:t>cận</a:t>
            </a:r>
            <a:r>
              <a:rPr lang="en-US" dirty="0"/>
              <a:t> chung đ</a:t>
            </a:r>
            <a:r>
              <a:rPr lang="vi-VN" dirty="0"/>
              <a:t>ư</a:t>
            </a:r>
            <a:r>
              <a:rPr lang="en-US" dirty="0" err="1"/>
              <a:t>ợc</a:t>
            </a:r>
            <a:r>
              <a:rPr lang="en-US" dirty="0"/>
              <a:t> </a:t>
            </a:r>
            <a:r>
              <a:rPr lang="en-US" dirty="0" err="1"/>
              <a:t>chấp</a:t>
            </a:r>
            <a:r>
              <a:rPr lang="en-US" dirty="0"/>
              <a:t> </a:t>
            </a:r>
            <a:r>
              <a:rPr lang="en-US" dirty="0" err="1"/>
              <a:t>thuận</a:t>
            </a:r>
            <a:r>
              <a:rPr lang="en-US" dirty="0"/>
              <a:t> </a:t>
            </a:r>
            <a:r>
              <a:rPr lang="en-US" dirty="0" err="1"/>
              <a:t>bởi</a:t>
            </a:r>
            <a:r>
              <a:rPr lang="en-US" dirty="0"/>
              <a:t> </a:t>
            </a:r>
            <a:r>
              <a:rPr lang="en-US" dirty="0" err="1"/>
              <a:t>một</a:t>
            </a:r>
            <a:r>
              <a:rPr lang="en-US" dirty="0"/>
              <a:t> </a:t>
            </a:r>
            <a:r>
              <a:rPr lang="en-US" dirty="0" err="1"/>
              <a:t>cộng</a:t>
            </a:r>
            <a:r>
              <a:rPr lang="en-US" dirty="0"/>
              <a:t> </a:t>
            </a:r>
            <a:r>
              <a:rPr lang="en-US" dirty="0" err="1"/>
              <a:t>đồng</a:t>
            </a:r>
            <a:r>
              <a:rPr lang="en-US" dirty="0"/>
              <a:t> </a:t>
            </a:r>
            <a:r>
              <a:rPr lang="en-US" dirty="0" err="1"/>
              <a:t>nghiên</a:t>
            </a:r>
            <a:r>
              <a:rPr lang="en-US" dirty="0"/>
              <a:t> </a:t>
            </a:r>
            <a:r>
              <a:rPr lang="en-US" dirty="0" err="1"/>
              <a:t>cứu</a:t>
            </a:r>
            <a:r>
              <a:rPr lang="en-US" dirty="0"/>
              <a:t> </a:t>
            </a:r>
            <a:r>
              <a:rPr lang="en-US" dirty="0" err="1"/>
              <a:t>và</a:t>
            </a:r>
            <a:r>
              <a:rPr lang="en-US" dirty="0"/>
              <a:t> </a:t>
            </a:r>
            <a:r>
              <a:rPr lang="en-US" dirty="0" err="1"/>
              <a:t>thiết</a:t>
            </a:r>
            <a:r>
              <a:rPr lang="en-US" dirty="0"/>
              <a:t> </a:t>
            </a:r>
            <a:r>
              <a:rPr lang="en-US" dirty="0" err="1"/>
              <a:t>kế</a:t>
            </a:r>
            <a:r>
              <a:rPr lang="en-US" dirty="0"/>
              <a:t>, bao </a:t>
            </a:r>
            <a:r>
              <a:rPr lang="en-US" dirty="0" err="1"/>
              <a:t>gồm</a:t>
            </a:r>
            <a:r>
              <a:rPr lang="en-US" dirty="0"/>
              <a:t>: </a:t>
            </a:r>
            <a:r>
              <a:rPr lang="en-US" dirty="0" err="1"/>
              <a:t>các</a:t>
            </a:r>
            <a:r>
              <a:rPr lang="en-US" dirty="0"/>
              <a:t> </a:t>
            </a:r>
            <a:r>
              <a:rPr lang="en-US" dirty="0" err="1"/>
              <a:t>giả</a:t>
            </a:r>
            <a:r>
              <a:rPr lang="en-US" dirty="0"/>
              <a:t> </a:t>
            </a:r>
            <a:r>
              <a:rPr lang="en-US" dirty="0" err="1"/>
              <a:t>thiết</a:t>
            </a:r>
            <a:r>
              <a:rPr lang="en-US" dirty="0"/>
              <a:t>, </a:t>
            </a:r>
            <a:r>
              <a:rPr lang="en-US" dirty="0" err="1"/>
              <a:t>quan</a:t>
            </a:r>
            <a:r>
              <a:rPr lang="en-US" dirty="0"/>
              <a:t> </a:t>
            </a:r>
            <a:r>
              <a:rPr lang="en-US" dirty="0" err="1"/>
              <a:t>niệm</a:t>
            </a:r>
            <a:r>
              <a:rPr lang="en-US" dirty="0"/>
              <a:t>, </a:t>
            </a:r>
            <a:r>
              <a:rPr lang="en-US" dirty="0" err="1"/>
              <a:t>vấn</a:t>
            </a:r>
            <a:r>
              <a:rPr lang="en-US" dirty="0"/>
              <a:t> </a:t>
            </a:r>
            <a:r>
              <a:rPr lang="en-US" dirty="0" err="1"/>
              <a:t>đề</a:t>
            </a:r>
            <a:r>
              <a:rPr lang="en-US" dirty="0"/>
              <a:t> </a:t>
            </a:r>
            <a:r>
              <a:rPr lang="en-US" dirty="0" err="1"/>
              <a:t>thực</a:t>
            </a:r>
            <a:r>
              <a:rPr lang="en-US" dirty="0"/>
              <a:t> </a:t>
            </a:r>
            <a:r>
              <a:rPr lang="en-US" dirty="0" err="1"/>
              <a:t>hành</a:t>
            </a:r>
            <a:r>
              <a:rPr lang="en-US" dirty="0"/>
              <a:t>,….</a:t>
            </a:r>
          </a:p>
          <a:p>
            <a:endParaRPr lang="en-US" dirty="0"/>
          </a:p>
          <a:p>
            <a:r>
              <a:rPr lang="en-US" dirty="0"/>
              <a:t>Ubiquitous computing: </a:t>
            </a:r>
            <a:r>
              <a:rPr lang="en-US" dirty="0" err="1"/>
              <a:t>điện</a:t>
            </a:r>
            <a:r>
              <a:rPr lang="en-US" dirty="0"/>
              <a:t> </a:t>
            </a:r>
            <a:r>
              <a:rPr lang="en-US" dirty="0" err="1"/>
              <a:t>toán</a:t>
            </a:r>
            <a:r>
              <a:rPr lang="en-US" dirty="0"/>
              <a:t> </a:t>
            </a:r>
            <a:r>
              <a:rPr lang="en-US" dirty="0" err="1"/>
              <a:t>phổ</a:t>
            </a:r>
            <a:r>
              <a:rPr lang="en-US" dirty="0"/>
              <a:t> </a:t>
            </a:r>
            <a:r>
              <a:rPr lang="en-US" dirty="0" err="1"/>
              <a:t>biến</a:t>
            </a:r>
            <a:endParaRPr lang="en-US" dirty="0"/>
          </a:p>
        </p:txBody>
      </p:sp>
      <p:sp>
        <p:nvSpPr>
          <p:cNvPr id="4" name="Slide Number Placeholder 3"/>
          <p:cNvSpPr>
            <a:spLocks noGrp="1"/>
          </p:cNvSpPr>
          <p:nvPr>
            <p:ph type="sldNum" sz="quarter" idx="10"/>
          </p:nvPr>
        </p:nvSpPr>
        <p:spPr/>
        <p:txBody>
          <a:bodyPr/>
          <a:lstStyle/>
          <a:p>
            <a:fld id="{3F55A965-49CD-492E-84BE-5EB2A9CC3DBD}" type="slidenum">
              <a:rPr lang="en-GB" smtClean="0"/>
              <a:t>53</a:t>
            </a:fld>
            <a:endParaRPr lang="en-GB"/>
          </a:p>
        </p:txBody>
      </p:sp>
    </p:spTree>
    <p:extLst>
      <p:ext uri="{BB962C8B-B14F-4D97-AF65-F5344CB8AC3E}">
        <p14:creationId xmlns:p14="http://schemas.microsoft.com/office/powerpoint/2010/main" val="7556602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300" dirty="0"/>
              <a:t>Pervasive computing: </a:t>
            </a:r>
            <a:r>
              <a:rPr lang="en-US" sz="1300" dirty="0" err="1"/>
              <a:t>điện</a:t>
            </a:r>
            <a:r>
              <a:rPr lang="en-US" sz="1300" dirty="0"/>
              <a:t> </a:t>
            </a:r>
            <a:r>
              <a:rPr lang="en-US" sz="1300" dirty="0" err="1"/>
              <a:t>toán</a:t>
            </a:r>
            <a:r>
              <a:rPr lang="en-US" sz="1300" dirty="0"/>
              <a:t> </a:t>
            </a:r>
            <a:r>
              <a:rPr lang="en-US" sz="1300" dirty="0" err="1"/>
              <a:t>phổ</a:t>
            </a:r>
            <a:r>
              <a:rPr lang="en-US" sz="1300" dirty="0"/>
              <a:t> </a:t>
            </a:r>
            <a:r>
              <a:rPr lang="en-US" sz="1300" dirty="0" err="1"/>
              <a:t>biến</a:t>
            </a:r>
            <a:r>
              <a:rPr lang="en-US" sz="1300" dirty="0"/>
              <a:t> </a:t>
            </a:r>
            <a:r>
              <a:rPr lang="en-US" sz="1300" dirty="0" err="1"/>
              <a:t>khắp</a:t>
            </a:r>
            <a:r>
              <a:rPr lang="en-US" sz="1300" dirty="0"/>
              <a:t> n</a:t>
            </a:r>
            <a:r>
              <a:rPr lang="vi-VN" sz="1300" dirty="0"/>
              <a:t>ơ</a:t>
            </a:r>
            <a:r>
              <a:rPr lang="en-US" sz="1300" dirty="0" err="1"/>
              <a:t>i</a:t>
            </a:r>
            <a:endParaRPr lang="en-US" dirty="0"/>
          </a:p>
        </p:txBody>
      </p:sp>
      <p:sp>
        <p:nvSpPr>
          <p:cNvPr id="4" name="Slide Number Placeholder 3"/>
          <p:cNvSpPr>
            <a:spLocks noGrp="1"/>
          </p:cNvSpPr>
          <p:nvPr>
            <p:ph type="sldNum" sz="quarter" idx="10"/>
          </p:nvPr>
        </p:nvSpPr>
        <p:spPr/>
        <p:txBody>
          <a:bodyPr/>
          <a:lstStyle/>
          <a:p>
            <a:fld id="{3F55A965-49CD-492E-84BE-5EB2A9CC3DBD}" type="slidenum">
              <a:rPr lang="en-GB" smtClean="0"/>
              <a:t>55</a:t>
            </a:fld>
            <a:endParaRPr lang="en-GB"/>
          </a:p>
        </p:txBody>
      </p:sp>
    </p:spTree>
    <p:extLst>
      <p:ext uri="{BB962C8B-B14F-4D97-AF65-F5344CB8AC3E}">
        <p14:creationId xmlns:p14="http://schemas.microsoft.com/office/powerpoint/2010/main" val="206670936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Tầm</a:t>
            </a:r>
            <a:r>
              <a:rPr lang="en-US" dirty="0"/>
              <a:t> </a:t>
            </a:r>
            <a:r>
              <a:rPr lang="en-US" dirty="0" err="1"/>
              <a:t>nhìn</a:t>
            </a:r>
            <a:r>
              <a:rPr lang="en-US" dirty="0"/>
              <a:t> </a:t>
            </a:r>
            <a:r>
              <a:rPr lang="en-US" dirty="0" err="1"/>
              <a:t>xa</a:t>
            </a:r>
            <a:r>
              <a:rPr lang="en-US" dirty="0"/>
              <a:t> </a:t>
            </a:r>
            <a:r>
              <a:rPr lang="en-US" dirty="0" err="1"/>
              <a:t>cho</a:t>
            </a:r>
            <a:r>
              <a:rPr lang="en-US" dirty="0"/>
              <a:t> t</a:t>
            </a:r>
            <a:r>
              <a:rPr lang="vi-VN" dirty="0"/>
              <a:t>ư</a:t>
            </a:r>
            <a:r>
              <a:rPr lang="en-US" dirty="0" err="1"/>
              <a:t>ơng</a:t>
            </a:r>
            <a:r>
              <a:rPr lang="en-US" dirty="0"/>
              <a:t> </a:t>
            </a:r>
            <a:r>
              <a:rPr lang="en-US" dirty="0" err="1"/>
              <a:t>lai</a:t>
            </a:r>
            <a:r>
              <a:rPr lang="en-US" dirty="0"/>
              <a:t> </a:t>
            </a:r>
            <a:r>
              <a:rPr lang="en-US" dirty="0" err="1"/>
              <a:t>cũng</a:t>
            </a:r>
            <a:r>
              <a:rPr lang="en-US" dirty="0"/>
              <a:t> </a:t>
            </a:r>
            <a:r>
              <a:rPr lang="en-US" dirty="0" err="1"/>
              <a:t>là</a:t>
            </a:r>
            <a:r>
              <a:rPr lang="en-US" dirty="0"/>
              <a:t> </a:t>
            </a:r>
            <a:r>
              <a:rPr lang="en-US" dirty="0" err="1"/>
              <a:t>một</a:t>
            </a:r>
            <a:r>
              <a:rPr lang="en-US" dirty="0"/>
              <a:t> </a:t>
            </a:r>
            <a:r>
              <a:rPr lang="en-US" dirty="0" err="1"/>
              <a:t>định</a:t>
            </a:r>
            <a:r>
              <a:rPr lang="en-US" dirty="0"/>
              <a:t> h</a:t>
            </a:r>
            <a:r>
              <a:rPr lang="vi-VN" dirty="0"/>
              <a:t>ư</a:t>
            </a:r>
            <a:r>
              <a:rPr lang="en-US" dirty="0" err="1"/>
              <a:t>ớng</a:t>
            </a:r>
            <a:r>
              <a:rPr lang="en-US" dirty="0"/>
              <a:t> </a:t>
            </a:r>
            <a:r>
              <a:rPr lang="en-US" dirty="0" err="1"/>
              <a:t>cho</a:t>
            </a:r>
            <a:r>
              <a:rPr lang="en-US" dirty="0"/>
              <a:t> </a:t>
            </a:r>
            <a:r>
              <a:rPr lang="en-US" dirty="0" err="1"/>
              <a:t>nghiên</a:t>
            </a:r>
            <a:r>
              <a:rPr lang="en-US" dirty="0"/>
              <a:t> </a:t>
            </a:r>
            <a:r>
              <a:rPr lang="en-US" dirty="0" err="1"/>
              <a:t>cứu</a:t>
            </a:r>
            <a:r>
              <a:rPr lang="en-US" dirty="0"/>
              <a:t> </a:t>
            </a:r>
            <a:r>
              <a:rPr lang="en-US" dirty="0" err="1"/>
              <a:t>và</a:t>
            </a:r>
            <a:r>
              <a:rPr lang="en-US" dirty="0"/>
              <a:t> </a:t>
            </a:r>
            <a:r>
              <a:rPr lang="en-US" dirty="0" err="1"/>
              <a:t>phát</a:t>
            </a:r>
            <a:r>
              <a:rPr lang="en-US" dirty="0"/>
              <a:t> </a:t>
            </a:r>
            <a:r>
              <a:rPr lang="en-US" dirty="0" err="1"/>
              <a:t>triển</a:t>
            </a:r>
            <a:r>
              <a:rPr lang="en-US" dirty="0"/>
              <a:t> </a:t>
            </a:r>
            <a:r>
              <a:rPr lang="en-US" dirty="0" err="1"/>
              <a:t>trong</a:t>
            </a:r>
            <a:r>
              <a:rPr lang="en-US" dirty="0"/>
              <a:t> ID.</a:t>
            </a:r>
          </a:p>
          <a:p>
            <a:endParaRPr lang="en-US" dirty="0"/>
          </a:p>
          <a:p>
            <a:r>
              <a:rPr lang="en-US" dirty="0" err="1"/>
              <a:t>Nhiều</a:t>
            </a:r>
            <a:r>
              <a:rPr lang="en-US" dirty="0"/>
              <a:t> </a:t>
            </a:r>
            <a:r>
              <a:rPr lang="en-US" dirty="0" err="1"/>
              <a:t>công</a:t>
            </a:r>
            <a:r>
              <a:rPr lang="en-US" dirty="0"/>
              <a:t> ty </a:t>
            </a:r>
            <a:r>
              <a:rPr lang="en-US" dirty="0" err="1"/>
              <a:t>công</a:t>
            </a:r>
            <a:r>
              <a:rPr lang="en-US" dirty="0"/>
              <a:t> </a:t>
            </a:r>
            <a:r>
              <a:rPr lang="en-US" dirty="0" err="1"/>
              <a:t>nghệ</a:t>
            </a:r>
            <a:r>
              <a:rPr lang="en-US" dirty="0"/>
              <a:t> </a:t>
            </a:r>
            <a:r>
              <a:rPr lang="en-US" dirty="0" err="1"/>
              <a:t>đã</a:t>
            </a:r>
            <a:r>
              <a:rPr lang="en-US" dirty="0"/>
              <a:t> </a:t>
            </a:r>
            <a:r>
              <a:rPr lang="en-US" dirty="0" err="1"/>
              <a:t>sản</a:t>
            </a:r>
            <a:r>
              <a:rPr lang="en-US" dirty="0"/>
              <a:t> </a:t>
            </a:r>
            <a:r>
              <a:rPr lang="en-US" dirty="0" err="1"/>
              <a:t>xuất</a:t>
            </a:r>
            <a:r>
              <a:rPr lang="en-US" dirty="0"/>
              <a:t> ra video </a:t>
            </a:r>
            <a:r>
              <a:rPr lang="en-US" dirty="0" err="1"/>
              <a:t>về</a:t>
            </a:r>
            <a:r>
              <a:rPr lang="en-US" dirty="0"/>
              <a:t> </a:t>
            </a:r>
            <a:r>
              <a:rPr lang="en-US" dirty="0" err="1"/>
              <a:t>công</a:t>
            </a:r>
            <a:r>
              <a:rPr lang="en-US" dirty="0"/>
              <a:t> </a:t>
            </a:r>
            <a:r>
              <a:rPr lang="en-US" dirty="0" err="1"/>
              <a:t>nghệ</a:t>
            </a:r>
            <a:r>
              <a:rPr lang="en-US" dirty="0"/>
              <a:t> </a:t>
            </a:r>
            <a:r>
              <a:rPr lang="en-US" dirty="0" err="1"/>
              <a:t>trong</a:t>
            </a:r>
            <a:r>
              <a:rPr lang="en-US" dirty="0"/>
              <a:t> t</a:t>
            </a:r>
            <a:r>
              <a:rPr lang="vi-VN" dirty="0"/>
              <a:t>ư</a:t>
            </a:r>
            <a:r>
              <a:rPr lang="en-US" dirty="0" err="1"/>
              <a:t>ơng</a:t>
            </a:r>
            <a:r>
              <a:rPr lang="en-US" dirty="0"/>
              <a:t> </a:t>
            </a:r>
            <a:r>
              <a:rPr lang="en-US" dirty="0" err="1"/>
              <a:t>lai</a:t>
            </a:r>
            <a:r>
              <a:rPr lang="en-US" dirty="0"/>
              <a:t> </a:t>
            </a:r>
            <a:r>
              <a:rPr lang="en-US" dirty="0" err="1"/>
              <a:t>và</a:t>
            </a:r>
            <a:r>
              <a:rPr lang="en-US" dirty="0"/>
              <a:t> </a:t>
            </a:r>
            <a:r>
              <a:rPr lang="en-US" dirty="0" err="1"/>
              <a:t>xã</a:t>
            </a:r>
            <a:r>
              <a:rPr lang="en-US" dirty="0"/>
              <a:t> </a:t>
            </a:r>
            <a:r>
              <a:rPr lang="en-US" dirty="0" err="1"/>
              <a:t>hội</a:t>
            </a:r>
            <a:r>
              <a:rPr lang="en-US" dirty="0"/>
              <a:t> </a:t>
            </a:r>
            <a:r>
              <a:rPr lang="en-US" dirty="0" err="1"/>
              <a:t>đó</a:t>
            </a:r>
            <a:r>
              <a:rPr lang="en-US" dirty="0"/>
              <a:t> </a:t>
            </a:r>
            <a:r>
              <a:rPr lang="en-US" dirty="0" err="1"/>
              <a:t>sẽ</a:t>
            </a:r>
            <a:r>
              <a:rPr lang="en-US" dirty="0"/>
              <a:t> ra </a:t>
            </a:r>
            <a:r>
              <a:rPr lang="en-US" dirty="0" err="1"/>
              <a:t>sao</a:t>
            </a:r>
            <a:r>
              <a:rPr lang="en-US" dirty="0"/>
              <a:t>, </a:t>
            </a:r>
            <a:r>
              <a:rPr lang="en-US" dirty="0" err="1"/>
              <a:t>khiến</a:t>
            </a:r>
            <a:r>
              <a:rPr lang="en-US" dirty="0"/>
              <a:t> khan </a:t>
            </a:r>
            <a:r>
              <a:rPr lang="en-US" dirty="0" err="1"/>
              <a:t>giả</a:t>
            </a:r>
            <a:r>
              <a:rPr lang="en-US" dirty="0"/>
              <a:t> </a:t>
            </a:r>
            <a:r>
              <a:rPr lang="en-US" dirty="0" err="1"/>
              <a:t>có</a:t>
            </a:r>
            <a:r>
              <a:rPr lang="en-US" dirty="0"/>
              <a:t> </a:t>
            </a:r>
            <a:r>
              <a:rPr lang="en-US" dirty="0" err="1"/>
              <a:t>thể</a:t>
            </a:r>
            <a:r>
              <a:rPr lang="en-US" dirty="0"/>
              <a:t> t</a:t>
            </a:r>
            <a:r>
              <a:rPr lang="vi-VN" dirty="0"/>
              <a:t>ư</a:t>
            </a:r>
            <a:r>
              <a:rPr lang="en-US" dirty="0" err="1"/>
              <a:t>ởng</a:t>
            </a:r>
            <a:r>
              <a:rPr lang="en-US" dirty="0"/>
              <a:t> t</a:t>
            </a:r>
            <a:r>
              <a:rPr lang="vi-VN" dirty="0"/>
              <a:t>ư</a:t>
            </a:r>
            <a:r>
              <a:rPr lang="en-US" dirty="0" err="1"/>
              <a:t>ợng</a:t>
            </a:r>
            <a:r>
              <a:rPr lang="en-US" dirty="0"/>
              <a:t> ra </a:t>
            </a:r>
            <a:r>
              <a:rPr lang="en-US" dirty="0" err="1"/>
              <a:t>cuộc</a:t>
            </a:r>
            <a:r>
              <a:rPr lang="en-US" dirty="0"/>
              <a:t> </a:t>
            </a:r>
            <a:r>
              <a:rPr lang="en-US" dirty="0" err="1"/>
              <a:t>sống</a:t>
            </a:r>
            <a:r>
              <a:rPr lang="en-US" dirty="0"/>
              <a:t> </a:t>
            </a:r>
            <a:r>
              <a:rPr lang="en-US" dirty="0" err="1"/>
              <a:t>trong</a:t>
            </a:r>
            <a:r>
              <a:rPr lang="en-US" dirty="0"/>
              <a:t> 10, 15, 20 </a:t>
            </a:r>
            <a:r>
              <a:rPr lang="en-US" dirty="0" err="1"/>
              <a:t>năm</a:t>
            </a:r>
            <a:r>
              <a:rPr lang="en-US" dirty="0"/>
              <a:t> </a:t>
            </a:r>
            <a:r>
              <a:rPr lang="en-US" dirty="0" err="1"/>
              <a:t>tới</a:t>
            </a:r>
            <a:r>
              <a:rPr lang="en-US" dirty="0"/>
              <a:t>.</a:t>
            </a:r>
          </a:p>
          <a:p>
            <a:endParaRPr lang="en-US" dirty="0"/>
          </a:p>
          <a:p>
            <a:r>
              <a:rPr lang="en-US" dirty="0" err="1"/>
              <a:t>Một</a:t>
            </a:r>
            <a:r>
              <a:rPr lang="en-US" dirty="0"/>
              <a:t> </a:t>
            </a:r>
            <a:r>
              <a:rPr lang="en-US" dirty="0" err="1"/>
              <a:t>trong</a:t>
            </a:r>
            <a:r>
              <a:rPr lang="en-US" dirty="0"/>
              <a:t> </a:t>
            </a:r>
            <a:r>
              <a:rPr lang="en-US" dirty="0" err="1"/>
              <a:t>những</a:t>
            </a:r>
            <a:r>
              <a:rPr lang="en-US" dirty="0"/>
              <a:t> video </a:t>
            </a:r>
            <a:r>
              <a:rPr lang="en-US" dirty="0" err="1"/>
              <a:t>kiểu</a:t>
            </a:r>
            <a:r>
              <a:rPr lang="en-US" dirty="0"/>
              <a:t> </a:t>
            </a:r>
            <a:r>
              <a:rPr lang="en-US" dirty="0" err="1"/>
              <a:t>đó</a:t>
            </a:r>
            <a:r>
              <a:rPr lang="en-US" dirty="0"/>
              <a:t> </a:t>
            </a:r>
            <a:r>
              <a:rPr lang="en-US" dirty="0" err="1"/>
              <a:t>nổi</a:t>
            </a:r>
            <a:r>
              <a:rPr lang="en-US" dirty="0"/>
              <a:t> </a:t>
            </a:r>
            <a:r>
              <a:rPr lang="en-US" dirty="0" err="1"/>
              <a:t>tiếng</a:t>
            </a:r>
            <a:r>
              <a:rPr lang="en-US" dirty="0"/>
              <a:t> </a:t>
            </a:r>
            <a:r>
              <a:rPr lang="en-US" dirty="0" err="1"/>
              <a:t>là</a:t>
            </a:r>
            <a:r>
              <a:rPr lang="en-US" dirty="0"/>
              <a:t> </a:t>
            </a:r>
            <a:r>
              <a:rPr lang="en-US" sz="1300" dirty="0"/>
              <a:t>Apple's 1987 Knowledge Navigator, </a:t>
            </a:r>
            <a:r>
              <a:rPr lang="en-US" sz="1300" dirty="0" err="1"/>
              <a:t>giới</a:t>
            </a:r>
            <a:r>
              <a:rPr lang="en-US" sz="1300" dirty="0"/>
              <a:t> </a:t>
            </a:r>
            <a:r>
              <a:rPr lang="en-US" sz="1300" dirty="0" err="1"/>
              <a:t>thiệu</a:t>
            </a:r>
            <a:r>
              <a:rPr lang="en-US" sz="1300" dirty="0"/>
              <a:t> </a:t>
            </a:r>
            <a:r>
              <a:rPr lang="en-US" sz="1300" dirty="0" err="1"/>
              <a:t>một</a:t>
            </a:r>
            <a:r>
              <a:rPr lang="en-US" sz="1300" dirty="0"/>
              <a:t> </a:t>
            </a:r>
            <a:r>
              <a:rPr lang="en-US" sz="1300" dirty="0" err="1"/>
              <a:t>cái</a:t>
            </a:r>
            <a:r>
              <a:rPr lang="en-US" sz="1300" dirty="0"/>
              <a:t> </a:t>
            </a:r>
            <a:r>
              <a:rPr lang="en-US" sz="1300" dirty="0" err="1"/>
              <a:t>máy</a:t>
            </a:r>
            <a:r>
              <a:rPr lang="en-US" sz="1300" dirty="0"/>
              <a:t> </a:t>
            </a:r>
            <a:r>
              <a:rPr lang="en-US" sz="1300" dirty="0" err="1"/>
              <a:t>dùng</a:t>
            </a:r>
            <a:r>
              <a:rPr lang="en-US" sz="1300" dirty="0"/>
              <a:t> touch-screen </a:t>
            </a:r>
            <a:r>
              <a:rPr lang="en-US" sz="1300" dirty="0" err="1"/>
              <a:t>và</a:t>
            </a:r>
            <a:r>
              <a:rPr lang="en-US" sz="1300" dirty="0"/>
              <a:t> 1 </a:t>
            </a:r>
            <a:r>
              <a:rPr lang="en-US" sz="1300" dirty="0" err="1"/>
              <a:t>phụ</a:t>
            </a:r>
            <a:r>
              <a:rPr lang="en-US" sz="1300" dirty="0"/>
              <a:t> </a:t>
            </a:r>
            <a:r>
              <a:rPr lang="en-US" sz="1300" dirty="0" err="1"/>
              <a:t>tá</a:t>
            </a:r>
            <a:r>
              <a:rPr lang="en-US" sz="1300" dirty="0"/>
              <a:t> </a:t>
            </a:r>
            <a:r>
              <a:rPr lang="en-US" sz="1300" dirty="0" err="1"/>
              <a:t>thông</a:t>
            </a:r>
            <a:r>
              <a:rPr lang="en-US" sz="1300" dirty="0"/>
              <a:t> </a:t>
            </a:r>
            <a:r>
              <a:rPr lang="en-US" sz="1300" dirty="0" err="1"/>
              <a:t>minh</a:t>
            </a:r>
            <a:r>
              <a:rPr lang="en-US" sz="1300" dirty="0"/>
              <a:t> </a:t>
            </a:r>
            <a:r>
              <a:rPr lang="en-US" sz="1300" dirty="0" err="1"/>
              <a:t>nhắc</a:t>
            </a:r>
            <a:r>
              <a:rPr lang="en-US" sz="1300" dirty="0"/>
              <a:t> ng</a:t>
            </a:r>
            <a:r>
              <a:rPr lang="vi-VN" sz="1300" dirty="0"/>
              <a:t>ư</a:t>
            </a:r>
            <a:r>
              <a:rPr lang="en-US" sz="1300" dirty="0" err="1"/>
              <a:t>ời</a:t>
            </a:r>
            <a:r>
              <a:rPr lang="en-US" sz="1300" dirty="0"/>
              <a:t> </a:t>
            </a:r>
            <a:r>
              <a:rPr lang="en-US" sz="1300" dirty="0" err="1"/>
              <a:t>chủ</a:t>
            </a:r>
            <a:r>
              <a:rPr lang="en-US" sz="1300" dirty="0"/>
              <a:t> </a:t>
            </a:r>
            <a:r>
              <a:rPr lang="en-US" sz="1300" dirty="0" err="1"/>
              <a:t>những</a:t>
            </a:r>
            <a:r>
              <a:rPr lang="en-US" sz="1300" dirty="0"/>
              <a:t> </a:t>
            </a:r>
            <a:r>
              <a:rPr lang="en-US" sz="1300" dirty="0" err="1"/>
              <a:t>việc</a:t>
            </a:r>
            <a:r>
              <a:rPr lang="en-US" sz="1300" dirty="0"/>
              <a:t> </a:t>
            </a:r>
            <a:r>
              <a:rPr lang="en-US" sz="1300" dirty="0" err="1"/>
              <a:t>cần</a:t>
            </a:r>
            <a:r>
              <a:rPr lang="en-US" sz="1300" dirty="0"/>
              <a:t> </a:t>
            </a:r>
            <a:r>
              <a:rPr lang="en-US" sz="1300" dirty="0" err="1"/>
              <a:t>làm</a:t>
            </a:r>
            <a:r>
              <a:rPr lang="en-US" sz="1300" dirty="0"/>
              <a:t> </a:t>
            </a:r>
            <a:r>
              <a:rPr lang="en-US" sz="1300" dirty="0" err="1"/>
              <a:t>trong</a:t>
            </a:r>
            <a:r>
              <a:rPr lang="en-US" sz="1300" dirty="0"/>
              <a:t> </a:t>
            </a:r>
            <a:r>
              <a:rPr lang="en-US" sz="1300" dirty="0" err="1"/>
              <a:t>ngày</a:t>
            </a:r>
            <a:r>
              <a:rPr lang="en-US" sz="1300" dirty="0"/>
              <a:t>, </a:t>
            </a:r>
            <a:r>
              <a:rPr lang="en-US" sz="1300" dirty="0" err="1"/>
              <a:t>trong</a:t>
            </a:r>
            <a:r>
              <a:rPr lang="en-US" sz="1300" dirty="0"/>
              <a:t> </a:t>
            </a:r>
            <a:r>
              <a:rPr lang="en-US" sz="1300" dirty="0" err="1"/>
              <a:t>khi</a:t>
            </a:r>
            <a:r>
              <a:rPr lang="en-US" sz="1300" dirty="0"/>
              <a:t> ng</a:t>
            </a:r>
            <a:r>
              <a:rPr lang="vi-VN" sz="1300" dirty="0"/>
              <a:t>ư</a:t>
            </a:r>
            <a:r>
              <a:rPr lang="en-US" sz="1300" dirty="0" err="1"/>
              <a:t>ời</a:t>
            </a:r>
            <a:r>
              <a:rPr lang="en-US" sz="1300" dirty="0"/>
              <a:t> </a:t>
            </a:r>
            <a:r>
              <a:rPr lang="en-US" sz="1300" dirty="0" err="1"/>
              <a:t>đó</a:t>
            </a:r>
            <a:r>
              <a:rPr lang="en-US" sz="1300" dirty="0"/>
              <a:t> </a:t>
            </a:r>
            <a:r>
              <a:rPr lang="en-US" sz="1300" dirty="0" err="1"/>
              <a:t>đang</a:t>
            </a:r>
            <a:r>
              <a:rPr lang="en-US" sz="1300" dirty="0"/>
              <a:t> </a:t>
            </a:r>
            <a:r>
              <a:rPr lang="en-US" sz="1300" dirty="0" err="1"/>
              <a:t>nghe</a:t>
            </a:r>
            <a:r>
              <a:rPr lang="en-US" sz="1300" dirty="0"/>
              <a:t> </a:t>
            </a:r>
            <a:r>
              <a:rPr lang="en-US" sz="1300" dirty="0" err="1"/>
              <a:t>đth</a:t>
            </a:r>
            <a:r>
              <a:rPr lang="en-US" sz="1300" dirty="0"/>
              <a:t> </a:t>
            </a:r>
            <a:r>
              <a:rPr lang="en-US" sz="1300" dirty="0" err="1"/>
              <a:t>và</a:t>
            </a:r>
            <a:r>
              <a:rPr lang="en-US" sz="1300" dirty="0"/>
              <a:t> </a:t>
            </a:r>
            <a:r>
              <a:rPr lang="en-US" sz="1300" dirty="0" err="1"/>
              <a:t>giúp</a:t>
            </a:r>
            <a:r>
              <a:rPr lang="en-US" sz="1300" dirty="0"/>
              <a:t> </a:t>
            </a:r>
            <a:r>
              <a:rPr lang="en-US" sz="1300" dirty="0" err="1"/>
              <a:t>anh</a:t>
            </a:r>
            <a:r>
              <a:rPr lang="en-US" sz="1300" dirty="0"/>
              <a:t> ta </a:t>
            </a:r>
            <a:r>
              <a:rPr lang="en-US" sz="1300" dirty="0" err="1"/>
              <a:t>chuẩn</a:t>
            </a:r>
            <a:r>
              <a:rPr lang="en-US" sz="1300" dirty="0"/>
              <a:t> </a:t>
            </a:r>
            <a:r>
              <a:rPr lang="en-US" sz="1300" dirty="0" err="1"/>
              <a:t>bị</a:t>
            </a:r>
            <a:r>
              <a:rPr lang="en-US" sz="1300" dirty="0"/>
              <a:t> </a:t>
            </a:r>
            <a:r>
              <a:rPr lang="en-US" sz="1300" dirty="0" err="1"/>
              <a:t>bài</a:t>
            </a:r>
            <a:r>
              <a:rPr lang="en-US" sz="1300" dirty="0"/>
              <a:t> </a:t>
            </a:r>
            <a:r>
              <a:rPr lang="en-US" sz="1300" dirty="0" err="1"/>
              <a:t>nói</a:t>
            </a:r>
            <a:r>
              <a:rPr lang="en-US" sz="1300" dirty="0"/>
              <a:t> </a:t>
            </a:r>
            <a:r>
              <a:rPr lang="en-US" sz="1300" dirty="0" err="1"/>
              <a:t>chuyện</a:t>
            </a:r>
            <a:r>
              <a:rPr lang="en-US" sz="1300" dirty="0"/>
              <a:t> </a:t>
            </a:r>
            <a:r>
              <a:rPr lang="en-US" sz="1300" dirty="0" err="1"/>
              <a:t>của</a:t>
            </a:r>
            <a:r>
              <a:rPr lang="en-US" sz="1300" dirty="0"/>
              <a:t> </a:t>
            </a:r>
            <a:r>
              <a:rPr lang="en-US" sz="1300" dirty="0" err="1"/>
              <a:t>mình</a:t>
            </a:r>
            <a:r>
              <a:rPr lang="en-US" sz="1300" dirty="0"/>
              <a:t>. </a:t>
            </a:r>
            <a:r>
              <a:rPr lang="en-US" sz="1300" dirty="0" err="1"/>
              <a:t>Và</a:t>
            </a:r>
            <a:r>
              <a:rPr lang="en-US" sz="1300" dirty="0"/>
              <a:t> 25 </a:t>
            </a:r>
            <a:r>
              <a:rPr lang="en-US" sz="1300" dirty="0" err="1"/>
              <a:t>năm</a:t>
            </a:r>
            <a:r>
              <a:rPr lang="en-US" sz="1300" dirty="0"/>
              <a:t> </a:t>
            </a:r>
            <a:r>
              <a:rPr lang="en-US" sz="1300" dirty="0" err="1"/>
              <a:t>sau</a:t>
            </a:r>
            <a:r>
              <a:rPr lang="en-US" sz="1300" dirty="0"/>
              <a:t>, </a:t>
            </a:r>
            <a:r>
              <a:rPr lang="en-US" sz="1300" dirty="0" err="1"/>
              <a:t>năm</a:t>
            </a:r>
            <a:r>
              <a:rPr lang="en-US" sz="1300" dirty="0"/>
              <a:t> 2011, Apple </a:t>
            </a:r>
            <a:r>
              <a:rPr lang="en-US" sz="1300" dirty="0" err="1"/>
              <a:t>đã</a:t>
            </a:r>
            <a:r>
              <a:rPr lang="en-US" sz="1300" dirty="0"/>
              <a:t> </a:t>
            </a:r>
            <a:r>
              <a:rPr lang="en-US" sz="1300" dirty="0" err="1"/>
              <a:t>triển</a:t>
            </a:r>
            <a:r>
              <a:rPr lang="en-US" sz="1300" dirty="0"/>
              <a:t> khai </a:t>
            </a:r>
            <a:r>
              <a:rPr lang="en-US" sz="1300" dirty="0" err="1"/>
              <a:t>hệ</a:t>
            </a:r>
            <a:r>
              <a:rPr lang="en-US" sz="1300" dirty="0"/>
              <a:t> </a:t>
            </a:r>
            <a:r>
              <a:rPr lang="en-US" sz="1300" dirty="0" err="1"/>
              <a:t>thống</a:t>
            </a:r>
            <a:r>
              <a:rPr lang="en-US" sz="1300" dirty="0"/>
              <a:t> </a:t>
            </a:r>
            <a:r>
              <a:rPr lang="en-US" sz="1300" dirty="0" err="1"/>
              <a:t>có</a:t>
            </a:r>
            <a:r>
              <a:rPr lang="en-US" sz="1300" dirty="0"/>
              <a:t> </a:t>
            </a:r>
            <a:r>
              <a:rPr lang="en-US" sz="1300" dirty="0" err="1"/>
              <a:t>giọng</a:t>
            </a:r>
            <a:r>
              <a:rPr lang="en-US" sz="1300" dirty="0"/>
              <a:t> </a:t>
            </a:r>
            <a:r>
              <a:rPr lang="en-US" sz="1300" dirty="0" err="1"/>
              <a:t>nói</a:t>
            </a:r>
            <a:r>
              <a:rPr lang="en-US" sz="1300" dirty="0"/>
              <a:t>, </a:t>
            </a:r>
            <a:r>
              <a:rPr lang="en-US" sz="1300" dirty="0" err="1"/>
              <a:t>tên</a:t>
            </a:r>
            <a:r>
              <a:rPr lang="en-US" sz="1300" dirty="0"/>
              <a:t> </a:t>
            </a:r>
            <a:r>
              <a:rPr lang="en-US" sz="1300" dirty="0" err="1"/>
              <a:t>là</a:t>
            </a:r>
            <a:r>
              <a:rPr lang="en-US" sz="1300" dirty="0"/>
              <a:t> Siri. </a:t>
            </a:r>
            <a:r>
              <a:rPr lang="en-US" sz="1300" dirty="0" err="1"/>
              <a:t>Nó</a:t>
            </a:r>
            <a:r>
              <a:rPr lang="en-US" sz="1300" dirty="0"/>
              <a:t> </a:t>
            </a:r>
            <a:r>
              <a:rPr lang="en-US" sz="1300" dirty="0" err="1"/>
              <a:t>đã</a:t>
            </a:r>
            <a:r>
              <a:rPr lang="en-US" sz="1300" dirty="0"/>
              <a:t> </a:t>
            </a:r>
            <a:r>
              <a:rPr lang="en-US" sz="1300" dirty="0" err="1"/>
              <a:t>truyền</a:t>
            </a:r>
            <a:r>
              <a:rPr lang="en-US" sz="1300" dirty="0"/>
              <a:t> </a:t>
            </a:r>
            <a:r>
              <a:rPr lang="en-US" sz="1300" dirty="0" err="1"/>
              <a:t>cảm</a:t>
            </a:r>
            <a:r>
              <a:rPr lang="en-US" sz="1300" dirty="0"/>
              <a:t> </a:t>
            </a:r>
            <a:r>
              <a:rPr lang="en-US" sz="1300" dirty="0" err="1"/>
              <a:t>hứng</a:t>
            </a:r>
            <a:r>
              <a:rPr lang="en-US" sz="1300" dirty="0"/>
              <a:t> </a:t>
            </a:r>
            <a:r>
              <a:rPr lang="en-US" sz="1300" dirty="0" err="1"/>
              <a:t>cho</a:t>
            </a:r>
            <a:r>
              <a:rPr lang="en-US" sz="1300" dirty="0"/>
              <a:t> </a:t>
            </a:r>
            <a:r>
              <a:rPr lang="en-US" sz="1300" dirty="0" err="1"/>
              <a:t>nhiều</a:t>
            </a:r>
            <a:r>
              <a:rPr lang="en-US" sz="1300" dirty="0"/>
              <a:t> </a:t>
            </a:r>
            <a:r>
              <a:rPr lang="en-US" sz="1300" dirty="0" err="1"/>
              <a:t>ngiên</a:t>
            </a:r>
            <a:r>
              <a:rPr lang="en-US" sz="1300" dirty="0"/>
              <a:t> </a:t>
            </a:r>
            <a:r>
              <a:rPr lang="en-US" sz="1300" dirty="0" err="1"/>
              <a:t>cứu</a:t>
            </a:r>
            <a:r>
              <a:rPr lang="en-US" sz="1300" dirty="0"/>
              <a:t> </a:t>
            </a:r>
            <a:r>
              <a:rPr lang="en-US" sz="1300" dirty="0" err="1"/>
              <a:t>và</a:t>
            </a:r>
            <a:r>
              <a:rPr lang="en-US" sz="1300" dirty="0"/>
              <a:t> </a:t>
            </a:r>
            <a:r>
              <a:rPr lang="en-US" sz="1300" dirty="0" err="1"/>
              <a:t>phát</a:t>
            </a:r>
            <a:r>
              <a:rPr lang="en-US" sz="1300" dirty="0"/>
              <a:t> </a:t>
            </a:r>
            <a:r>
              <a:rPr lang="en-US" sz="1300" dirty="0" err="1"/>
              <a:t>triển</a:t>
            </a:r>
            <a:r>
              <a:rPr lang="en-US" sz="1300" dirty="0"/>
              <a:t> </a:t>
            </a:r>
            <a:r>
              <a:rPr lang="en-US" sz="1300" dirty="0" err="1"/>
              <a:t>giao</a:t>
            </a:r>
            <a:r>
              <a:rPr lang="en-US" sz="1300" dirty="0"/>
              <a:t> </a:t>
            </a:r>
            <a:r>
              <a:rPr lang="en-US" sz="1300" dirty="0" err="1"/>
              <a:t>diện</a:t>
            </a:r>
            <a:r>
              <a:rPr lang="en-US" sz="1300" dirty="0"/>
              <a:t> t</a:t>
            </a:r>
            <a:r>
              <a:rPr lang="vi-VN" sz="1300" dirty="0"/>
              <a:t>ư</a:t>
            </a:r>
            <a:r>
              <a:rPr lang="en-US" sz="1300" dirty="0" err="1"/>
              <a:t>ơng</a:t>
            </a:r>
            <a:r>
              <a:rPr lang="en-US" sz="1300" dirty="0"/>
              <a:t> </a:t>
            </a:r>
            <a:r>
              <a:rPr lang="en-US" sz="1300" dirty="0" err="1"/>
              <a:t>lai</a:t>
            </a:r>
            <a:r>
              <a:rPr lang="en-US" sz="1300" dirty="0"/>
              <a:t>.</a:t>
            </a:r>
            <a:br>
              <a:rPr lang="en-US" dirty="0"/>
            </a:br>
            <a:endParaRPr lang="en-US" dirty="0"/>
          </a:p>
        </p:txBody>
      </p:sp>
      <p:sp>
        <p:nvSpPr>
          <p:cNvPr id="4" name="Slide Number Placeholder 3"/>
          <p:cNvSpPr>
            <a:spLocks noGrp="1"/>
          </p:cNvSpPr>
          <p:nvPr>
            <p:ph type="sldNum" sz="quarter" idx="10"/>
          </p:nvPr>
        </p:nvSpPr>
        <p:spPr/>
        <p:txBody>
          <a:bodyPr/>
          <a:lstStyle/>
          <a:p>
            <a:fld id="{3F55A965-49CD-492E-84BE-5EB2A9CC3DBD}" type="slidenum">
              <a:rPr lang="en-GB" smtClean="0"/>
              <a:t>56</a:t>
            </a:fld>
            <a:endParaRPr lang="en-GB"/>
          </a:p>
        </p:txBody>
      </p:sp>
    </p:spTree>
    <p:extLst>
      <p:ext uri="{BB962C8B-B14F-4D97-AF65-F5344CB8AC3E}">
        <p14:creationId xmlns:p14="http://schemas.microsoft.com/office/powerpoint/2010/main" val="415477267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F55A965-49CD-492E-84BE-5EB2A9CC3DBD}" type="slidenum">
              <a:rPr lang="en-GB" smtClean="0"/>
              <a:t>57</a:t>
            </a:fld>
            <a:endParaRPr lang="en-GB"/>
          </a:p>
        </p:txBody>
      </p:sp>
    </p:spTree>
    <p:extLst>
      <p:ext uri="{BB962C8B-B14F-4D97-AF65-F5344CB8AC3E}">
        <p14:creationId xmlns:p14="http://schemas.microsoft.com/office/powerpoint/2010/main" val="11348185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t>
            </a:r>
            <a:r>
              <a:rPr lang="vi-VN" dirty="0"/>
              <a:t>ơ</a:t>
            </a:r>
            <a:r>
              <a:rPr lang="en-US" dirty="0"/>
              <a:t>n 30 </a:t>
            </a:r>
            <a:r>
              <a:rPr lang="en-US" dirty="0" err="1"/>
              <a:t>năm</a:t>
            </a:r>
            <a:r>
              <a:rPr lang="en-US" dirty="0"/>
              <a:t> qua, </a:t>
            </a:r>
            <a:r>
              <a:rPr lang="en-US" dirty="0" err="1"/>
              <a:t>nhiều</a:t>
            </a:r>
            <a:r>
              <a:rPr lang="en-US" dirty="0"/>
              <a:t> </a:t>
            </a:r>
            <a:r>
              <a:rPr lang="en-US" dirty="0" err="1"/>
              <a:t>lý</a:t>
            </a:r>
            <a:r>
              <a:rPr lang="en-US" dirty="0"/>
              <a:t> </a:t>
            </a:r>
            <a:r>
              <a:rPr lang="en-US" dirty="0" err="1"/>
              <a:t>thuyết</a:t>
            </a:r>
            <a:r>
              <a:rPr lang="en-US" dirty="0"/>
              <a:t> đ</a:t>
            </a:r>
            <a:r>
              <a:rPr lang="vi-VN" dirty="0"/>
              <a:t>ư</a:t>
            </a:r>
            <a:r>
              <a:rPr lang="en-US" dirty="0" err="1"/>
              <a:t>ợc</a:t>
            </a:r>
            <a:r>
              <a:rPr lang="en-US" dirty="0"/>
              <a:t> </a:t>
            </a:r>
            <a:r>
              <a:rPr lang="en-US" dirty="0" err="1"/>
              <a:t>ứng</a:t>
            </a:r>
            <a:r>
              <a:rPr lang="en-US" dirty="0"/>
              <a:t> </a:t>
            </a:r>
            <a:r>
              <a:rPr lang="en-US" dirty="0" err="1"/>
              <a:t>dụng</a:t>
            </a:r>
            <a:r>
              <a:rPr lang="en-US" dirty="0"/>
              <a:t> </a:t>
            </a:r>
            <a:r>
              <a:rPr lang="en-US" dirty="0" err="1"/>
              <a:t>vào</a:t>
            </a:r>
            <a:r>
              <a:rPr lang="en-US" dirty="0"/>
              <a:t> HCI, </a:t>
            </a:r>
            <a:r>
              <a:rPr lang="en-US" dirty="0" err="1"/>
              <a:t>cung</a:t>
            </a:r>
            <a:r>
              <a:rPr lang="en-US" dirty="0"/>
              <a:t> </a:t>
            </a:r>
            <a:r>
              <a:rPr lang="en-US" dirty="0" err="1"/>
              <a:t>cấp</a:t>
            </a:r>
            <a:r>
              <a:rPr lang="en-US" dirty="0"/>
              <a:t> </a:t>
            </a:r>
            <a:r>
              <a:rPr lang="en-US" dirty="0" err="1"/>
              <a:t>công</a:t>
            </a:r>
            <a:r>
              <a:rPr lang="en-US" dirty="0"/>
              <a:t> </a:t>
            </a:r>
            <a:r>
              <a:rPr lang="en-US" dirty="0" err="1"/>
              <a:t>cụ</a:t>
            </a:r>
            <a:r>
              <a:rPr lang="en-US" dirty="0"/>
              <a:t> </a:t>
            </a:r>
            <a:r>
              <a:rPr lang="en-US" dirty="0" err="1"/>
              <a:t>phân</a:t>
            </a:r>
            <a:r>
              <a:rPr lang="en-US" dirty="0"/>
              <a:t> </a:t>
            </a:r>
            <a:r>
              <a:rPr lang="en-US" dirty="0" err="1"/>
              <a:t>tích</a:t>
            </a:r>
            <a:r>
              <a:rPr lang="en-US" dirty="0"/>
              <a:t> </a:t>
            </a:r>
            <a:r>
              <a:rPr lang="en-US" dirty="0" err="1"/>
              <a:t>và</a:t>
            </a:r>
            <a:r>
              <a:rPr lang="en-US" dirty="0"/>
              <a:t> </a:t>
            </a:r>
            <a:r>
              <a:rPr lang="en-US" dirty="0" err="1"/>
              <a:t>dự</a:t>
            </a:r>
            <a:r>
              <a:rPr lang="en-US" dirty="0"/>
              <a:t> </a:t>
            </a:r>
            <a:r>
              <a:rPr lang="en-US" dirty="0" err="1"/>
              <a:t>đoán</a:t>
            </a:r>
            <a:r>
              <a:rPr lang="en-US" dirty="0"/>
              <a:t> </a:t>
            </a:r>
            <a:r>
              <a:rPr lang="en-US" dirty="0" err="1"/>
              <a:t>hoạt</a:t>
            </a:r>
            <a:r>
              <a:rPr lang="en-US" dirty="0"/>
              <a:t> </a:t>
            </a:r>
            <a:r>
              <a:rPr lang="en-US" dirty="0" err="1"/>
              <a:t>động</a:t>
            </a:r>
            <a:r>
              <a:rPr lang="en-US" dirty="0"/>
              <a:t> con ng</a:t>
            </a:r>
            <a:r>
              <a:rPr lang="vi-VN" dirty="0"/>
              <a:t>ư</a:t>
            </a:r>
            <a:r>
              <a:rPr lang="en-US" dirty="0" err="1"/>
              <a:t>ời</a:t>
            </a:r>
            <a:r>
              <a:rPr lang="en-US" dirty="0"/>
              <a:t>, </a:t>
            </a:r>
            <a:r>
              <a:rPr lang="en-US" dirty="0" err="1"/>
              <a:t>phục</a:t>
            </a:r>
            <a:r>
              <a:rPr lang="en-US" dirty="0"/>
              <a:t> </a:t>
            </a:r>
            <a:r>
              <a:rPr lang="en-US" dirty="0" err="1"/>
              <a:t>vụ</a:t>
            </a:r>
            <a:r>
              <a:rPr lang="en-US" dirty="0"/>
              <a:t> </a:t>
            </a:r>
            <a:r>
              <a:rPr lang="en-US" dirty="0" err="1"/>
              <a:t>cho</a:t>
            </a:r>
            <a:r>
              <a:rPr lang="en-US" dirty="0"/>
              <a:t> </a:t>
            </a:r>
            <a:r>
              <a:rPr lang="en-US" dirty="0" err="1"/>
              <a:t>việc</a:t>
            </a:r>
            <a:r>
              <a:rPr lang="en-US" dirty="0"/>
              <a:t> </a:t>
            </a:r>
            <a:r>
              <a:rPr lang="en-US" dirty="0" err="1"/>
              <a:t>xây</a:t>
            </a:r>
            <a:r>
              <a:rPr lang="en-US" dirty="0"/>
              <a:t> </a:t>
            </a:r>
            <a:r>
              <a:rPr lang="en-US" dirty="0" err="1"/>
              <a:t>dựng</a:t>
            </a:r>
            <a:r>
              <a:rPr lang="en-US" dirty="0"/>
              <a:t> </a:t>
            </a:r>
            <a:r>
              <a:rPr lang="en-US" dirty="0" err="1"/>
              <a:t>giao</a:t>
            </a:r>
            <a:r>
              <a:rPr lang="en-US" dirty="0"/>
              <a:t> </a:t>
            </a:r>
            <a:r>
              <a:rPr lang="en-US" dirty="0" err="1"/>
              <a:t>diện</a:t>
            </a:r>
            <a:r>
              <a:rPr lang="en-US" dirty="0"/>
              <a:t> </a:t>
            </a:r>
            <a:r>
              <a:rPr lang="en-US" dirty="0" err="1"/>
              <a:t>và</a:t>
            </a:r>
            <a:r>
              <a:rPr lang="en-US" dirty="0"/>
              <a:t> </a:t>
            </a:r>
            <a:r>
              <a:rPr lang="en-US" dirty="0" err="1"/>
              <a:t>hệ</a:t>
            </a:r>
            <a:r>
              <a:rPr lang="en-US" dirty="0"/>
              <a:t> </a:t>
            </a:r>
            <a:r>
              <a:rPr lang="en-US" dirty="0" err="1"/>
              <a:t>thống</a:t>
            </a:r>
            <a:r>
              <a:rPr lang="en-US" dirty="0"/>
              <a:t>: </a:t>
            </a:r>
            <a:r>
              <a:rPr lang="en-US" dirty="0" err="1"/>
              <a:t>lý</a:t>
            </a:r>
            <a:r>
              <a:rPr lang="en-US" dirty="0"/>
              <a:t> </a:t>
            </a:r>
            <a:r>
              <a:rPr lang="en-US" dirty="0" err="1"/>
              <a:t>thuyết</a:t>
            </a:r>
            <a:r>
              <a:rPr lang="en-US" dirty="0"/>
              <a:t> </a:t>
            </a:r>
            <a:r>
              <a:rPr lang="en-US" dirty="0" err="1"/>
              <a:t>về</a:t>
            </a:r>
            <a:r>
              <a:rPr lang="en-US" dirty="0"/>
              <a:t> </a:t>
            </a:r>
            <a:r>
              <a:rPr lang="en-US" dirty="0" err="1"/>
              <a:t>nhận</a:t>
            </a:r>
            <a:r>
              <a:rPr lang="en-US" dirty="0"/>
              <a:t> </a:t>
            </a:r>
            <a:r>
              <a:rPr lang="en-US" dirty="0" err="1"/>
              <a:t>thức</a:t>
            </a:r>
            <a:r>
              <a:rPr lang="en-US" dirty="0"/>
              <a:t>, </a:t>
            </a:r>
            <a:r>
              <a:rPr lang="en-US" dirty="0" err="1"/>
              <a:t>xã</a:t>
            </a:r>
            <a:r>
              <a:rPr lang="en-US" dirty="0"/>
              <a:t> </a:t>
            </a:r>
            <a:r>
              <a:rPr lang="en-US" dirty="0" err="1"/>
              <a:t>hội</a:t>
            </a:r>
            <a:r>
              <a:rPr lang="en-US" dirty="0"/>
              <a:t> </a:t>
            </a:r>
            <a:r>
              <a:rPr lang="en-US" dirty="0" err="1"/>
              <a:t>và</a:t>
            </a:r>
            <a:r>
              <a:rPr lang="en-US" dirty="0"/>
              <a:t> </a:t>
            </a:r>
            <a:r>
              <a:rPr lang="en-US" dirty="0" err="1"/>
              <a:t>tổ</a:t>
            </a:r>
            <a:r>
              <a:rPr lang="en-US" dirty="0"/>
              <a:t> </a:t>
            </a:r>
            <a:r>
              <a:rPr lang="en-US" dirty="0" err="1"/>
              <a:t>chức</a:t>
            </a:r>
            <a:r>
              <a:rPr lang="en-US" dirty="0"/>
              <a:t>.</a:t>
            </a:r>
          </a:p>
          <a:p>
            <a:endParaRPr lang="en-US" dirty="0"/>
          </a:p>
          <a:p>
            <a:r>
              <a:rPr lang="en-US" dirty="0"/>
              <a:t>VD </a:t>
            </a:r>
            <a:r>
              <a:rPr lang="en-US" dirty="0" err="1"/>
              <a:t>lý</a:t>
            </a:r>
            <a:r>
              <a:rPr lang="en-US" dirty="0"/>
              <a:t> </a:t>
            </a:r>
            <a:r>
              <a:rPr lang="en-US" dirty="0" err="1"/>
              <a:t>thuyết</a:t>
            </a:r>
            <a:r>
              <a:rPr lang="en-US" dirty="0"/>
              <a:t> </a:t>
            </a:r>
            <a:r>
              <a:rPr lang="en-US" dirty="0" err="1"/>
              <a:t>nhận</a:t>
            </a:r>
            <a:r>
              <a:rPr lang="en-US" dirty="0"/>
              <a:t> </a:t>
            </a:r>
            <a:r>
              <a:rPr lang="en-US" dirty="0" err="1"/>
              <a:t>thức</a:t>
            </a:r>
            <a:r>
              <a:rPr lang="en-US" dirty="0"/>
              <a:t> </a:t>
            </a:r>
            <a:r>
              <a:rPr lang="en-US" dirty="0" err="1"/>
              <a:t>về</a:t>
            </a:r>
            <a:r>
              <a:rPr lang="en-US" dirty="0"/>
              <a:t> </a:t>
            </a:r>
            <a:r>
              <a:rPr lang="en-US" dirty="0" err="1"/>
              <a:t>trí</a:t>
            </a:r>
            <a:r>
              <a:rPr lang="en-US" dirty="0"/>
              <a:t> </a:t>
            </a:r>
            <a:r>
              <a:rPr lang="en-US" dirty="0" err="1"/>
              <a:t>nhớ</a:t>
            </a:r>
            <a:r>
              <a:rPr lang="en-US" dirty="0"/>
              <a:t> </a:t>
            </a:r>
            <a:r>
              <a:rPr lang="en-US" dirty="0" err="1"/>
              <a:t>của</a:t>
            </a:r>
            <a:r>
              <a:rPr lang="en-US" dirty="0"/>
              <a:t> con ng</a:t>
            </a:r>
            <a:r>
              <a:rPr lang="vi-VN" dirty="0"/>
              <a:t>ư</a:t>
            </a:r>
            <a:r>
              <a:rPr lang="en-US" dirty="0" err="1"/>
              <a:t>ời</a:t>
            </a:r>
            <a:r>
              <a:rPr lang="en-US" dirty="0"/>
              <a:t> đ</a:t>
            </a:r>
            <a:r>
              <a:rPr lang="vi-VN" dirty="0"/>
              <a:t>ư</a:t>
            </a:r>
            <a:r>
              <a:rPr lang="en-US" dirty="0" err="1"/>
              <a:t>ợc</a:t>
            </a:r>
            <a:r>
              <a:rPr lang="en-US" dirty="0"/>
              <a:t> </a:t>
            </a:r>
            <a:r>
              <a:rPr lang="en-US" dirty="0" err="1"/>
              <a:t>ứng</a:t>
            </a:r>
            <a:r>
              <a:rPr lang="en-US" dirty="0"/>
              <a:t> </a:t>
            </a:r>
            <a:r>
              <a:rPr lang="en-US" dirty="0" err="1"/>
              <a:t>dụng</a:t>
            </a:r>
            <a:r>
              <a:rPr lang="en-US" dirty="0"/>
              <a:t> </a:t>
            </a:r>
            <a:r>
              <a:rPr lang="en-US" dirty="0" err="1"/>
              <a:t>vào</a:t>
            </a:r>
            <a:r>
              <a:rPr lang="en-US" dirty="0"/>
              <a:t> </a:t>
            </a:r>
            <a:r>
              <a:rPr lang="en-US" dirty="0" err="1"/>
              <a:t>những</a:t>
            </a:r>
            <a:r>
              <a:rPr lang="en-US" dirty="0"/>
              <a:t> </a:t>
            </a:r>
            <a:r>
              <a:rPr lang="en-US" dirty="0" err="1"/>
              <a:t>năm</a:t>
            </a:r>
            <a:r>
              <a:rPr lang="en-US" dirty="0"/>
              <a:t> 1980 </a:t>
            </a:r>
            <a:r>
              <a:rPr lang="en-US" dirty="0" err="1"/>
              <a:t>để</a:t>
            </a:r>
            <a:r>
              <a:rPr lang="en-US" dirty="0"/>
              <a:t> </a:t>
            </a:r>
            <a:r>
              <a:rPr lang="en-US" dirty="0" err="1"/>
              <a:t>quyết</a:t>
            </a:r>
            <a:r>
              <a:rPr lang="en-US" dirty="0"/>
              <a:t> </a:t>
            </a:r>
            <a:r>
              <a:rPr lang="en-US" dirty="0" err="1"/>
              <a:t>định</a:t>
            </a:r>
            <a:r>
              <a:rPr lang="en-US" dirty="0"/>
              <a:t> </a:t>
            </a:r>
            <a:r>
              <a:rPr lang="en-US" dirty="0" err="1"/>
              <a:t>cách</a:t>
            </a:r>
            <a:r>
              <a:rPr lang="en-US" dirty="0"/>
              <a:t> </a:t>
            </a:r>
            <a:r>
              <a:rPr lang="en-US" dirty="0" err="1"/>
              <a:t>tốt</a:t>
            </a:r>
            <a:r>
              <a:rPr lang="en-US" dirty="0"/>
              <a:t> </a:t>
            </a:r>
            <a:r>
              <a:rPr lang="en-US" dirty="0" err="1"/>
              <a:t>nhất</a:t>
            </a:r>
            <a:r>
              <a:rPr lang="en-US" dirty="0"/>
              <a:t> </a:t>
            </a:r>
            <a:r>
              <a:rPr lang="en-US" dirty="0" err="1"/>
              <a:t>để</a:t>
            </a:r>
            <a:r>
              <a:rPr lang="en-US" dirty="0"/>
              <a:t> </a:t>
            </a:r>
            <a:r>
              <a:rPr lang="en-US" dirty="0" err="1"/>
              <a:t>thực</a:t>
            </a:r>
            <a:r>
              <a:rPr lang="en-US" dirty="0"/>
              <a:t> </a:t>
            </a:r>
            <a:r>
              <a:rPr lang="en-US" dirty="0" err="1"/>
              <a:t>hiện</a:t>
            </a:r>
            <a:r>
              <a:rPr lang="en-US" dirty="0"/>
              <a:t> </a:t>
            </a:r>
            <a:r>
              <a:rPr lang="en-US" dirty="0" err="1"/>
              <a:t>các</a:t>
            </a:r>
            <a:r>
              <a:rPr lang="en-US" dirty="0"/>
              <a:t> </a:t>
            </a:r>
            <a:r>
              <a:rPr lang="en-US" dirty="0" err="1"/>
              <a:t>phép</a:t>
            </a:r>
            <a:r>
              <a:rPr lang="en-US" dirty="0"/>
              <a:t> </a:t>
            </a:r>
            <a:r>
              <a:rPr lang="en-US" dirty="0" err="1"/>
              <a:t>tính</a:t>
            </a:r>
            <a:r>
              <a:rPr lang="en-US" dirty="0"/>
              <a:t> </a:t>
            </a:r>
            <a:r>
              <a:rPr lang="en-US" dirty="0" err="1"/>
              <a:t>toán</a:t>
            </a:r>
            <a:r>
              <a:rPr lang="en-US" dirty="0"/>
              <a:t>, </a:t>
            </a:r>
            <a:r>
              <a:rPr lang="en-US" dirty="0" err="1"/>
              <a:t>ngoài</a:t>
            </a:r>
            <a:r>
              <a:rPr lang="en-US" dirty="0"/>
              <a:t> ra </a:t>
            </a:r>
            <a:r>
              <a:rPr lang="en-US" dirty="0" err="1"/>
              <a:t>là</a:t>
            </a:r>
            <a:r>
              <a:rPr lang="en-US" dirty="0"/>
              <a:t> </a:t>
            </a:r>
            <a:r>
              <a:rPr lang="en-US" dirty="0" err="1"/>
              <a:t>sự</a:t>
            </a:r>
            <a:r>
              <a:rPr lang="en-US" dirty="0"/>
              <a:t> </a:t>
            </a:r>
            <a:r>
              <a:rPr lang="en-US" dirty="0" err="1"/>
              <a:t>nhận</a:t>
            </a:r>
            <a:r>
              <a:rPr lang="en-US" dirty="0"/>
              <a:t> </a:t>
            </a:r>
            <a:r>
              <a:rPr lang="en-US" dirty="0" err="1"/>
              <a:t>thức</a:t>
            </a:r>
            <a:r>
              <a:rPr lang="en-US" dirty="0"/>
              <a:t> </a:t>
            </a:r>
            <a:r>
              <a:rPr lang="en-US" dirty="0" err="1"/>
              <a:t>về</a:t>
            </a:r>
            <a:r>
              <a:rPr lang="en-US" dirty="0"/>
              <a:t> </a:t>
            </a:r>
            <a:r>
              <a:rPr lang="en-US" dirty="0" err="1"/>
              <a:t>phân</a:t>
            </a:r>
            <a:r>
              <a:rPr lang="en-US" dirty="0"/>
              <a:t> </a:t>
            </a:r>
            <a:r>
              <a:rPr lang="en-US" dirty="0" err="1"/>
              <a:t>bố</a:t>
            </a:r>
            <a:r>
              <a:rPr lang="en-US" dirty="0"/>
              <a:t>, </a:t>
            </a:r>
            <a:r>
              <a:rPr lang="en-US" dirty="0" err="1"/>
              <a:t>sẽ</a:t>
            </a:r>
            <a:r>
              <a:rPr lang="en-US" dirty="0"/>
              <a:t> đ</a:t>
            </a:r>
            <a:r>
              <a:rPr lang="vi-VN" dirty="0"/>
              <a:t>ư</a:t>
            </a:r>
            <a:r>
              <a:rPr lang="en-US" dirty="0" err="1"/>
              <a:t>ợc</a:t>
            </a:r>
            <a:r>
              <a:rPr lang="en-US" dirty="0"/>
              <a:t> </a:t>
            </a:r>
            <a:r>
              <a:rPr lang="en-US" dirty="0" err="1"/>
              <a:t>nói</a:t>
            </a:r>
            <a:r>
              <a:rPr lang="en-US" dirty="0"/>
              <a:t> </a:t>
            </a:r>
            <a:r>
              <a:rPr lang="en-US" dirty="0" err="1"/>
              <a:t>đến</a:t>
            </a:r>
            <a:r>
              <a:rPr lang="en-US" dirty="0"/>
              <a:t> </a:t>
            </a:r>
            <a:r>
              <a:rPr lang="en-US" dirty="0" err="1"/>
              <a:t>trong</a:t>
            </a:r>
            <a:r>
              <a:rPr lang="en-US" dirty="0"/>
              <a:t> </a:t>
            </a:r>
            <a:r>
              <a:rPr lang="en-US" dirty="0" err="1"/>
              <a:t>ch</a:t>
            </a:r>
            <a:r>
              <a:rPr lang="vi-VN" dirty="0"/>
              <a:t>ư</a:t>
            </a:r>
            <a:r>
              <a:rPr lang="en-US" dirty="0" err="1"/>
              <a:t>ơng</a:t>
            </a:r>
            <a:r>
              <a:rPr lang="en-US" dirty="0"/>
              <a:t> </a:t>
            </a:r>
            <a:r>
              <a:rPr lang="en-US" dirty="0" err="1"/>
              <a:t>tiếp</a:t>
            </a:r>
            <a:r>
              <a:rPr lang="en-US" dirty="0"/>
              <a:t> </a:t>
            </a:r>
            <a:r>
              <a:rPr lang="en-US"/>
              <a:t>theo.</a:t>
            </a:r>
            <a:endParaRPr lang="en-US" dirty="0"/>
          </a:p>
        </p:txBody>
      </p:sp>
      <p:sp>
        <p:nvSpPr>
          <p:cNvPr id="4" name="Slide Number Placeholder 3"/>
          <p:cNvSpPr>
            <a:spLocks noGrp="1"/>
          </p:cNvSpPr>
          <p:nvPr>
            <p:ph type="sldNum" sz="quarter" idx="10"/>
          </p:nvPr>
        </p:nvSpPr>
        <p:spPr/>
        <p:txBody>
          <a:bodyPr/>
          <a:lstStyle/>
          <a:p>
            <a:fld id="{3F55A965-49CD-492E-84BE-5EB2A9CC3DBD}" type="slidenum">
              <a:rPr lang="en-GB" smtClean="0"/>
              <a:t>59</a:t>
            </a:fld>
            <a:endParaRPr lang="en-GB"/>
          </a:p>
        </p:txBody>
      </p:sp>
    </p:spTree>
    <p:extLst>
      <p:ext uri="{BB962C8B-B14F-4D97-AF65-F5344CB8AC3E}">
        <p14:creationId xmlns:p14="http://schemas.microsoft.com/office/powerpoint/2010/main" val="297310868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Mô</a:t>
            </a:r>
            <a:r>
              <a:rPr lang="en-US" dirty="0"/>
              <a:t> </a:t>
            </a:r>
            <a:r>
              <a:rPr lang="en-US" dirty="0" err="1"/>
              <a:t>hình</a:t>
            </a:r>
            <a:r>
              <a:rPr lang="en-US" dirty="0"/>
              <a:t> đ</a:t>
            </a:r>
            <a:r>
              <a:rPr lang="vi-VN" dirty="0"/>
              <a:t>ư</a:t>
            </a:r>
            <a:r>
              <a:rPr lang="en-US" dirty="0" err="1"/>
              <a:t>ợc</a:t>
            </a:r>
            <a:r>
              <a:rPr lang="en-US" dirty="0"/>
              <a:t> </a:t>
            </a:r>
            <a:r>
              <a:rPr lang="en-US" dirty="0" err="1"/>
              <a:t>rút</a:t>
            </a:r>
            <a:r>
              <a:rPr lang="en-US" dirty="0"/>
              <a:t> ra </a:t>
            </a:r>
            <a:r>
              <a:rPr lang="en-US" dirty="0" err="1"/>
              <a:t>từ</a:t>
            </a:r>
            <a:r>
              <a:rPr lang="en-US" dirty="0"/>
              <a:t> </a:t>
            </a:r>
            <a:r>
              <a:rPr lang="en-US" dirty="0" err="1"/>
              <a:t>một</a:t>
            </a:r>
            <a:r>
              <a:rPr lang="en-US" dirty="0"/>
              <a:t> </a:t>
            </a:r>
            <a:r>
              <a:rPr lang="en-US" dirty="0" err="1"/>
              <a:t>lý</a:t>
            </a:r>
            <a:r>
              <a:rPr lang="en-US" dirty="0"/>
              <a:t> </a:t>
            </a:r>
            <a:r>
              <a:rPr lang="en-US" dirty="0" err="1"/>
              <a:t>thuyết</a:t>
            </a:r>
            <a:r>
              <a:rPr lang="en-US" dirty="0"/>
              <a:t> </a:t>
            </a:r>
            <a:r>
              <a:rPr lang="en-US" dirty="0" err="1"/>
              <a:t>đến</a:t>
            </a:r>
            <a:r>
              <a:rPr lang="en-US" dirty="0"/>
              <a:t> </a:t>
            </a:r>
            <a:r>
              <a:rPr lang="en-US" dirty="0" err="1"/>
              <a:t>từ</a:t>
            </a:r>
            <a:r>
              <a:rPr lang="en-US" dirty="0"/>
              <a:t> </a:t>
            </a:r>
            <a:r>
              <a:rPr lang="en-US" dirty="0" err="1"/>
              <a:t>những</a:t>
            </a:r>
            <a:r>
              <a:rPr lang="en-US" dirty="0"/>
              <a:t> </a:t>
            </a:r>
            <a:r>
              <a:rPr lang="en-US" dirty="0" err="1"/>
              <a:t>nguyên</a:t>
            </a:r>
            <a:r>
              <a:rPr lang="en-US" dirty="0"/>
              <a:t> </a:t>
            </a:r>
            <a:r>
              <a:rPr lang="en-US" dirty="0" err="1"/>
              <a:t>tắc</a:t>
            </a:r>
            <a:r>
              <a:rPr lang="en-US" dirty="0"/>
              <a:t>, </a:t>
            </a:r>
            <a:r>
              <a:rPr lang="en-US" dirty="0" err="1"/>
              <a:t>ví</a:t>
            </a:r>
            <a:r>
              <a:rPr lang="en-US" dirty="0"/>
              <a:t> </a:t>
            </a:r>
            <a:r>
              <a:rPr lang="en-US" dirty="0" err="1"/>
              <a:t>dụ</a:t>
            </a:r>
            <a:r>
              <a:rPr lang="en-US" dirty="0"/>
              <a:t> </a:t>
            </a:r>
            <a:r>
              <a:rPr lang="en-US" dirty="0" err="1"/>
              <a:t>tâm</a:t>
            </a:r>
            <a:r>
              <a:rPr lang="en-US" dirty="0"/>
              <a:t> </a:t>
            </a:r>
            <a:r>
              <a:rPr lang="en-US" dirty="0" err="1"/>
              <a:t>lý</a:t>
            </a:r>
            <a:r>
              <a:rPr lang="en-US" dirty="0"/>
              <a:t> </a:t>
            </a:r>
            <a:r>
              <a:rPr lang="en-US" dirty="0" err="1"/>
              <a:t>học</a:t>
            </a:r>
            <a:r>
              <a:rPr lang="en-US" dirty="0"/>
              <a:t>, đ</a:t>
            </a:r>
            <a:r>
              <a:rPr lang="vi-VN" dirty="0"/>
              <a:t>ư</a:t>
            </a:r>
            <a:r>
              <a:rPr lang="en-US" dirty="0" err="1"/>
              <a:t>ợc</a:t>
            </a:r>
            <a:r>
              <a:rPr lang="en-US" dirty="0"/>
              <a:t> </a:t>
            </a:r>
            <a:r>
              <a:rPr lang="en-US" dirty="0" err="1"/>
              <a:t>áp</a:t>
            </a:r>
            <a:r>
              <a:rPr lang="en-US" dirty="0"/>
              <a:t> </a:t>
            </a:r>
            <a:r>
              <a:rPr lang="en-US" dirty="0" err="1"/>
              <a:t>dụng</a:t>
            </a:r>
            <a:r>
              <a:rPr lang="en-US" dirty="0"/>
              <a:t> </a:t>
            </a:r>
            <a:r>
              <a:rPr lang="en-US" dirty="0" err="1"/>
              <a:t>vào</a:t>
            </a:r>
            <a:r>
              <a:rPr lang="en-US" dirty="0"/>
              <a:t> ID.</a:t>
            </a:r>
          </a:p>
          <a:p>
            <a:endParaRPr lang="en-US" dirty="0"/>
          </a:p>
          <a:p>
            <a:r>
              <a:rPr lang="en-US" dirty="0"/>
              <a:t>VD </a:t>
            </a:r>
            <a:r>
              <a:rPr lang="en-US" dirty="0" err="1"/>
              <a:t>năm</a:t>
            </a:r>
            <a:r>
              <a:rPr lang="en-US" dirty="0"/>
              <a:t> 1988 Norman </a:t>
            </a:r>
            <a:r>
              <a:rPr lang="en-US" dirty="0" err="1"/>
              <a:t>đã</a:t>
            </a:r>
            <a:r>
              <a:rPr lang="en-US" dirty="0"/>
              <a:t> </a:t>
            </a:r>
            <a:r>
              <a:rPr lang="en-US" dirty="0" err="1"/>
              <a:t>phát</a:t>
            </a:r>
            <a:r>
              <a:rPr lang="en-US" dirty="0"/>
              <a:t> </a:t>
            </a:r>
            <a:r>
              <a:rPr lang="en-US" dirty="0" err="1"/>
              <a:t>triển</a:t>
            </a:r>
            <a:r>
              <a:rPr lang="en-US" dirty="0"/>
              <a:t> </a:t>
            </a:r>
            <a:r>
              <a:rPr lang="en-US" dirty="0" err="1"/>
              <a:t>mô</a:t>
            </a:r>
            <a:r>
              <a:rPr lang="en-US" dirty="0"/>
              <a:t> </a:t>
            </a:r>
            <a:r>
              <a:rPr lang="en-US" dirty="0" err="1"/>
              <a:t>hình</a:t>
            </a:r>
            <a:r>
              <a:rPr lang="en-US" dirty="0"/>
              <a:t> User interaction </a:t>
            </a:r>
            <a:r>
              <a:rPr lang="en-US" dirty="0" err="1"/>
              <a:t>dựa</a:t>
            </a:r>
            <a:r>
              <a:rPr lang="en-US" dirty="0"/>
              <a:t> </a:t>
            </a:r>
            <a:r>
              <a:rPr lang="en-US" dirty="0" err="1"/>
              <a:t>trên</a:t>
            </a:r>
            <a:r>
              <a:rPr lang="en-US" dirty="0"/>
              <a:t> </a:t>
            </a:r>
            <a:r>
              <a:rPr lang="en-US" dirty="0" err="1"/>
              <a:t>lý</a:t>
            </a:r>
            <a:r>
              <a:rPr lang="en-US" dirty="0"/>
              <a:t> </a:t>
            </a:r>
            <a:r>
              <a:rPr lang="en-US" dirty="0" err="1"/>
              <a:t>thuyết</a:t>
            </a:r>
            <a:r>
              <a:rPr lang="en-US" dirty="0"/>
              <a:t> </a:t>
            </a:r>
            <a:r>
              <a:rPr lang="en-US" dirty="0" err="1"/>
              <a:t>về</a:t>
            </a:r>
            <a:r>
              <a:rPr lang="en-US" dirty="0"/>
              <a:t> </a:t>
            </a:r>
            <a:r>
              <a:rPr lang="en-US" dirty="0" err="1"/>
              <a:t>xử</a:t>
            </a:r>
            <a:r>
              <a:rPr lang="en-US" dirty="0"/>
              <a:t> </a:t>
            </a:r>
            <a:r>
              <a:rPr lang="en-US" dirty="0" err="1"/>
              <a:t>lý</a:t>
            </a:r>
            <a:r>
              <a:rPr lang="en-US" dirty="0"/>
              <a:t> </a:t>
            </a:r>
            <a:r>
              <a:rPr lang="en-US" dirty="0" err="1"/>
              <a:t>nhận</a:t>
            </a:r>
            <a:r>
              <a:rPr lang="en-US" dirty="0"/>
              <a:t> </a:t>
            </a:r>
            <a:r>
              <a:rPr lang="en-US" dirty="0" err="1"/>
              <a:t>thức</a:t>
            </a:r>
            <a:r>
              <a:rPr lang="en-US" dirty="0"/>
              <a:t>, </a:t>
            </a:r>
            <a:r>
              <a:rPr lang="en-US" dirty="0" err="1"/>
              <a:t>tạo</a:t>
            </a:r>
            <a:r>
              <a:rPr lang="en-US" dirty="0"/>
              <a:t> </a:t>
            </a:r>
            <a:r>
              <a:rPr lang="en-US" dirty="0" err="1"/>
              <a:t>nên</a:t>
            </a:r>
            <a:r>
              <a:rPr lang="en-US" dirty="0"/>
              <a:t> khoa </a:t>
            </a:r>
            <a:r>
              <a:rPr lang="en-US" dirty="0" err="1"/>
              <a:t>học</a:t>
            </a:r>
            <a:r>
              <a:rPr lang="en-US" dirty="0"/>
              <a:t> </a:t>
            </a:r>
            <a:r>
              <a:rPr lang="en-US" dirty="0" err="1"/>
              <a:t>về</a:t>
            </a:r>
            <a:r>
              <a:rPr lang="en-US" dirty="0"/>
              <a:t> </a:t>
            </a:r>
            <a:r>
              <a:rPr lang="en-US" dirty="0" err="1"/>
              <a:t>nhận</a:t>
            </a:r>
            <a:r>
              <a:rPr lang="en-US" dirty="0"/>
              <a:t> </a:t>
            </a:r>
            <a:r>
              <a:rPr lang="en-US" dirty="0" err="1"/>
              <a:t>thức</a:t>
            </a:r>
            <a:r>
              <a:rPr lang="en-US" dirty="0"/>
              <a:t>, </a:t>
            </a:r>
            <a:r>
              <a:rPr lang="en-US" dirty="0" err="1"/>
              <a:t>và</a:t>
            </a:r>
            <a:r>
              <a:rPr lang="en-US" dirty="0"/>
              <a:t> </a:t>
            </a:r>
            <a:r>
              <a:rPr lang="en-US" dirty="0" err="1"/>
              <a:t>dùng</a:t>
            </a:r>
            <a:r>
              <a:rPr lang="en-US" dirty="0"/>
              <a:t> </a:t>
            </a:r>
            <a:r>
              <a:rPr lang="en-US" dirty="0" err="1"/>
              <a:t>để</a:t>
            </a:r>
            <a:r>
              <a:rPr lang="en-US" dirty="0"/>
              <a:t> </a:t>
            </a:r>
            <a:r>
              <a:rPr lang="en-US" dirty="0" err="1"/>
              <a:t>giải</a:t>
            </a:r>
            <a:r>
              <a:rPr lang="en-US" dirty="0"/>
              <a:t> </a:t>
            </a:r>
            <a:r>
              <a:rPr lang="en-US" dirty="0" err="1"/>
              <a:t>thích</a:t>
            </a:r>
            <a:r>
              <a:rPr lang="en-US" dirty="0"/>
              <a:t> </a:t>
            </a:r>
            <a:r>
              <a:rPr lang="en-US" dirty="0" err="1"/>
              <a:t>cách</a:t>
            </a:r>
            <a:r>
              <a:rPr lang="en-US" dirty="0"/>
              <a:t> con ng</a:t>
            </a:r>
            <a:r>
              <a:rPr lang="vi-VN" dirty="0"/>
              <a:t>ư</a:t>
            </a:r>
            <a:r>
              <a:rPr lang="en-US" dirty="0" err="1"/>
              <a:t>ời</a:t>
            </a:r>
            <a:r>
              <a:rPr lang="en-US" dirty="0"/>
              <a:t> t</a:t>
            </a:r>
            <a:r>
              <a:rPr lang="vi-VN" dirty="0"/>
              <a:t>ư</a:t>
            </a:r>
            <a:r>
              <a:rPr lang="en-US" dirty="0" err="1"/>
              <a:t>ơng</a:t>
            </a:r>
            <a:r>
              <a:rPr lang="en-US" dirty="0"/>
              <a:t> </a:t>
            </a:r>
            <a:r>
              <a:rPr lang="en-US" dirty="0" err="1"/>
              <a:t>tác</a:t>
            </a:r>
            <a:r>
              <a:rPr lang="en-US" dirty="0"/>
              <a:t> </a:t>
            </a:r>
            <a:r>
              <a:rPr lang="en-US" dirty="0" err="1"/>
              <a:t>với</a:t>
            </a:r>
            <a:r>
              <a:rPr lang="en-US" dirty="0"/>
              <a:t> </a:t>
            </a:r>
            <a:r>
              <a:rPr lang="en-US" dirty="0" err="1"/>
              <a:t>các</a:t>
            </a:r>
            <a:r>
              <a:rPr lang="en-US" dirty="0"/>
              <a:t> </a:t>
            </a:r>
            <a:r>
              <a:rPr lang="en-US" dirty="0" err="1"/>
              <a:t>kỹ</a:t>
            </a:r>
            <a:r>
              <a:rPr lang="en-US" dirty="0"/>
              <a:t> </a:t>
            </a:r>
            <a:r>
              <a:rPr lang="en-US" dirty="0" err="1"/>
              <a:t>thuật</a:t>
            </a:r>
            <a:r>
              <a:rPr lang="en-US" dirty="0"/>
              <a:t> t</a:t>
            </a:r>
            <a:r>
              <a:rPr lang="vi-VN" dirty="0"/>
              <a:t>ư</a:t>
            </a:r>
            <a:r>
              <a:rPr lang="en-US" dirty="0" err="1"/>
              <a:t>ơng</a:t>
            </a:r>
            <a:r>
              <a:rPr lang="en-US" dirty="0"/>
              <a:t> </a:t>
            </a:r>
            <a:r>
              <a:rPr lang="en-US" dirty="0" err="1"/>
              <a:t>tác</a:t>
            </a:r>
            <a:r>
              <a:rPr lang="en-US" dirty="0"/>
              <a:t>.</a:t>
            </a:r>
          </a:p>
          <a:p>
            <a:endParaRPr lang="en-US" dirty="0"/>
          </a:p>
          <a:p>
            <a:r>
              <a:rPr lang="en-US" dirty="0" err="1"/>
              <a:t>Cũng</a:t>
            </a:r>
            <a:r>
              <a:rPr lang="en-US" dirty="0"/>
              <a:t> </a:t>
            </a:r>
            <a:r>
              <a:rPr lang="en-US" dirty="0" err="1"/>
              <a:t>vào</a:t>
            </a:r>
            <a:r>
              <a:rPr lang="en-US" dirty="0"/>
              <a:t> </a:t>
            </a:r>
            <a:r>
              <a:rPr lang="en-US" dirty="0" err="1"/>
              <a:t>những</a:t>
            </a:r>
            <a:r>
              <a:rPr lang="en-US" dirty="0"/>
              <a:t> </a:t>
            </a:r>
            <a:r>
              <a:rPr lang="en-US" dirty="0" err="1"/>
              <a:t>năm</a:t>
            </a:r>
            <a:r>
              <a:rPr lang="en-US" dirty="0"/>
              <a:t> 1980, </a:t>
            </a:r>
            <a:r>
              <a:rPr lang="en-US" dirty="0" err="1"/>
              <a:t>mô</a:t>
            </a:r>
            <a:r>
              <a:rPr lang="en-US" dirty="0"/>
              <a:t> </a:t>
            </a:r>
            <a:r>
              <a:rPr lang="en-US" dirty="0" err="1"/>
              <a:t>hình</a:t>
            </a:r>
            <a:r>
              <a:rPr lang="en-US" dirty="0"/>
              <a:t> keystroke </a:t>
            </a:r>
            <a:r>
              <a:rPr lang="en-US" dirty="0" err="1"/>
              <a:t>của</a:t>
            </a:r>
            <a:r>
              <a:rPr lang="en-US" dirty="0"/>
              <a:t> Card, Moran, Newell đ</a:t>
            </a:r>
            <a:r>
              <a:rPr lang="vi-VN" dirty="0"/>
              <a:t>ư</a:t>
            </a:r>
            <a:r>
              <a:rPr lang="en-US" dirty="0" err="1"/>
              <a:t>ợc</a:t>
            </a:r>
            <a:r>
              <a:rPr lang="en-US" dirty="0"/>
              <a:t> </a:t>
            </a:r>
            <a:r>
              <a:rPr lang="en-US" dirty="0" err="1"/>
              <a:t>đánh</a:t>
            </a:r>
            <a:r>
              <a:rPr lang="en-US" dirty="0"/>
              <a:t> </a:t>
            </a:r>
            <a:r>
              <a:rPr lang="en-US" dirty="0" err="1"/>
              <a:t>dấu</a:t>
            </a:r>
            <a:r>
              <a:rPr lang="en-US" dirty="0"/>
              <a:t> </a:t>
            </a:r>
            <a:r>
              <a:rPr lang="en-US" dirty="0" err="1"/>
              <a:t>rõ</a:t>
            </a:r>
            <a:r>
              <a:rPr lang="en-US" dirty="0"/>
              <a:t> </a:t>
            </a:r>
            <a:r>
              <a:rPr lang="en-US" dirty="0" err="1"/>
              <a:t>nét</a:t>
            </a:r>
            <a:r>
              <a:rPr lang="en-US" dirty="0"/>
              <a:t>.</a:t>
            </a:r>
          </a:p>
          <a:p>
            <a:endParaRPr lang="en-US" dirty="0"/>
          </a:p>
          <a:p>
            <a:r>
              <a:rPr lang="en-US" dirty="0" err="1"/>
              <a:t>Mô</a:t>
            </a:r>
            <a:r>
              <a:rPr lang="en-US" dirty="0"/>
              <a:t> </a:t>
            </a:r>
            <a:r>
              <a:rPr lang="en-US" dirty="0" err="1"/>
              <a:t>hình</a:t>
            </a:r>
            <a:r>
              <a:rPr lang="en-US" dirty="0"/>
              <a:t> </a:t>
            </a:r>
            <a:r>
              <a:rPr lang="en-US" dirty="0" err="1"/>
              <a:t>hiện</a:t>
            </a:r>
            <a:r>
              <a:rPr lang="en-US" dirty="0"/>
              <a:t> nay </a:t>
            </a:r>
            <a:r>
              <a:rPr lang="en-US" dirty="0" err="1"/>
              <a:t>được</a:t>
            </a:r>
            <a:r>
              <a:rPr lang="en-US" dirty="0"/>
              <a:t> </a:t>
            </a:r>
            <a:r>
              <a:rPr lang="en-US" dirty="0" err="1"/>
              <a:t>phát</a:t>
            </a:r>
            <a:r>
              <a:rPr lang="en-US" dirty="0"/>
              <a:t> </a:t>
            </a:r>
            <a:r>
              <a:rPr lang="en-US" dirty="0" err="1"/>
              <a:t>triển</a:t>
            </a:r>
            <a:r>
              <a:rPr lang="en-US" dirty="0"/>
              <a:t> </a:t>
            </a:r>
            <a:r>
              <a:rPr lang="en-US" dirty="0" err="1"/>
              <a:t>trong</a:t>
            </a:r>
            <a:r>
              <a:rPr lang="en-US" dirty="0"/>
              <a:t> ID </a:t>
            </a:r>
            <a:r>
              <a:rPr lang="en-US" dirty="0" err="1"/>
              <a:t>là</a:t>
            </a:r>
            <a:r>
              <a:rPr lang="en-US" dirty="0"/>
              <a:t> User model, </a:t>
            </a:r>
            <a:r>
              <a:rPr lang="en-US" dirty="0" err="1"/>
              <a:t>nó</a:t>
            </a:r>
            <a:r>
              <a:rPr lang="en-US" dirty="0"/>
              <a:t> </a:t>
            </a:r>
            <a:r>
              <a:rPr lang="en-US" dirty="0" err="1"/>
              <a:t>dự</a:t>
            </a:r>
            <a:r>
              <a:rPr lang="en-US" dirty="0"/>
              <a:t> </a:t>
            </a:r>
            <a:r>
              <a:rPr lang="en-US" dirty="0" err="1"/>
              <a:t>đoán</a:t>
            </a:r>
            <a:r>
              <a:rPr lang="en-US" dirty="0"/>
              <a:t> user </a:t>
            </a:r>
            <a:r>
              <a:rPr lang="en-US" dirty="0" err="1"/>
              <a:t>muốn</a:t>
            </a:r>
            <a:r>
              <a:rPr lang="en-US" dirty="0"/>
              <a:t> </a:t>
            </a:r>
            <a:r>
              <a:rPr lang="en-US" dirty="0" err="1"/>
              <a:t>gì</a:t>
            </a:r>
            <a:r>
              <a:rPr lang="en-US" dirty="0"/>
              <a:t>. </a:t>
            </a:r>
            <a:r>
              <a:rPr lang="en-US" dirty="0" err="1"/>
              <a:t>Mô</a:t>
            </a:r>
            <a:r>
              <a:rPr lang="en-US" dirty="0"/>
              <a:t> </a:t>
            </a:r>
            <a:r>
              <a:rPr lang="en-US" dirty="0" err="1"/>
              <a:t>hình</a:t>
            </a:r>
            <a:r>
              <a:rPr lang="en-US" dirty="0"/>
              <a:t> ‘emotional design’ </a:t>
            </a:r>
            <a:r>
              <a:rPr lang="en-US" dirty="0" err="1"/>
              <a:t>của</a:t>
            </a:r>
            <a:r>
              <a:rPr lang="en-US" dirty="0"/>
              <a:t> Norman </a:t>
            </a:r>
            <a:r>
              <a:rPr lang="en-US" dirty="0" err="1"/>
              <a:t>năm</a:t>
            </a:r>
            <a:r>
              <a:rPr lang="en-US" dirty="0"/>
              <a:t> 2005 </a:t>
            </a:r>
            <a:r>
              <a:rPr lang="en-US" dirty="0" err="1"/>
              <a:t>để</a:t>
            </a:r>
            <a:r>
              <a:rPr lang="en-US" dirty="0"/>
              <a:t> </a:t>
            </a:r>
            <a:r>
              <a:rPr lang="en-US" dirty="0" err="1"/>
              <a:t>xác</a:t>
            </a:r>
            <a:r>
              <a:rPr lang="en-US" dirty="0"/>
              <a:t> </a:t>
            </a:r>
            <a:r>
              <a:rPr lang="en-US" dirty="0" err="1"/>
              <a:t>định</a:t>
            </a:r>
            <a:r>
              <a:rPr lang="en-US" dirty="0"/>
              <a:t> </a:t>
            </a:r>
            <a:r>
              <a:rPr lang="en-US" dirty="0" err="1"/>
              <a:t>các</a:t>
            </a:r>
            <a:r>
              <a:rPr lang="en-US" dirty="0"/>
              <a:t> </a:t>
            </a:r>
            <a:r>
              <a:rPr lang="en-US" dirty="0" err="1"/>
              <a:t>thành</a:t>
            </a:r>
            <a:r>
              <a:rPr lang="en-US" dirty="0"/>
              <a:t> </a:t>
            </a:r>
            <a:r>
              <a:rPr lang="en-US" dirty="0" err="1"/>
              <a:t>phần</a:t>
            </a:r>
            <a:r>
              <a:rPr lang="en-US" dirty="0"/>
              <a:t> </a:t>
            </a:r>
            <a:r>
              <a:rPr lang="en-US" dirty="0" err="1"/>
              <a:t>cốt</a:t>
            </a:r>
            <a:r>
              <a:rPr lang="en-US" dirty="0"/>
              <a:t> </a:t>
            </a:r>
            <a:r>
              <a:rPr lang="en-US" dirty="0" err="1"/>
              <a:t>lõi</a:t>
            </a:r>
            <a:r>
              <a:rPr lang="en-US" dirty="0"/>
              <a:t> </a:t>
            </a:r>
            <a:r>
              <a:rPr lang="en-US" dirty="0" err="1"/>
              <a:t>của</a:t>
            </a:r>
            <a:r>
              <a:rPr lang="en-US" dirty="0"/>
              <a:t> UX.</a:t>
            </a:r>
          </a:p>
        </p:txBody>
      </p:sp>
      <p:sp>
        <p:nvSpPr>
          <p:cNvPr id="4" name="Slide Number Placeholder 3"/>
          <p:cNvSpPr>
            <a:spLocks noGrp="1"/>
          </p:cNvSpPr>
          <p:nvPr>
            <p:ph type="sldNum" sz="quarter" idx="10"/>
          </p:nvPr>
        </p:nvSpPr>
        <p:spPr/>
        <p:txBody>
          <a:bodyPr/>
          <a:lstStyle/>
          <a:p>
            <a:fld id="{3F55A965-49CD-492E-84BE-5EB2A9CC3DBD}" type="slidenum">
              <a:rPr lang="en-GB" smtClean="0"/>
              <a:t>60</a:t>
            </a:fld>
            <a:endParaRPr lang="en-GB"/>
          </a:p>
        </p:txBody>
      </p:sp>
    </p:spTree>
    <p:extLst>
      <p:ext uri="{BB962C8B-B14F-4D97-AF65-F5344CB8AC3E}">
        <p14:creationId xmlns:p14="http://schemas.microsoft.com/office/powerpoint/2010/main" val="312405684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Ng</a:t>
            </a:r>
            <a:r>
              <a:rPr lang="vi-VN" dirty="0"/>
              <a:t>ư</a:t>
            </a:r>
            <a:r>
              <a:rPr lang="en-US" dirty="0" err="1"/>
              <a:t>ợc</a:t>
            </a:r>
            <a:r>
              <a:rPr lang="en-US" dirty="0"/>
              <a:t> </a:t>
            </a:r>
            <a:r>
              <a:rPr lang="en-US" dirty="0" err="1"/>
              <a:t>với</a:t>
            </a:r>
            <a:r>
              <a:rPr lang="en-US" dirty="0"/>
              <a:t> </a:t>
            </a:r>
            <a:r>
              <a:rPr lang="en-US" dirty="0" err="1"/>
              <a:t>mô</a:t>
            </a:r>
            <a:r>
              <a:rPr lang="en-US" dirty="0"/>
              <a:t> </a:t>
            </a:r>
            <a:r>
              <a:rPr lang="en-US" dirty="0" err="1"/>
              <a:t>hình</a:t>
            </a:r>
            <a:r>
              <a:rPr lang="en-US" dirty="0"/>
              <a:t>, framework </a:t>
            </a:r>
            <a:r>
              <a:rPr lang="en-US" dirty="0" err="1"/>
              <a:t>là</a:t>
            </a:r>
            <a:r>
              <a:rPr lang="en-US" dirty="0"/>
              <a:t> </a:t>
            </a:r>
            <a:r>
              <a:rPr lang="en-US" dirty="0" err="1"/>
              <a:t>sự</a:t>
            </a:r>
            <a:r>
              <a:rPr lang="en-US" dirty="0"/>
              <a:t> đ</a:t>
            </a:r>
            <a:r>
              <a:rPr lang="vi-VN" dirty="0"/>
              <a:t>ơ</a:t>
            </a:r>
            <a:r>
              <a:rPr lang="en-US" dirty="0"/>
              <a:t>n </a:t>
            </a:r>
            <a:r>
              <a:rPr lang="en-US" dirty="0" err="1"/>
              <a:t>giản</a:t>
            </a:r>
            <a:r>
              <a:rPr lang="en-US" dirty="0"/>
              <a:t> </a:t>
            </a:r>
            <a:r>
              <a:rPr lang="en-US" dirty="0" err="1"/>
              <a:t>của</a:t>
            </a:r>
            <a:r>
              <a:rPr lang="en-US" dirty="0"/>
              <a:t> </a:t>
            </a:r>
            <a:r>
              <a:rPr lang="en-US" dirty="0" err="1"/>
              <a:t>bất</a:t>
            </a:r>
            <a:r>
              <a:rPr lang="en-US" dirty="0"/>
              <a:t> </a:t>
            </a:r>
            <a:r>
              <a:rPr lang="en-US" dirty="0" err="1"/>
              <a:t>kỳ</a:t>
            </a:r>
            <a:r>
              <a:rPr lang="en-US" dirty="0"/>
              <a:t> </a:t>
            </a:r>
            <a:r>
              <a:rPr lang="en-US" dirty="0" err="1"/>
              <a:t>hiện</a:t>
            </a:r>
            <a:r>
              <a:rPr lang="en-US" dirty="0"/>
              <a:t> t</a:t>
            </a:r>
            <a:r>
              <a:rPr lang="vi-VN" dirty="0"/>
              <a:t>ư</a:t>
            </a:r>
            <a:r>
              <a:rPr lang="en-US" dirty="0" err="1"/>
              <a:t>ợng</a:t>
            </a:r>
            <a:r>
              <a:rPr lang="en-US" dirty="0"/>
              <a:t> </a:t>
            </a:r>
            <a:r>
              <a:rPr lang="en-US" dirty="0" err="1"/>
              <a:t>nào</a:t>
            </a:r>
            <a:r>
              <a:rPr lang="en-US" dirty="0"/>
              <a:t>.</a:t>
            </a:r>
          </a:p>
          <a:p>
            <a:r>
              <a:rPr lang="en-US" dirty="0"/>
              <a:t>Framework </a:t>
            </a:r>
            <a:r>
              <a:rPr lang="en-US" dirty="0" err="1"/>
              <a:t>giúp</a:t>
            </a:r>
            <a:r>
              <a:rPr lang="en-US" dirty="0"/>
              <a:t> ng</a:t>
            </a:r>
            <a:r>
              <a:rPr lang="vi-VN" dirty="0"/>
              <a:t>ư</a:t>
            </a:r>
            <a:r>
              <a:rPr lang="en-US" dirty="0" err="1"/>
              <a:t>ời</a:t>
            </a:r>
            <a:r>
              <a:rPr lang="en-US" dirty="0"/>
              <a:t> </a:t>
            </a:r>
            <a:r>
              <a:rPr lang="en-US" dirty="0" err="1"/>
              <a:t>thiết</a:t>
            </a:r>
            <a:r>
              <a:rPr lang="en-US" dirty="0"/>
              <a:t> </a:t>
            </a:r>
            <a:r>
              <a:rPr lang="en-US" dirty="0" err="1"/>
              <a:t>kế</a:t>
            </a:r>
            <a:r>
              <a:rPr lang="en-US" dirty="0"/>
              <a:t> </a:t>
            </a:r>
            <a:r>
              <a:rPr lang="en-US" dirty="0" err="1"/>
              <a:t>hình</a:t>
            </a:r>
            <a:r>
              <a:rPr lang="en-US" dirty="0"/>
              <a:t> dung ra </a:t>
            </a:r>
            <a:r>
              <a:rPr lang="en-US" dirty="0" err="1"/>
              <a:t>thiết</a:t>
            </a:r>
            <a:r>
              <a:rPr lang="en-US" dirty="0"/>
              <a:t> </a:t>
            </a:r>
            <a:r>
              <a:rPr lang="en-US" dirty="0" err="1"/>
              <a:t>kế</a:t>
            </a:r>
            <a:r>
              <a:rPr lang="en-US" dirty="0"/>
              <a:t> </a:t>
            </a:r>
            <a:r>
              <a:rPr lang="en-US" dirty="0" err="1"/>
              <a:t>cái</a:t>
            </a:r>
            <a:r>
              <a:rPr lang="en-US" dirty="0"/>
              <a:t> </a:t>
            </a:r>
            <a:r>
              <a:rPr lang="en-US" dirty="0" err="1"/>
              <a:t>gì</a:t>
            </a:r>
            <a:r>
              <a:rPr lang="en-US" dirty="0"/>
              <a:t> </a:t>
            </a:r>
            <a:r>
              <a:rPr lang="en-US" dirty="0" err="1"/>
              <a:t>hoặc</a:t>
            </a:r>
            <a:r>
              <a:rPr lang="en-US" dirty="0"/>
              <a:t> </a:t>
            </a:r>
            <a:r>
              <a:rPr lang="en-US" dirty="0" err="1"/>
              <a:t>tìm</a:t>
            </a:r>
            <a:r>
              <a:rPr lang="en-US" dirty="0"/>
              <a:t> </a:t>
            </a:r>
            <a:r>
              <a:rPr lang="en-US" dirty="0" err="1"/>
              <a:t>kiếm</a:t>
            </a:r>
            <a:r>
              <a:rPr lang="en-US" dirty="0"/>
              <a:t> </a:t>
            </a:r>
            <a:r>
              <a:rPr lang="en-US" dirty="0" err="1"/>
              <a:t>cái</a:t>
            </a:r>
            <a:r>
              <a:rPr lang="en-US" dirty="0"/>
              <a:t> </a:t>
            </a:r>
            <a:r>
              <a:rPr lang="en-US" dirty="0" err="1"/>
              <a:t>gì</a:t>
            </a:r>
            <a:r>
              <a:rPr lang="en-US" dirty="0"/>
              <a:t>, </a:t>
            </a:r>
            <a:r>
              <a:rPr lang="en-US" dirty="0" err="1"/>
              <a:t>thông</a:t>
            </a:r>
            <a:r>
              <a:rPr lang="en-US" dirty="0"/>
              <a:t> qua </a:t>
            </a:r>
            <a:r>
              <a:rPr lang="en-US" dirty="0" err="1"/>
              <a:t>các</a:t>
            </a:r>
            <a:r>
              <a:rPr lang="en-US" dirty="0"/>
              <a:t> khai </a:t>
            </a:r>
            <a:r>
              <a:rPr lang="en-US" dirty="0" err="1"/>
              <a:t>niệm</a:t>
            </a:r>
            <a:r>
              <a:rPr lang="en-US" dirty="0"/>
              <a:t> </a:t>
            </a:r>
            <a:r>
              <a:rPr lang="en-US" dirty="0" err="1"/>
              <a:t>và</a:t>
            </a:r>
            <a:r>
              <a:rPr lang="en-US" dirty="0"/>
              <a:t> </a:t>
            </a:r>
            <a:r>
              <a:rPr lang="en-US" dirty="0" err="1"/>
              <a:t>các</a:t>
            </a:r>
            <a:r>
              <a:rPr lang="en-US" dirty="0"/>
              <a:t> </a:t>
            </a:r>
            <a:r>
              <a:rPr lang="en-US" dirty="0" err="1"/>
              <a:t>câu</a:t>
            </a:r>
            <a:r>
              <a:rPr lang="en-US" dirty="0"/>
              <a:t> </a:t>
            </a:r>
            <a:r>
              <a:rPr lang="en-US" dirty="0" err="1"/>
              <a:t>hỏi</a:t>
            </a:r>
            <a:r>
              <a:rPr lang="en-US" dirty="0"/>
              <a:t> </a:t>
            </a:r>
            <a:r>
              <a:rPr lang="en-US" dirty="0" err="1"/>
              <a:t>xác</a:t>
            </a:r>
            <a:r>
              <a:rPr lang="en-US" dirty="0"/>
              <a:t> </a:t>
            </a:r>
            <a:r>
              <a:rPr lang="en-US" dirty="0" err="1"/>
              <a:t>định</a:t>
            </a:r>
            <a:r>
              <a:rPr lang="en-US" dirty="0"/>
              <a:t>.</a:t>
            </a:r>
          </a:p>
          <a:p>
            <a:endParaRPr lang="en-US" dirty="0"/>
          </a:p>
          <a:p>
            <a:r>
              <a:rPr lang="en-US" dirty="0"/>
              <a:t>Framework </a:t>
            </a:r>
            <a:r>
              <a:rPr lang="en-US" dirty="0" err="1"/>
              <a:t>là</a:t>
            </a:r>
            <a:r>
              <a:rPr lang="en-US" dirty="0"/>
              <a:t> </a:t>
            </a:r>
            <a:r>
              <a:rPr lang="en-US" dirty="0" err="1"/>
              <a:t>các</a:t>
            </a:r>
            <a:r>
              <a:rPr lang="en-US" dirty="0"/>
              <a:t> </a:t>
            </a:r>
            <a:r>
              <a:rPr lang="en-US" dirty="0" err="1"/>
              <a:t>hình</a:t>
            </a:r>
            <a:r>
              <a:rPr lang="en-US" dirty="0"/>
              <a:t> </a:t>
            </a:r>
            <a:r>
              <a:rPr lang="en-US" dirty="0" err="1"/>
              <a:t>thức</a:t>
            </a:r>
            <a:r>
              <a:rPr lang="en-US" dirty="0"/>
              <a:t> </a:t>
            </a:r>
            <a:r>
              <a:rPr lang="en-US" dirty="0" err="1"/>
              <a:t>khác</a:t>
            </a:r>
            <a:r>
              <a:rPr lang="en-US" dirty="0"/>
              <a:t> </a:t>
            </a:r>
            <a:r>
              <a:rPr lang="en-US" dirty="0" err="1"/>
              <a:t>nhau</a:t>
            </a:r>
            <a:r>
              <a:rPr lang="en-US" dirty="0"/>
              <a:t> </a:t>
            </a:r>
            <a:r>
              <a:rPr lang="en-US" dirty="0" err="1"/>
              <a:t>của</a:t>
            </a:r>
            <a:r>
              <a:rPr lang="en-US" dirty="0"/>
              <a:t> form (bao </a:t>
            </a:r>
            <a:r>
              <a:rPr lang="en-US" dirty="0" err="1"/>
              <a:t>gồm</a:t>
            </a:r>
            <a:r>
              <a:rPr lang="en-US" dirty="0"/>
              <a:t> steps, </a:t>
            </a:r>
            <a:r>
              <a:rPr lang="en-US" dirty="0" err="1"/>
              <a:t>câu</a:t>
            </a:r>
            <a:r>
              <a:rPr lang="en-US" dirty="0"/>
              <a:t> </a:t>
            </a:r>
            <a:r>
              <a:rPr lang="en-US" dirty="0" err="1"/>
              <a:t>hỏi</a:t>
            </a:r>
            <a:r>
              <a:rPr lang="en-US" dirty="0"/>
              <a:t>, </a:t>
            </a:r>
            <a:r>
              <a:rPr lang="en-US" dirty="0" err="1"/>
              <a:t>khái</a:t>
            </a:r>
            <a:r>
              <a:rPr lang="en-US" dirty="0"/>
              <a:t> </a:t>
            </a:r>
            <a:r>
              <a:rPr lang="en-US" dirty="0" err="1"/>
              <a:t>niệm</a:t>
            </a:r>
            <a:r>
              <a:rPr lang="en-US" dirty="0"/>
              <a:t>, challenges, </a:t>
            </a:r>
            <a:r>
              <a:rPr lang="en-US" dirty="0" err="1"/>
              <a:t>nguyên</a:t>
            </a:r>
            <a:r>
              <a:rPr lang="en-US" dirty="0"/>
              <a:t> </a:t>
            </a:r>
            <a:r>
              <a:rPr lang="en-US" dirty="0" err="1"/>
              <a:t>tắc</a:t>
            </a:r>
            <a:r>
              <a:rPr lang="en-US" dirty="0"/>
              <a:t>, </a:t>
            </a:r>
            <a:r>
              <a:rPr lang="en-US" dirty="0" err="1"/>
              <a:t>chiến</a:t>
            </a:r>
            <a:r>
              <a:rPr lang="en-US" dirty="0"/>
              <a:t> </a:t>
            </a:r>
            <a:r>
              <a:rPr lang="en-US" dirty="0" err="1"/>
              <a:t>thuật</a:t>
            </a:r>
            <a:r>
              <a:rPr lang="en-US" dirty="0"/>
              <a:t>, dimensions)</a:t>
            </a:r>
          </a:p>
          <a:p>
            <a:endParaRPr lang="en-US" dirty="0"/>
          </a:p>
          <a:p>
            <a:r>
              <a:rPr lang="en-US" dirty="0"/>
              <a:t>Framework </a:t>
            </a:r>
            <a:r>
              <a:rPr lang="en-US" dirty="0" err="1"/>
              <a:t>cũng</a:t>
            </a:r>
            <a:r>
              <a:rPr lang="en-US" dirty="0"/>
              <a:t> </a:t>
            </a:r>
            <a:r>
              <a:rPr lang="en-US" dirty="0" err="1"/>
              <a:t>giống</a:t>
            </a:r>
            <a:r>
              <a:rPr lang="en-US" dirty="0"/>
              <a:t> model, </a:t>
            </a:r>
            <a:r>
              <a:rPr lang="en-US" dirty="0" err="1"/>
              <a:t>cũng</a:t>
            </a:r>
            <a:r>
              <a:rPr lang="en-US" dirty="0"/>
              <a:t> </a:t>
            </a:r>
            <a:r>
              <a:rPr lang="en-US" dirty="0" err="1"/>
              <a:t>dựa</a:t>
            </a:r>
            <a:r>
              <a:rPr lang="en-US" dirty="0"/>
              <a:t> </a:t>
            </a:r>
            <a:r>
              <a:rPr lang="en-US" dirty="0" err="1"/>
              <a:t>vào</a:t>
            </a:r>
            <a:r>
              <a:rPr lang="en-US" dirty="0"/>
              <a:t> </a:t>
            </a:r>
            <a:r>
              <a:rPr lang="en-US" dirty="0" err="1"/>
              <a:t>lý</a:t>
            </a:r>
            <a:r>
              <a:rPr lang="en-US" dirty="0"/>
              <a:t> </a:t>
            </a:r>
            <a:r>
              <a:rPr lang="en-US" dirty="0" err="1"/>
              <a:t>thuyết</a:t>
            </a:r>
            <a:r>
              <a:rPr lang="en-US" dirty="0"/>
              <a:t> </a:t>
            </a:r>
            <a:r>
              <a:rPr lang="en-US" dirty="0" err="1"/>
              <a:t>về</a:t>
            </a:r>
            <a:r>
              <a:rPr lang="en-US" dirty="0"/>
              <a:t> </a:t>
            </a:r>
            <a:r>
              <a:rPr lang="en-US" dirty="0" err="1"/>
              <a:t>hành</a:t>
            </a:r>
            <a:r>
              <a:rPr lang="en-US" dirty="0"/>
              <a:t> vi </a:t>
            </a:r>
            <a:r>
              <a:rPr lang="en-US" dirty="0" err="1"/>
              <a:t>của</a:t>
            </a:r>
            <a:r>
              <a:rPr lang="en-US" dirty="0"/>
              <a:t> con ng</a:t>
            </a:r>
            <a:r>
              <a:rPr lang="vi-VN" dirty="0"/>
              <a:t>ư</a:t>
            </a:r>
            <a:r>
              <a:rPr lang="en-US" dirty="0" err="1"/>
              <a:t>ời</a:t>
            </a:r>
            <a:r>
              <a:rPr lang="en-US" dirty="0"/>
              <a:t>, </a:t>
            </a:r>
            <a:r>
              <a:rPr lang="en-US" dirty="0" err="1"/>
              <a:t>nh</a:t>
            </a:r>
            <a:r>
              <a:rPr lang="vi-VN" dirty="0"/>
              <a:t>ư</a:t>
            </a:r>
            <a:r>
              <a:rPr lang="en-US" dirty="0"/>
              <a:t>ng đ</a:t>
            </a:r>
            <a:r>
              <a:rPr lang="vi-VN" dirty="0"/>
              <a:t>ư</a:t>
            </a:r>
            <a:r>
              <a:rPr lang="en-US" dirty="0" err="1"/>
              <a:t>ợc</a:t>
            </a:r>
            <a:r>
              <a:rPr lang="en-US" dirty="0"/>
              <a:t> </a:t>
            </a:r>
            <a:r>
              <a:rPr lang="en-US" dirty="0" err="1"/>
              <a:t>phát</a:t>
            </a:r>
            <a:r>
              <a:rPr lang="en-US" dirty="0"/>
              <a:t> </a:t>
            </a:r>
            <a:r>
              <a:rPr lang="en-US" dirty="0" err="1"/>
              <a:t>triển</a:t>
            </a:r>
            <a:r>
              <a:rPr lang="en-US" dirty="0"/>
              <a:t> </a:t>
            </a:r>
            <a:r>
              <a:rPr lang="en-US" dirty="0" err="1"/>
              <a:t>dựa</a:t>
            </a:r>
            <a:r>
              <a:rPr lang="en-US" dirty="0"/>
              <a:t> </a:t>
            </a:r>
            <a:r>
              <a:rPr lang="en-US" dirty="0" err="1"/>
              <a:t>vào</a:t>
            </a:r>
            <a:r>
              <a:rPr lang="en-US" dirty="0"/>
              <a:t> </a:t>
            </a:r>
            <a:r>
              <a:rPr lang="en-US" dirty="0" err="1"/>
              <a:t>kinh</a:t>
            </a:r>
            <a:r>
              <a:rPr lang="en-US" dirty="0"/>
              <a:t> </a:t>
            </a:r>
            <a:r>
              <a:rPr lang="en-US" dirty="0" err="1"/>
              <a:t>nghiệm</a:t>
            </a:r>
            <a:r>
              <a:rPr lang="en-US" dirty="0"/>
              <a:t> </a:t>
            </a:r>
            <a:r>
              <a:rPr lang="en-US" dirty="0" err="1"/>
              <a:t>thiết</a:t>
            </a:r>
            <a:r>
              <a:rPr lang="en-US" dirty="0"/>
              <a:t> </a:t>
            </a:r>
            <a:r>
              <a:rPr lang="en-US" dirty="0" err="1"/>
              <a:t>kế</a:t>
            </a:r>
            <a:r>
              <a:rPr lang="en-US" dirty="0"/>
              <a:t> </a:t>
            </a:r>
            <a:r>
              <a:rPr lang="en-US" dirty="0" err="1"/>
              <a:t>thật</a:t>
            </a:r>
            <a:r>
              <a:rPr lang="en-US" dirty="0"/>
              <a:t> </a:t>
            </a:r>
            <a:r>
              <a:rPr lang="en-US" dirty="0" err="1"/>
              <a:t>sự</a:t>
            </a:r>
            <a:r>
              <a:rPr lang="en-US" dirty="0"/>
              <a:t> </a:t>
            </a:r>
            <a:r>
              <a:rPr lang="en-US" dirty="0" err="1"/>
              <a:t>và</a:t>
            </a:r>
            <a:r>
              <a:rPr lang="en-US" dirty="0"/>
              <a:t> </a:t>
            </a:r>
            <a:r>
              <a:rPr lang="en-US" dirty="0" err="1"/>
              <a:t>những</a:t>
            </a:r>
            <a:r>
              <a:rPr lang="en-US" dirty="0"/>
              <a:t> </a:t>
            </a:r>
            <a:r>
              <a:rPr lang="en-US" dirty="0" err="1"/>
              <a:t>khám</a:t>
            </a:r>
            <a:r>
              <a:rPr lang="en-US" dirty="0"/>
              <a:t> </a:t>
            </a:r>
            <a:r>
              <a:rPr lang="en-US" dirty="0" err="1"/>
              <a:t>phá</a:t>
            </a:r>
            <a:r>
              <a:rPr lang="en-US" dirty="0"/>
              <a:t> </a:t>
            </a:r>
            <a:r>
              <a:rPr lang="en-US" dirty="0" err="1"/>
              <a:t>trong</a:t>
            </a:r>
            <a:r>
              <a:rPr lang="en-US" dirty="0"/>
              <a:t> </a:t>
            </a:r>
            <a:r>
              <a:rPr lang="en-US" dirty="0" err="1"/>
              <a:t>suốt</a:t>
            </a:r>
            <a:r>
              <a:rPr lang="en-US" dirty="0"/>
              <a:t> </a:t>
            </a:r>
            <a:r>
              <a:rPr lang="en-US" dirty="0" err="1"/>
              <a:t>quá</a:t>
            </a:r>
            <a:r>
              <a:rPr lang="en-US" dirty="0"/>
              <a:t> </a:t>
            </a:r>
            <a:r>
              <a:rPr lang="en-US" dirty="0" err="1"/>
              <a:t>trình</a:t>
            </a:r>
            <a:r>
              <a:rPr lang="en-US" dirty="0"/>
              <a:t> </a:t>
            </a:r>
            <a:r>
              <a:rPr lang="en-US" dirty="0" err="1"/>
              <a:t>nghiên</a:t>
            </a:r>
            <a:r>
              <a:rPr lang="en-US" dirty="0"/>
              <a:t> </a:t>
            </a:r>
            <a:r>
              <a:rPr lang="en-US" dirty="0" err="1"/>
              <a:t>cứu</a:t>
            </a:r>
            <a:r>
              <a:rPr lang="en-US" dirty="0"/>
              <a:t> </a:t>
            </a:r>
            <a:r>
              <a:rPr lang="en-US" dirty="0" err="1"/>
              <a:t>về</a:t>
            </a:r>
            <a:r>
              <a:rPr lang="en-US" dirty="0"/>
              <a:t> ng</a:t>
            </a:r>
            <a:r>
              <a:rPr lang="vi-VN" dirty="0"/>
              <a:t>ư</a:t>
            </a:r>
            <a:r>
              <a:rPr lang="en-US" dirty="0" err="1"/>
              <a:t>ời</a:t>
            </a:r>
            <a:r>
              <a:rPr lang="en-US" dirty="0"/>
              <a:t> dung.</a:t>
            </a:r>
          </a:p>
        </p:txBody>
      </p:sp>
      <p:sp>
        <p:nvSpPr>
          <p:cNvPr id="4" name="Slide Number Placeholder 3"/>
          <p:cNvSpPr>
            <a:spLocks noGrp="1"/>
          </p:cNvSpPr>
          <p:nvPr>
            <p:ph type="sldNum" sz="quarter" idx="10"/>
          </p:nvPr>
        </p:nvSpPr>
        <p:spPr/>
        <p:txBody>
          <a:bodyPr/>
          <a:lstStyle/>
          <a:p>
            <a:fld id="{3F55A965-49CD-492E-84BE-5EB2A9CC3DBD}" type="slidenum">
              <a:rPr lang="en-GB" smtClean="0"/>
              <a:t>62</a:t>
            </a:fld>
            <a:endParaRPr lang="en-GB"/>
          </a:p>
        </p:txBody>
      </p:sp>
    </p:spTree>
    <p:extLst>
      <p:ext uri="{BB962C8B-B14F-4D97-AF65-F5344CB8AC3E}">
        <p14:creationId xmlns:p14="http://schemas.microsoft.com/office/powerpoint/2010/main" val="8020917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r>
              <a:rPr lang="en-GB"/>
              <a:t>www.id-book.com </a:t>
            </a:r>
          </a:p>
        </p:txBody>
      </p:sp>
      <p:sp>
        <p:nvSpPr>
          <p:cNvPr id="6" name="Slide Number Placeholder 5"/>
          <p:cNvSpPr>
            <a:spLocks noGrp="1"/>
          </p:cNvSpPr>
          <p:nvPr>
            <p:ph type="sldNum" sz="quarter" idx="12"/>
          </p:nvPr>
        </p:nvSpPr>
        <p:spPr/>
        <p:txBody>
          <a:bodyPr/>
          <a:lstStyle/>
          <a:p>
            <a:fld id="{A7EA2D8D-44E5-43C4-BBA1-AE3E32EF0894}" type="slidenum">
              <a:rPr lang="en-GB" smtClean="0"/>
              <a:t>‹#›</a:t>
            </a:fld>
            <a:endParaRPr lang="en-GB"/>
          </a:p>
        </p:txBody>
      </p:sp>
    </p:spTree>
    <p:extLst>
      <p:ext uri="{BB962C8B-B14F-4D97-AF65-F5344CB8AC3E}">
        <p14:creationId xmlns:p14="http://schemas.microsoft.com/office/powerpoint/2010/main" val="15286353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lvl1pPr>
              <a:defRPr>
                <a:solidFill>
                  <a:schemeClr val="tx1"/>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r>
              <a:rPr lang="en-GB"/>
              <a:t>www.id-book.com </a:t>
            </a:r>
          </a:p>
        </p:txBody>
      </p:sp>
      <p:sp>
        <p:nvSpPr>
          <p:cNvPr id="6" name="Slide Number Placeholder 5"/>
          <p:cNvSpPr>
            <a:spLocks noGrp="1"/>
          </p:cNvSpPr>
          <p:nvPr>
            <p:ph type="sldNum" sz="quarter" idx="12"/>
          </p:nvPr>
        </p:nvSpPr>
        <p:spPr/>
        <p:txBody>
          <a:bodyPr/>
          <a:lstStyle/>
          <a:p>
            <a:fld id="{A7EA2D8D-44E5-43C4-BBA1-AE3E32EF0894}" type="slidenum">
              <a:rPr lang="en-GB" smtClean="0"/>
              <a:t>‹#›</a:t>
            </a:fld>
            <a:endParaRPr lang="en-GB"/>
          </a:p>
        </p:txBody>
      </p:sp>
    </p:spTree>
    <p:extLst>
      <p:ext uri="{BB962C8B-B14F-4D97-AF65-F5344CB8AC3E}">
        <p14:creationId xmlns:p14="http://schemas.microsoft.com/office/powerpoint/2010/main" val="2593415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r>
              <a:rPr lang="en-GB"/>
              <a:t>www.id-book.com </a:t>
            </a:r>
          </a:p>
        </p:txBody>
      </p:sp>
      <p:sp>
        <p:nvSpPr>
          <p:cNvPr id="6" name="Slide Number Placeholder 5"/>
          <p:cNvSpPr>
            <a:spLocks noGrp="1"/>
          </p:cNvSpPr>
          <p:nvPr>
            <p:ph type="sldNum" sz="quarter" idx="12"/>
          </p:nvPr>
        </p:nvSpPr>
        <p:spPr/>
        <p:txBody>
          <a:bodyPr/>
          <a:lstStyle/>
          <a:p>
            <a:fld id="{A7EA2D8D-44E5-43C4-BBA1-AE3E32EF0894}" type="slidenum">
              <a:rPr lang="en-GB" smtClean="0"/>
              <a:t>‹#›</a:t>
            </a:fld>
            <a:endParaRPr lang="en-GB"/>
          </a:p>
        </p:txBody>
      </p:sp>
    </p:spTree>
    <p:extLst>
      <p:ext uri="{BB962C8B-B14F-4D97-AF65-F5344CB8AC3E}">
        <p14:creationId xmlns:p14="http://schemas.microsoft.com/office/powerpoint/2010/main" val="33086140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r>
              <a:rPr lang="en-GB"/>
              <a:t>www.id-book.com </a:t>
            </a:r>
          </a:p>
        </p:txBody>
      </p:sp>
      <p:sp>
        <p:nvSpPr>
          <p:cNvPr id="7" name="Slide Number Placeholder 6"/>
          <p:cNvSpPr>
            <a:spLocks noGrp="1"/>
          </p:cNvSpPr>
          <p:nvPr>
            <p:ph type="sldNum" sz="quarter" idx="12"/>
          </p:nvPr>
        </p:nvSpPr>
        <p:spPr/>
        <p:txBody>
          <a:bodyPr/>
          <a:lstStyle/>
          <a:p>
            <a:fld id="{A7EA2D8D-44E5-43C4-BBA1-AE3E32EF0894}" type="slidenum">
              <a:rPr lang="en-GB" smtClean="0"/>
              <a:t>‹#›</a:t>
            </a:fld>
            <a:endParaRPr lang="en-GB"/>
          </a:p>
        </p:txBody>
      </p:sp>
    </p:spTree>
    <p:extLst>
      <p:ext uri="{BB962C8B-B14F-4D97-AF65-F5344CB8AC3E}">
        <p14:creationId xmlns:p14="http://schemas.microsoft.com/office/powerpoint/2010/main" val="1472302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endParaRPr lang="en-GB"/>
          </a:p>
        </p:txBody>
      </p:sp>
      <p:sp>
        <p:nvSpPr>
          <p:cNvPr id="8" name="Footer Placeholder 7"/>
          <p:cNvSpPr>
            <a:spLocks noGrp="1"/>
          </p:cNvSpPr>
          <p:nvPr>
            <p:ph type="ftr" sz="quarter" idx="11"/>
          </p:nvPr>
        </p:nvSpPr>
        <p:spPr/>
        <p:txBody>
          <a:bodyPr/>
          <a:lstStyle/>
          <a:p>
            <a:r>
              <a:rPr lang="en-GB"/>
              <a:t>www.id-book.com </a:t>
            </a:r>
          </a:p>
        </p:txBody>
      </p:sp>
      <p:sp>
        <p:nvSpPr>
          <p:cNvPr id="9" name="Slide Number Placeholder 8"/>
          <p:cNvSpPr>
            <a:spLocks noGrp="1"/>
          </p:cNvSpPr>
          <p:nvPr>
            <p:ph type="sldNum" sz="quarter" idx="12"/>
          </p:nvPr>
        </p:nvSpPr>
        <p:spPr/>
        <p:txBody>
          <a:bodyPr/>
          <a:lstStyle/>
          <a:p>
            <a:fld id="{A7EA2D8D-44E5-43C4-BBA1-AE3E32EF0894}" type="slidenum">
              <a:rPr lang="en-GB" smtClean="0"/>
              <a:t>‹#›</a:t>
            </a:fld>
            <a:endParaRPr lang="en-GB"/>
          </a:p>
        </p:txBody>
      </p:sp>
    </p:spTree>
    <p:extLst>
      <p:ext uri="{BB962C8B-B14F-4D97-AF65-F5344CB8AC3E}">
        <p14:creationId xmlns:p14="http://schemas.microsoft.com/office/powerpoint/2010/main" val="30910414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3" name="Date Placeholder 2"/>
          <p:cNvSpPr>
            <a:spLocks noGrp="1"/>
          </p:cNvSpPr>
          <p:nvPr>
            <p:ph type="dt" sz="half" idx="10"/>
          </p:nvPr>
        </p:nvSpPr>
        <p:spPr/>
        <p:txBody>
          <a:bodyPr/>
          <a:lstStyle/>
          <a:p>
            <a:endParaRPr lang="en-GB"/>
          </a:p>
        </p:txBody>
      </p:sp>
      <p:sp>
        <p:nvSpPr>
          <p:cNvPr id="4" name="Footer Placeholder 3"/>
          <p:cNvSpPr>
            <a:spLocks noGrp="1"/>
          </p:cNvSpPr>
          <p:nvPr>
            <p:ph type="ftr" sz="quarter" idx="11"/>
          </p:nvPr>
        </p:nvSpPr>
        <p:spPr/>
        <p:txBody>
          <a:bodyPr/>
          <a:lstStyle/>
          <a:p>
            <a:r>
              <a:rPr lang="en-GB"/>
              <a:t>www.id-book.com </a:t>
            </a:r>
          </a:p>
        </p:txBody>
      </p:sp>
      <p:sp>
        <p:nvSpPr>
          <p:cNvPr id="5" name="Slide Number Placeholder 4"/>
          <p:cNvSpPr>
            <a:spLocks noGrp="1"/>
          </p:cNvSpPr>
          <p:nvPr>
            <p:ph type="sldNum" sz="quarter" idx="12"/>
          </p:nvPr>
        </p:nvSpPr>
        <p:spPr/>
        <p:txBody>
          <a:bodyPr/>
          <a:lstStyle/>
          <a:p>
            <a:fld id="{A7EA2D8D-44E5-43C4-BBA1-AE3E32EF0894}" type="slidenum">
              <a:rPr lang="en-GB" smtClean="0"/>
              <a:t>‹#›</a:t>
            </a:fld>
            <a:endParaRPr lang="en-GB"/>
          </a:p>
        </p:txBody>
      </p:sp>
    </p:spTree>
    <p:extLst>
      <p:ext uri="{BB962C8B-B14F-4D97-AF65-F5344CB8AC3E}">
        <p14:creationId xmlns:p14="http://schemas.microsoft.com/office/powerpoint/2010/main" val="4076149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GB"/>
          </a:p>
        </p:txBody>
      </p:sp>
      <p:sp>
        <p:nvSpPr>
          <p:cNvPr id="3" name="Footer Placeholder 2"/>
          <p:cNvSpPr>
            <a:spLocks noGrp="1"/>
          </p:cNvSpPr>
          <p:nvPr>
            <p:ph type="ftr" sz="quarter" idx="11"/>
          </p:nvPr>
        </p:nvSpPr>
        <p:spPr/>
        <p:txBody>
          <a:bodyPr/>
          <a:lstStyle/>
          <a:p>
            <a:r>
              <a:rPr lang="en-GB"/>
              <a:t>www.id-book.com </a:t>
            </a:r>
          </a:p>
        </p:txBody>
      </p:sp>
      <p:sp>
        <p:nvSpPr>
          <p:cNvPr id="4" name="Slide Number Placeholder 3"/>
          <p:cNvSpPr>
            <a:spLocks noGrp="1"/>
          </p:cNvSpPr>
          <p:nvPr>
            <p:ph type="sldNum" sz="quarter" idx="12"/>
          </p:nvPr>
        </p:nvSpPr>
        <p:spPr/>
        <p:txBody>
          <a:bodyPr/>
          <a:lstStyle/>
          <a:p>
            <a:fld id="{A7EA2D8D-44E5-43C4-BBA1-AE3E32EF0894}" type="slidenum">
              <a:rPr lang="en-GB" smtClean="0"/>
              <a:t>‹#›</a:t>
            </a:fld>
            <a:endParaRPr lang="en-GB"/>
          </a:p>
        </p:txBody>
      </p:sp>
    </p:spTree>
    <p:extLst>
      <p:ext uri="{BB962C8B-B14F-4D97-AF65-F5344CB8AC3E}">
        <p14:creationId xmlns:p14="http://schemas.microsoft.com/office/powerpoint/2010/main" val="12369947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dirty="0"/>
              <a:t>Click to edit Master title style</a:t>
            </a:r>
            <a:endParaRPr lang="en-GB" dirty="0"/>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r>
              <a:rPr lang="en-GB"/>
              <a:t>www.id-book.com </a:t>
            </a:r>
          </a:p>
        </p:txBody>
      </p:sp>
      <p:sp>
        <p:nvSpPr>
          <p:cNvPr id="7" name="Slide Number Placeholder 6"/>
          <p:cNvSpPr>
            <a:spLocks noGrp="1"/>
          </p:cNvSpPr>
          <p:nvPr>
            <p:ph type="sldNum" sz="quarter" idx="12"/>
          </p:nvPr>
        </p:nvSpPr>
        <p:spPr/>
        <p:txBody>
          <a:bodyPr/>
          <a:lstStyle/>
          <a:p>
            <a:fld id="{A7EA2D8D-44E5-43C4-BBA1-AE3E32EF0894}" type="slidenum">
              <a:rPr lang="en-GB" smtClean="0"/>
              <a:t>‹#›</a:t>
            </a:fld>
            <a:endParaRPr lang="en-GB"/>
          </a:p>
        </p:txBody>
      </p:sp>
    </p:spTree>
    <p:extLst>
      <p:ext uri="{BB962C8B-B14F-4D97-AF65-F5344CB8AC3E}">
        <p14:creationId xmlns:p14="http://schemas.microsoft.com/office/powerpoint/2010/main" val="2254083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r>
              <a:rPr lang="en-GB"/>
              <a:t>www.id-book.com </a:t>
            </a:r>
          </a:p>
        </p:txBody>
      </p:sp>
      <p:sp>
        <p:nvSpPr>
          <p:cNvPr id="7" name="Slide Number Placeholder 6"/>
          <p:cNvSpPr>
            <a:spLocks noGrp="1"/>
          </p:cNvSpPr>
          <p:nvPr>
            <p:ph type="sldNum" sz="quarter" idx="12"/>
          </p:nvPr>
        </p:nvSpPr>
        <p:spPr/>
        <p:txBody>
          <a:bodyPr/>
          <a:lstStyle/>
          <a:p>
            <a:fld id="{A7EA2D8D-44E5-43C4-BBA1-AE3E32EF0894}" type="slidenum">
              <a:rPr lang="en-GB" smtClean="0"/>
              <a:t>‹#›</a:t>
            </a:fld>
            <a:endParaRPr lang="en-GB"/>
          </a:p>
        </p:txBody>
      </p:sp>
    </p:spTree>
    <p:extLst>
      <p:ext uri="{BB962C8B-B14F-4D97-AF65-F5344CB8AC3E}">
        <p14:creationId xmlns:p14="http://schemas.microsoft.com/office/powerpoint/2010/main" val="27904947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r>
              <a:rPr lang="en-GB"/>
              <a:t>www.id-book.com </a:t>
            </a:r>
          </a:p>
        </p:txBody>
      </p:sp>
      <p:sp>
        <p:nvSpPr>
          <p:cNvPr id="6" name="Slide Number Placeholder 5"/>
          <p:cNvSpPr>
            <a:spLocks noGrp="1"/>
          </p:cNvSpPr>
          <p:nvPr>
            <p:ph type="sldNum" sz="quarter" idx="12"/>
          </p:nvPr>
        </p:nvSpPr>
        <p:spPr/>
        <p:txBody>
          <a:bodyPr/>
          <a:lstStyle/>
          <a:p>
            <a:fld id="{A7EA2D8D-44E5-43C4-BBA1-AE3E32EF0894}" type="slidenum">
              <a:rPr lang="en-GB" smtClean="0"/>
              <a:t>‹#›</a:t>
            </a:fld>
            <a:endParaRPr lang="en-GB"/>
          </a:p>
        </p:txBody>
      </p:sp>
    </p:spTree>
    <p:extLst>
      <p:ext uri="{BB962C8B-B14F-4D97-AF65-F5344CB8AC3E}">
        <p14:creationId xmlns:p14="http://schemas.microsoft.com/office/powerpoint/2010/main" val="33684916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r>
              <a:rPr lang="en-GB"/>
              <a:t>www.id-book.com </a:t>
            </a:r>
          </a:p>
        </p:txBody>
      </p:sp>
      <p:sp>
        <p:nvSpPr>
          <p:cNvPr id="6" name="Slide Number Placeholder 5"/>
          <p:cNvSpPr>
            <a:spLocks noGrp="1"/>
          </p:cNvSpPr>
          <p:nvPr>
            <p:ph type="sldNum" sz="quarter" idx="12"/>
          </p:nvPr>
        </p:nvSpPr>
        <p:spPr/>
        <p:txBody>
          <a:bodyPr/>
          <a:lstStyle/>
          <a:p>
            <a:fld id="{A7EA2D8D-44E5-43C4-BBA1-AE3E32EF0894}" type="slidenum">
              <a:rPr lang="en-GB" smtClean="0"/>
              <a:t>‹#›</a:t>
            </a:fld>
            <a:endParaRPr lang="en-GB"/>
          </a:p>
        </p:txBody>
      </p:sp>
    </p:spTree>
    <p:extLst>
      <p:ext uri="{BB962C8B-B14F-4D97-AF65-F5344CB8AC3E}">
        <p14:creationId xmlns:p14="http://schemas.microsoft.com/office/powerpoint/2010/main" val="27143835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latin typeface="Liberation Sans" panose="020B0604020202020204" pitchFamily="34" charset="0"/>
                <a:ea typeface="Liberation Sans" panose="020B0604020202020204" pitchFamily="34" charset="0"/>
                <a:cs typeface="Liberation Sans" panose="020B0604020202020204" pitchFamily="34" charset="0"/>
              </a:defRPr>
            </a:lvl1pPr>
          </a:lstStyle>
          <a:p>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Liberation Sans" panose="020B0604020202020204" pitchFamily="34" charset="0"/>
                <a:ea typeface="Liberation Sans" panose="020B0604020202020204" pitchFamily="34" charset="0"/>
                <a:cs typeface="Liberation Sans" panose="020B0604020202020204" pitchFamily="34" charset="0"/>
              </a:defRPr>
            </a:lvl1pPr>
          </a:lstStyle>
          <a:p>
            <a:r>
              <a:rPr lang="en-GB"/>
              <a:t>www.id-book.com </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Liberation Sans" panose="020B0604020202020204" pitchFamily="34" charset="0"/>
                <a:ea typeface="Liberation Sans" panose="020B0604020202020204" pitchFamily="34" charset="0"/>
                <a:cs typeface="Liberation Sans" panose="020B0604020202020204" pitchFamily="34" charset="0"/>
              </a:defRPr>
            </a:lvl1pPr>
          </a:lstStyle>
          <a:p>
            <a:fld id="{A7EA2D8D-44E5-43C4-BBA1-AE3E32EF0894}" type="slidenum">
              <a:rPr lang="en-GB" smtClean="0"/>
              <a:pPr/>
              <a:t>‹#›</a:t>
            </a:fld>
            <a:endParaRPr lang="en-GB"/>
          </a:p>
        </p:txBody>
      </p:sp>
      <p:sp>
        <p:nvSpPr>
          <p:cNvPr id="7" name="Rectangle 6"/>
          <p:cNvSpPr/>
          <p:nvPr userDrawn="1"/>
        </p:nvSpPr>
        <p:spPr>
          <a:xfrm>
            <a:off x="0" y="0"/>
            <a:ext cx="9144000" cy="6858000"/>
          </a:xfrm>
          <a:prstGeom prst="rect">
            <a:avLst/>
          </a:prstGeom>
          <a:no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04192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ctr" defTabSz="914400" rtl="0" eaLnBrk="1" latinLnBrk="0" hangingPunct="1">
        <a:spcBef>
          <a:spcPct val="0"/>
        </a:spcBef>
        <a:buNone/>
        <a:defRPr sz="4400" kern="1200">
          <a:solidFill>
            <a:schemeClr val="accent6">
              <a:lumMod val="75000"/>
            </a:schemeClr>
          </a:solidFill>
          <a:latin typeface="Liberation Sans" panose="020B0604020202020204" pitchFamily="34" charset="0"/>
          <a:ea typeface="Liberation Sans" panose="020B0604020202020204" pitchFamily="34" charset="0"/>
          <a:cs typeface="Liberation Sans" panose="020B0604020202020204" pitchFamily="34" charset="0"/>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rgbClr val="7030A0"/>
          </a:solidFill>
          <a:latin typeface="Liberation Sans" panose="020B0604020202020204" pitchFamily="34" charset="0"/>
          <a:ea typeface="Liberation Sans" panose="020B0604020202020204" pitchFamily="34" charset="0"/>
          <a:cs typeface="Liberation Sans"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accent1"/>
          </a:solidFill>
          <a:latin typeface="Liberation Sans" panose="020B0604020202020204" pitchFamily="34" charset="0"/>
          <a:ea typeface="Liberation Sans" panose="020B0604020202020204" pitchFamily="34" charset="0"/>
          <a:cs typeface="Liberation Sans"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accent1"/>
          </a:solidFill>
          <a:latin typeface="Liberation Sans" panose="020B0604020202020204" pitchFamily="34" charset="0"/>
          <a:ea typeface="Liberation Sans" panose="020B0604020202020204" pitchFamily="34" charset="0"/>
          <a:cs typeface="Liberation Sans"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accent1"/>
          </a:solidFill>
          <a:latin typeface="Liberation Sans" panose="020B0604020202020204" pitchFamily="34" charset="0"/>
          <a:ea typeface="Liberation Sans" panose="020B0604020202020204" pitchFamily="34" charset="0"/>
          <a:cs typeface="Liberation Sans"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accent1"/>
          </a:solidFill>
          <a:latin typeface="Liberation Sans" panose="020B0604020202020204" pitchFamily="34" charset="0"/>
          <a:ea typeface="Liberation Sans" panose="020B0604020202020204" pitchFamily="34" charset="0"/>
          <a:cs typeface="Liberation Sans"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eu.wiley.com/WileyCDA/WileyTitle/productCd-1119020751.html"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ebg20r3D9OI" TargetMode="External"/><Relationship Id="rId2" Type="http://schemas.openxmlformats.org/officeDocument/2006/relationships/hyperlink" Target="https://www.youtube.com/watch?v=nWze8TwSYFw" TargetMode="External"/><Relationship Id="rId1" Type="http://schemas.openxmlformats.org/officeDocument/2006/relationships/slideLayout" Target="../slideLayouts/slideLayout7.xml"/><Relationship Id="rId4" Type="http://schemas.openxmlformats.org/officeDocument/2006/relationships/hyperlink" Target="https://www.youtube.com/watch?v=4B6hfb0OeXY"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oMf_i1YBuMk" TargetMode="External"/><Relationship Id="rId2" Type="http://schemas.openxmlformats.org/officeDocument/2006/relationships/hyperlink" Target="https://www.youtube.com/watch?v=R04u9E5INTI" TargetMode="External"/><Relationship Id="rId1" Type="http://schemas.openxmlformats.org/officeDocument/2006/relationships/slideLayout" Target="../slideLayouts/slideLayout7.xml"/><Relationship Id="rId6" Type="http://schemas.openxmlformats.org/officeDocument/2006/relationships/hyperlink" Target="https://www.google.com/search?q=gg+map+ar&amp;oq=gg+map&amp;aqs=chrome.0.69i59j69i57j0i512l2j0i20i263i512j0i512l5.2609j0j4&amp;sourceid=chrome&amp;ie=UTF-8#fpstate=ive&amp;vld=cid:9674f5f5,vid:F0e9D2qv4zQ,st:0" TargetMode="External"/><Relationship Id="rId5" Type="http://schemas.openxmlformats.org/officeDocument/2006/relationships/hyperlink" Target="https://www.youtube.com/watch?v=_C1cRXy02g0" TargetMode="External"/><Relationship Id="rId4" Type="http://schemas.openxmlformats.org/officeDocument/2006/relationships/hyperlink" Target="https://www.youtube.com/watch?v=M52lD0I0zlw"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hyperlink" Target="https://youtu.be/s7A00XNgxxk" TargetMode="External"/><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hyperlink" Target="http://www.ibiblio.org/jlillie/cooltown/lillie.htm"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hyperlink" Target="https://www.youtube.com/watch?v=vhpC4m61w-o" TargetMode="External"/><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hyperlink" Target="https://youtu.be/YVWgRjWfD9k?si=F17ipTHvfKnBcYR_&amp;t=65" TargetMode="External"/><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hyperlink" Target="https://youtu.be/q_Nd5Du6Okk" TargetMode="External"/><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hyperlink" Target="https://youtu.be/-Lf0CZkcGt4" TargetMode="External"/><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hyperlink" Target="https://www.youtube.com/watch?v=vOIVTEAb0Eg" TargetMode="External"/><Relationship Id="rId2" Type="http://schemas.openxmlformats.org/officeDocument/2006/relationships/notesSlide" Target="../notesSlides/notesSlide40.xml"/><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hyperlink" Target="http://youtu.be/HGYFEI6uLy0" TargetMode="External"/><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5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youtu.be/sfEbMV295Kk" TargetMode="Externa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media.wiley.com/product_data/coverImage300/51/11190207/1119020751.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31840" y="620688"/>
            <a:ext cx="2857500" cy="3724276"/>
          </a:xfrm>
          <a:prstGeom prst="rect">
            <a:avLst/>
          </a:prstGeom>
          <a:noFill/>
          <a:extLst>
            <a:ext uri="{909E8E84-426E-40dd-AFC4-6F175D3DCCD1}">
              <a14:hiddenFill xmlns="" xmlns:a14="http://schemas.microsoft.com/office/drawing/2010/main">
                <a:solidFill>
                  <a:srgbClr val="FFFFFF"/>
                </a:solidFill>
              </a14:hiddenFill>
            </a:ext>
          </a:extLst>
        </p:spPr>
      </p:pic>
      <p:sp>
        <p:nvSpPr>
          <p:cNvPr id="4" name="TextBox 3"/>
          <p:cNvSpPr txBox="1"/>
          <p:nvPr/>
        </p:nvSpPr>
        <p:spPr>
          <a:xfrm>
            <a:off x="208388" y="4581128"/>
            <a:ext cx="8704426" cy="1785104"/>
          </a:xfrm>
          <a:prstGeom prst="rect">
            <a:avLst/>
          </a:prstGeom>
          <a:noFill/>
        </p:spPr>
        <p:txBody>
          <a:bodyPr wrap="none" rtlCol="0">
            <a:spAutoFit/>
          </a:bodyPr>
          <a:lstStyle/>
          <a:p>
            <a:pPr algn="ctr"/>
            <a:r>
              <a:rPr lang="en-GB" sz="3200" dirty="0">
                <a:solidFill>
                  <a:schemeClr val="accent6">
                    <a:lumMod val="75000"/>
                  </a:schemeClr>
                </a:solidFill>
                <a:latin typeface="Liberation Sans" panose="020B0604020202020204" pitchFamily="34" charset="0"/>
                <a:ea typeface="Liberation Sans" panose="020B0604020202020204" pitchFamily="34" charset="0"/>
                <a:cs typeface="Liberation Sans" panose="020B0604020202020204" pitchFamily="34" charset="0"/>
              </a:rPr>
              <a:t>Chapter 2</a:t>
            </a:r>
            <a:br>
              <a:rPr lang="en-GB" sz="3200" dirty="0">
                <a:solidFill>
                  <a:schemeClr val="accent6">
                    <a:lumMod val="75000"/>
                  </a:schemeClr>
                </a:solidFill>
                <a:latin typeface="Liberation Sans" panose="020B0604020202020204" pitchFamily="34" charset="0"/>
                <a:ea typeface="Liberation Sans" panose="020B0604020202020204" pitchFamily="34" charset="0"/>
                <a:cs typeface="Liberation Sans" panose="020B0604020202020204" pitchFamily="34" charset="0"/>
              </a:rPr>
            </a:br>
            <a:endParaRPr lang="en-GB" sz="1400" dirty="0">
              <a:solidFill>
                <a:schemeClr val="accent6">
                  <a:lumMod val="75000"/>
                </a:schemeClr>
              </a:solidFill>
              <a:latin typeface="Liberation Sans" panose="020B0604020202020204" pitchFamily="34" charset="0"/>
              <a:ea typeface="Liberation Sans" panose="020B0604020202020204" pitchFamily="34" charset="0"/>
              <a:cs typeface="Liberation Sans" panose="020B0604020202020204" pitchFamily="34" charset="0"/>
            </a:endParaRPr>
          </a:p>
          <a:p>
            <a:pPr algn="ctr"/>
            <a:r>
              <a:rPr lang="en-GB" sz="3200" dirty="0">
                <a:solidFill>
                  <a:schemeClr val="accent6">
                    <a:lumMod val="75000"/>
                  </a:schemeClr>
                </a:solidFill>
                <a:latin typeface="Liberation Sans" panose="020B0604020202020204" pitchFamily="34" charset="0"/>
                <a:ea typeface="Liberation Sans" panose="020B0604020202020204" pitchFamily="34" charset="0"/>
                <a:cs typeface="Liberation Sans" panose="020B0604020202020204" pitchFamily="34" charset="0"/>
              </a:rPr>
              <a:t>UNDERSTANDING </a:t>
            </a:r>
            <a:r>
              <a:rPr lang="en-GB" sz="3200">
                <a:solidFill>
                  <a:schemeClr val="accent6">
                    <a:lumMod val="75000"/>
                  </a:schemeClr>
                </a:solidFill>
                <a:latin typeface="Liberation Sans" panose="020B0604020202020204" pitchFamily="34" charset="0"/>
                <a:ea typeface="Liberation Sans" panose="020B0604020202020204" pitchFamily="34" charset="0"/>
                <a:cs typeface="Liberation Sans" panose="020B0604020202020204" pitchFamily="34" charset="0"/>
              </a:rPr>
              <a:t>AND CONCEPTUALIZING</a:t>
            </a:r>
            <a:endParaRPr lang="en-GB" sz="3200" dirty="0">
              <a:solidFill>
                <a:schemeClr val="accent6">
                  <a:lumMod val="75000"/>
                </a:schemeClr>
              </a:solidFill>
              <a:latin typeface="Liberation Sans" panose="020B0604020202020204" pitchFamily="34" charset="0"/>
              <a:ea typeface="Liberation Sans" panose="020B0604020202020204" pitchFamily="34" charset="0"/>
              <a:cs typeface="Liberation Sans" panose="020B0604020202020204" pitchFamily="34" charset="0"/>
            </a:endParaRPr>
          </a:p>
          <a:p>
            <a:pPr algn="ctr"/>
            <a:r>
              <a:rPr lang="en-GB" sz="3200" dirty="0">
                <a:solidFill>
                  <a:schemeClr val="accent6">
                    <a:lumMod val="75000"/>
                  </a:schemeClr>
                </a:solidFill>
                <a:latin typeface="Liberation Sans" panose="020B0604020202020204" pitchFamily="34" charset="0"/>
                <a:ea typeface="Liberation Sans" panose="020B0604020202020204" pitchFamily="34" charset="0"/>
                <a:cs typeface="Liberation Sans" panose="020B0604020202020204" pitchFamily="34" charset="0"/>
              </a:rPr>
              <a:t> </a:t>
            </a:r>
            <a:r>
              <a:rPr lang="en-GB" sz="3200">
                <a:solidFill>
                  <a:schemeClr val="accent6">
                    <a:lumMod val="75000"/>
                  </a:schemeClr>
                </a:solidFill>
                <a:latin typeface="Liberation Sans" panose="020B0604020202020204" pitchFamily="34" charset="0"/>
                <a:ea typeface="Liberation Sans" panose="020B0604020202020204" pitchFamily="34" charset="0"/>
                <a:cs typeface="Liberation Sans" panose="020B0604020202020204" pitchFamily="34" charset="0"/>
              </a:rPr>
              <a:t>INTERACTION DESIGN</a:t>
            </a:r>
            <a:endParaRPr lang="en-GB" sz="3200" dirty="0">
              <a:solidFill>
                <a:schemeClr val="accent6">
                  <a:lumMod val="75000"/>
                </a:schemeClr>
              </a:solidFill>
              <a:latin typeface="Liberation Sans" panose="020B0604020202020204" pitchFamily="34" charset="0"/>
              <a:ea typeface="Liberation Sans" panose="020B0604020202020204" pitchFamily="34" charset="0"/>
              <a:cs typeface="Liberation Sans" panose="020B0604020202020204" pitchFamily="34" charset="0"/>
            </a:endParaRPr>
          </a:p>
        </p:txBody>
      </p:sp>
    </p:spTree>
    <p:extLst>
      <p:ext uri="{BB962C8B-B14F-4D97-AF65-F5344CB8AC3E}">
        <p14:creationId xmlns:p14="http://schemas.microsoft.com/office/powerpoint/2010/main" val="14711855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5476D-8F89-4760-853A-C4930F02B240}"/>
              </a:ext>
            </a:extLst>
          </p:cNvPr>
          <p:cNvSpPr>
            <a:spLocks noGrp="1"/>
          </p:cNvSpPr>
          <p:nvPr>
            <p:ph type="title"/>
          </p:nvPr>
        </p:nvSpPr>
        <p:spPr/>
        <p:txBody>
          <a:bodyPr/>
          <a:lstStyle/>
          <a:p>
            <a:r>
              <a:rPr lang="en-US" dirty="0"/>
              <a:t>Chapter 2</a:t>
            </a:r>
          </a:p>
        </p:txBody>
      </p:sp>
      <p:sp>
        <p:nvSpPr>
          <p:cNvPr id="3" name="Content Placeholder 2">
            <a:extLst>
              <a:ext uri="{FF2B5EF4-FFF2-40B4-BE49-F238E27FC236}">
                <a16:creationId xmlns:a16="http://schemas.microsoft.com/office/drawing/2014/main" id="{82AFCCBC-6CD4-442F-87DA-FFF084ADF6E2}"/>
              </a:ext>
            </a:extLst>
          </p:cNvPr>
          <p:cNvSpPr>
            <a:spLocks noGrp="1"/>
          </p:cNvSpPr>
          <p:nvPr>
            <p:ph idx="1"/>
          </p:nvPr>
        </p:nvSpPr>
        <p:spPr/>
        <p:txBody>
          <a:bodyPr/>
          <a:lstStyle/>
          <a:p>
            <a:pPr marL="0" indent="0">
              <a:buNone/>
            </a:pPr>
            <a:r>
              <a:rPr lang="en-US" dirty="0"/>
              <a:t>2.1 Introduction</a:t>
            </a:r>
          </a:p>
          <a:p>
            <a:pPr marL="0" indent="0">
              <a:buNone/>
            </a:pPr>
            <a:r>
              <a:rPr lang="en-US" dirty="0"/>
              <a:t>2.2 Understanding the Problem Space and Conceptualizing Interaction</a:t>
            </a:r>
          </a:p>
          <a:p>
            <a:pPr marL="0" indent="0">
              <a:buNone/>
            </a:pPr>
            <a:r>
              <a:rPr lang="en-US" dirty="0"/>
              <a:t>2.3 Conceptual Models</a:t>
            </a:r>
          </a:p>
          <a:p>
            <a:pPr marL="0" indent="0">
              <a:buNone/>
            </a:pPr>
            <a:r>
              <a:rPr lang="en-US" dirty="0"/>
              <a:t>2.4 Interface Metaphors</a:t>
            </a:r>
          </a:p>
          <a:p>
            <a:pPr marL="0" indent="0">
              <a:buNone/>
            </a:pPr>
            <a:r>
              <a:rPr lang="en-US" dirty="0"/>
              <a:t>2.5 Interaction Types</a:t>
            </a:r>
          </a:p>
          <a:p>
            <a:pPr marL="0" indent="0">
              <a:buNone/>
            </a:pPr>
            <a:r>
              <a:rPr lang="en-US" dirty="0"/>
              <a:t>2.6 Paradigms, Visions, Theories, Models, and Frameworks</a:t>
            </a:r>
          </a:p>
        </p:txBody>
      </p:sp>
      <p:sp>
        <p:nvSpPr>
          <p:cNvPr id="4" name="Footer Placeholder 3">
            <a:extLst>
              <a:ext uri="{FF2B5EF4-FFF2-40B4-BE49-F238E27FC236}">
                <a16:creationId xmlns:a16="http://schemas.microsoft.com/office/drawing/2014/main" id="{7D088C3C-DC50-4454-BE6C-A90C407EC206}"/>
              </a:ext>
            </a:extLst>
          </p:cNvPr>
          <p:cNvSpPr>
            <a:spLocks noGrp="1"/>
          </p:cNvSpPr>
          <p:nvPr>
            <p:ph type="ftr" sz="quarter" idx="11"/>
          </p:nvPr>
        </p:nvSpPr>
        <p:spPr/>
        <p:txBody>
          <a:bodyPr/>
          <a:lstStyle/>
          <a:p>
            <a:r>
              <a:rPr lang="en-GB"/>
              <a:t>www.id-book.com </a:t>
            </a:r>
          </a:p>
        </p:txBody>
      </p:sp>
      <p:sp>
        <p:nvSpPr>
          <p:cNvPr id="5" name="Slide Number Placeholder 4">
            <a:extLst>
              <a:ext uri="{FF2B5EF4-FFF2-40B4-BE49-F238E27FC236}">
                <a16:creationId xmlns:a16="http://schemas.microsoft.com/office/drawing/2014/main" id="{1FF47B7D-760D-4F28-BB19-6BE907F005B2}"/>
              </a:ext>
            </a:extLst>
          </p:cNvPr>
          <p:cNvSpPr>
            <a:spLocks noGrp="1"/>
          </p:cNvSpPr>
          <p:nvPr>
            <p:ph type="sldNum" sz="quarter" idx="12"/>
          </p:nvPr>
        </p:nvSpPr>
        <p:spPr/>
        <p:txBody>
          <a:bodyPr/>
          <a:lstStyle/>
          <a:p>
            <a:fld id="{A7EA2D8D-44E5-43C4-BBA1-AE3E32EF0894}" type="slidenum">
              <a:rPr lang="en-GB" smtClean="0"/>
              <a:t>2</a:t>
            </a:fld>
            <a:endParaRPr lang="en-GB"/>
          </a:p>
        </p:txBody>
      </p:sp>
    </p:spTree>
    <p:extLst>
      <p:ext uri="{BB962C8B-B14F-4D97-AF65-F5344CB8AC3E}">
        <p14:creationId xmlns:p14="http://schemas.microsoft.com/office/powerpoint/2010/main" val="3978840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2BCBD994-58E2-472A-8662-CEEA87BBB03B}"/>
              </a:ext>
            </a:extLst>
          </p:cNvPr>
          <p:cNvSpPr>
            <a:spLocks noGrp="1"/>
          </p:cNvSpPr>
          <p:nvPr>
            <p:ph type="ftr" sz="quarter" idx="11"/>
          </p:nvPr>
        </p:nvSpPr>
        <p:spPr/>
        <p:txBody>
          <a:bodyPr/>
          <a:lstStyle/>
          <a:p>
            <a:r>
              <a:rPr lang="en-GB"/>
              <a:t>www.id-book.com </a:t>
            </a:r>
          </a:p>
        </p:txBody>
      </p:sp>
      <p:sp>
        <p:nvSpPr>
          <p:cNvPr id="3" name="Slide Number Placeholder 2">
            <a:extLst>
              <a:ext uri="{FF2B5EF4-FFF2-40B4-BE49-F238E27FC236}">
                <a16:creationId xmlns:a16="http://schemas.microsoft.com/office/drawing/2014/main" id="{06CB21E9-EC79-47A9-BE2B-4D9140B9F308}"/>
              </a:ext>
            </a:extLst>
          </p:cNvPr>
          <p:cNvSpPr>
            <a:spLocks noGrp="1"/>
          </p:cNvSpPr>
          <p:nvPr>
            <p:ph type="sldNum" sz="quarter" idx="12"/>
          </p:nvPr>
        </p:nvSpPr>
        <p:spPr/>
        <p:txBody>
          <a:bodyPr/>
          <a:lstStyle/>
          <a:p>
            <a:fld id="{A7EA2D8D-44E5-43C4-BBA1-AE3E32EF0894}" type="slidenum">
              <a:rPr lang="en-GB" smtClean="0"/>
              <a:t>3</a:t>
            </a:fld>
            <a:endParaRPr lang="en-GB"/>
          </a:p>
        </p:txBody>
      </p:sp>
      <p:pic>
        <p:nvPicPr>
          <p:cNvPr id="4" name="Picture 3">
            <a:extLst>
              <a:ext uri="{FF2B5EF4-FFF2-40B4-BE49-F238E27FC236}">
                <a16:creationId xmlns:a16="http://schemas.microsoft.com/office/drawing/2014/main" id="{1F02988A-7913-4729-A4B9-6451EC0703AA}"/>
              </a:ext>
            </a:extLst>
          </p:cNvPr>
          <p:cNvPicPr>
            <a:picLocks noChangeAspect="1"/>
          </p:cNvPicPr>
          <p:nvPr/>
        </p:nvPicPr>
        <p:blipFill>
          <a:blip r:embed="rId3"/>
          <a:stretch>
            <a:fillRect/>
          </a:stretch>
        </p:blipFill>
        <p:spPr>
          <a:xfrm>
            <a:off x="0" y="1075552"/>
            <a:ext cx="9144000" cy="4706896"/>
          </a:xfrm>
          <a:prstGeom prst="rect">
            <a:avLst/>
          </a:prstGeom>
        </p:spPr>
      </p:pic>
    </p:spTree>
    <p:extLst>
      <p:ext uri="{BB962C8B-B14F-4D97-AF65-F5344CB8AC3E}">
        <p14:creationId xmlns:p14="http://schemas.microsoft.com/office/powerpoint/2010/main" val="33869082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0133DA0-A7C2-4860-946C-B0FBA0C7FDCF}"/>
              </a:ext>
            </a:extLst>
          </p:cNvPr>
          <p:cNvSpPr>
            <a:spLocks noGrp="1"/>
          </p:cNvSpPr>
          <p:nvPr>
            <p:ph type="sldNum" sz="quarter" idx="12"/>
          </p:nvPr>
        </p:nvSpPr>
        <p:spPr/>
        <p:txBody>
          <a:bodyPr/>
          <a:lstStyle/>
          <a:p>
            <a:fld id="{A7EA2D8D-44E5-43C4-BBA1-AE3E32EF0894}" type="slidenum">
              <a:rPr lang="en-GB" smtClean="0"/>
              <a:t>4</a:t>
            </a:fld>
            <a:endParaRPr lang="en-GB"/>
          </a:p>
        </p:txBody>
      </p:sp>
      <p:sp>
        <p:nvSpPr>
          <p:cNvPr id="4" name="Rectangle 3">
            <a:extLst>
              <a:ext uri="{FF2B5EF4-FFF2-40B4-BE49-F238E27FC236}">
                <a16:creationId xmlns:a16="http://schemas.microsoft.com/office/drawing/2014/main" id="{91BC0BFC-6665-43A1-94D5-055E4BEDF458}"/>
              </a:ext>
            </a:extLst>
          </p:cNvPr>
          <p:cNvSpPr/>
          <p:nvPr/>
        </p:nvSpPr>
        <p:spPr>
          <a:xfrm>
            <a:off x="1043608" y="1212275"/>
            <a:ext cx="7056784" cy="5509200"/>
          </a:xfrm>
          <a:prstGeom prst="rect">
            <a:avLst/>
          </a:prstGeom>
        </p:spPr>
        <p:txBody>
          <a:bodyPr wrap="square">
            <a:spAutoFit/>
          </a:bodyPr>
          <a:lstStyle/>
          <a:p>
            <a:pPr marL="285750" indent="-285750">
              <a:buFontTx/>
              <a:buChar char="-"/>
            </a:pPr>
            <a:r>
              <a:rPr lang="en-US" sz="3200"/>
              <a:t>the </a:t>
            </a:r>
            <a:r>
              <a:rPr lang="en-US" sz="3200" b="1"/>
              <a:t>physical interface </a:t>
            </a:r>
            <a:r>
              <a:rPr lang="en-US" sz="3200"/>
              <a:t>and </a:t>
            </a:r>
          </a:p>
          <a:p>
            <a:pPr marL="285750" indent="-285750">
              <a:buFontTx/>
              <a:buChar char="-"/>
            </a:pPr>
            <a:r>
              <a:rPr lang="en-US" sz="3200" b="1"/>
              <a:t>technologies and interaction styles </a:t>
            </a:r>
            <a:r>
              <a:rPr lang="en-US" sz="3200"/>
              <a:t>to use. E.g. whether to use:</a:t>
            </a:r>
          </a:p>
          <a:p>
            <a:pPr marL="457200" indent="457200">
              <a:buFont typeface="Arial" panose="020B0604020202020204" pitchFamily="34" charset="0"/>
              <a:buChar char="•"/>
            </a:pPr>
            <a:r>
              <a:rPr lang="en-US" sz="3200"/>
              <a:t>multitouch, </a:t>
            </a:r>
          </a:p>
          <a:p>
            <a:pPr marL="914400" lvl="1" indent="-457200">
              <a:buFont typeface="Arial" panose="020B0604020202020204" pitchFamily="34" charset="0"/>
              <a:buChar char="•"/>
            </a:pPr>
            <a:r>
              <a:rPr lang="en-US" sz="3200"/>
              <a:t>speech, </a:t>
            </a:r>
          </a:p>
          <a:p>
            <a:pPr marL="914400" lvl="1" indent="-457200">
              <a:buFont typeface="Arial" panose="020B0604020202020204" pitchFamily="34" charset="0"/>
              <a:buChar char="•"/>
            </a:pPr>
            <a:r>
              <a:rPr lang="en-US" sz="3200"/>
              <a:t>graphical user interface, </a:t>
            </a:r>
          </a:p>
          <a:p>
            <a:pPr marL="914400" lvl="1" indent="-457200">
              <a:buFont typeface="Arial" panose="020B0604020202020204" pitchFamily="34" charset="0"/>
              <a:buChar char="•"/>
            </a:pPr>
            <a:r>
              <a:rPr lang="en-US" sz="3200"/>
              <a:t>head up display, </a:t>
            </a:r>
          </a:p>
          <a:p>
            <a:pPr marL="914400" lvl="1" indent="-457200">
              <a:buFont typeface="Arial" panose="020B0604020202020204" pitchFamily="34" charset="0"/>
              <a:buChar char="•"/>
            </a:pPr>
            <a:r>
              <a:rPr lang="en-US" sz="3200"/>
              <a:t>augmented reality, </a:t>
            </a:r>
          </a:p>
          <a:p>
            <a:pPr marL="914400" lvl="1" indent="-457200">
              <a:buFont typeface="Arial" panose="020B0604020202020204" pitchFamily="34" charset="0"/>
              <a:buChar char="•"/>
            </a:pPr>
            <a:r>
              <a:rPr lang="en-US" sz="3200"/>
              <a:t>gesture-based,</a:t>
            </a:r>
          </a:p>
          <a:p>
            <a:pPr marL="914400" lvl="1" indent="-457200">
              <a:buFont typeface="Arial" panose="020B0604020202020204" pitchFamily="34" charset="0"/>
              <a:buChar char="•"/>
            </a:pPr>
            <a:r>
              <a:rPr lang="en-US" sz="3200"/>
              <a:t>face/finger recognition,</a:t>
            </a:r>
          </a:p>
          <a:p>
            <a:pPr marL="914400" lvl="1" indent="-457200">
              <a:buFont typeface="Arial" panose="020B0604020202020204" pitchFamily="34" charset="0"/>
              <a:buChar char="•"/>
            </a:pPr>
            <a:r>
              <a:rPr lang="en-US" sz="3200"/>
              <a:t>etc</a:t>
            </a:r>
          </a:p>
        </p:txBody>
      </p:sp>
      <p:sp>
        <p:nvSpPr>
          <p:cNvPr id="5" name="Rectangle 4">
            <a:extLst>
              <a:ext uri="{FF2B5EF4-FFF2-40B4-BE49-F238E27FC236}">
                <a16:creationId xmlns:a16="http://schemas.microsoft.com/office/drawing/2014/main" id="{30BD5123-CDA5-4F85-A724-A5838EF799E7}"/>
              </a:ext>
            </a:extLst>
          </p:cNvPr>
          <p:cNvSpPr/>
          <p:nvPr/>
        </p:nvSpPr>
        <p:spPr>
          <a:xfrm>
            <a:off x="697497" y="476672"/>
            <a:ext cx="7989303" cy="584775"/>
          </a:xfrm>
          <a:prstGeom prst="rect">
            <a:avLst/>
          </a:prstGeom>
        </p:spPr>
        <p:txBody>
          <a:bodyPr wrap="none">
            <a:spAutoFit/>
          </a:bodyPr>
          <a:lstStyle/>
          <a:p>
            <a:r>
              <a:rPr lang="en-US" sz="3200"/>
              <a:t>Let’s begin at the nuts and bolts level of design</a:t>
            </a:r>
          </a:p>
        </p:txBody>
      </p:sp>
    </p:spTree>
    <p:extLst>
      <p:ext uri="{BB962C8B-B14F-4D97-AF65-F5344CB8AC3E}">
        <p14:creationId xmlns:p14="http://schemas.microsoft.com/office/powerpoint/2010/main" val="15786045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BE23A148-F591-A143-4940-95032B41ACC8}"/>
              </a:ext>
            </a:extLst>
          </p:cNvPr>
          <p:cNvSpPr>
            <a:spLocks noGrp="1"/>
          </p:cNvSpPr>
          <p:nvPr>
            <p:ph type="ftr" sz="quarter" idx="11"/>
          </p:nvPr>
        </p:nvSpPr>
        <p:spPr/>
        <p:txBody>
          <a:bodyPr/>
          <a:lstStyle/>
          <a:p>
            <a:r>
              <a:rPr lang="en-GB"/>
              <a:t>www.id-book.com </a:t>
            </a:r>
          </a:p>
        </p:txBody>
      </p:sp>
      <p:sp>
        <p:nvSpPr>
          <p:cNvPr id="3" name="Slide Number Placeholder 2">
            <a:extLst>
              <a:ext uri="{FF2B5EF4-FFF2-40B4-BE49-F238E27FC236}">
                <a16:creationId xmlns:a16="http://schemas.microsoft.com/office/drawing/2014/main" id="{019EB379-3863-9BCA-4A31-C48A6638FE39}"/>
              </a:ext>
            </a:extLst>
          </p:cNvPr>
          <p:cNvSpPr>
            <a:spLocks noGrp="1"/>
          </p:cNvSpPr>
          <p:nvPr>
            <p:ph type="sldNum" sz="quarter" idx="12"/>
          </p:nvPr>
        </p:nvSpPr>
        <p:spPr/>
        <p:txBody>
          <a:bodyPr/>
          <a:lstStyle/>
          <a:p>
            <a:fld id="{A7EA2D8D-44E5-43C4-BBA1-AE3E32EF0894}" type="slidenum">
              <a:rPr lang="en-GB" smtClean="0"/>
              <a:t>5</a:t>
            </a:fld>
            <a:endParaRPr lang="en-GB"/>
          </a:p>
        </p:txBody>
      </p:sp>
      <p:sp>
        <p:nvSpPr>
          <p:cNvPr id="4" name="Rectangle 3">
            <a:extLst>
              <a:ext uri="{FF2B5EF4-FFF2-40B4-BE49-F238E27FC236}">
                <a16:creationId xmlns:a16="http://schemas.microsoft.com/office/drawing/2014/main" id="{31A2FF2C-756C-75F3-F92A-CCA4385DEC66}"/>
              </a:ext>
            </a:extLst>
          </p:cNvPr>
          <p:cNvSpPr/>
          <p:nvPr/>
        </p:nvSpPr>
        <p:spPr>
          <a:xfrm>
            <a:off x="189856" y="260648"/>
            <a:ext cx="8496944" cy="7478970"/>
          </a:xfrm>
          <a:prstGeom prst="rect">
            <a:avLst/>
          </a:prstGeom>
        </p:spPr>
        <p:txBody>
          <a:bodyPr wrap="square">
            <a:spAutoFit/>
          </a:bodyPr>
          <a:lstStyle/>
          <a:p>
            <a:pPr marL="285750" indent="-285750">
              <a:buFontTx/>
              <a:buChar char="-"/>
            </a:pPr>
            <a:r>
              <a:rPr lang="en-US" sz="3200"/>
              <a:t>Example:</a:t>
            </a:r>
          </a:p>
          <a:p>
            <a:pPr marL="742950" lvl="1" indent="-285750">
              <a:buFontTx/>
              <a:buChar char="-"/>
            </a:pPr>
            <a:r>
              <a:rPr lang="en-US" sz="3200"/>
              <a:t>3D printer</a:t>
            </a:r>
          </a:p>
          <a:p>
            <a:pPr marL="742950" lvl="1" indent="-285750">
              <a:buFontTx/>
              <a:buChar char="-"/>
            </a:pPr>
            <a:r>
              <a:rPr lang="en-US" sz="3200"/>
              <a:t>VR headset</a:t>
            </a:r>
          </a:p>
          <a:p>
            <a:pPr marL="742950" lvl="1" indent="-285750">
              <a:buFontTx/>
              <a:buChar char="-"/>
            </a:pPr>
            <a:r>
              <a:rPr lang="en-US" sz="3200"/>
              <a:t>Xe trò chơi điều khiển bằng tay (gesture-based): </a:t>
            </a:r>
            <a:r>
              <a:rPr lang="en-US" sz="3200">
                <a:hlinkClick r:id="rId2"/>
              </a:rPr>
              <a:t>https://www.youtube.com/watch?v=nWze8TwSYFw</a:t>
            </a:r>
            <a:endParaRPr lang="en-US" sz="3200"/>
          </a:p>
          <a:p>
            <a:pPr marL="742950" lvl="1" indent="-285750">
              <a:buFontTx/>
              <a:buChar char="-"/>
            </a:pPr>
            <a:r>
              <a:rPr lang="en-US" sz="3200"/>
              <a:t>Robot surgery: </a:t>
            </a:r>
            <a:r>
              <a:rPr lang="en-US" sz="3200">
                <a:hlinkClick r:id="rId3"/>
              </a:rPr>
              <a:t>https://www.youtube.com/watch?v=ebg20r3D9OI</a:t>
            </a:r>
            <a:endParaRPr lang="en-US" sz="3200"/>
          </a:p>
          <a:p>
            <a:pPr marL="742950" lvl="1" indent="-285750">
              <a:buFontTx/>
              <a:buChar char="-"/>
            </a:pPr>
            <a:r>
              <a:rPr lang="en-US" sz="3200"/>
              <a:t>Maika </a:t>
            </a:r>
            <a:r>
              <a:rPr lang="en-US" sz="3200">
                <a:hlinkClick r:id="rId4"/>
              </a:rPr>
              <a:t>https://www.youtube.com/watch?v=4B6hfb0OeXY</a:t>
            </a:r>
            <a:endParaRPr lang="en-US" sz="3200"/>
          </a:p>
          <a:p>
            <a:pPr marL="742950" lvl="1" indent="-285750">
              <a:buFontTx/>
              <a:buChar char="-"/>
            </a:pPr>
            <a:endParaRPr lang="en-US" sz="3200"/>
          </a:p>
          <a:p>
            <a:pPr marL="742950" lvl="1" indent="-285750">
              <a:buFontTx/>
              <a:buChar char="-"/>
            </a:pPr>
            <a:endParaRPr lang="en-US" sz="3200"/>
          </a:p>
        </p:txBody>
      </p:sp>
    </p:spTree>
    <p:extLst>
      <p:ext uri="{BB962C8B-B14F-4D97-AF65-F5344CB8AC3E}">
        <p14:creationId xmlns:p14="http://schemas.microsoft.com/office/powerpoint/2010/main" val="7534838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81172D5F-86D0-5D9E-D8FC-A5B0305A80E2}"/>
              </a:ext>
            </a:extLst>
          </p:cNvPr>
          <p:cNvSpPr>
            <a:spLocks noGrp="1"/>
          </p:cNvSpPr>
          <p:nvPr>
            <p:ph type="ftr" sz="quarter" idx="11"/>
          </p:nvPr>
        </p:nvSpPr>
        <p:spPr/>
        <p:txBody>
          <a:bodyPr/>
          <a:lstStyle/>
          <a:p>
            <a:r>
              <a:rPr lang="en-GB"/>
              <a:t>www.id-book.com </a:t>
            </a:r>
          </a:p>
        </p:txBody>
      </p:sp>
      <p:sp>
        <p:nvSpPr>
          <p:cNvPr id="3" name="Slide Number Placeholder 2">
            <a:extLst>
              <a:ext uri="{FF2B5EF4-FFF2-40B4-BE49-F238E27FC236}">
                <a16:creationId xmlns:a16="http://schemas.microsoft.com/office/drawing/2014/main" id="{D9C33FE4-B6AE-415B-EDB5-FA3799E97CA8}"/>
              </a:ext>
            </a:extLst>
          </p:cNvPr>
          <p:cNvSpPr>
            <a:spLocks noGrp="1"/>
          </p:cNvSpPr>
          <p:nvPr>
            <p:ph type="sldNum" sz="quarter" idx="12"/>
          </p:nvPr>
        </p:nvSpPr>
        <p:spPr/>
        <p:txBody>
          <a:bodyPr/>
          <a:lstStyle/>
          <a:p>
            <a:fld id="{A7EA2D8D-44E5-43C4-BBA1-AE3E32EF0894}" type="slidenum">
              <a:rPr lang="en-GB" smtClean="0"/>
              <a:t>6</a:t>
            </a:fld>
            <a:endParaRPr lang="en-GB"/>
          </a:p>
        </p:txBody>
      </p:sp>
      <p:sp>
        <p:nvSpPr>
          <p:cNvPr id="5" name="TextBox 4">
            <a:extLst>
              <a:ext uri="{FF2B5EF4-FFF2-40B4-BE49-F238E27FC236}">
                <a16:creationId xmlns:a16="http://schemas.microsoft.com/office/drawing/2014/main" id="{DDCD143D-F894-F08F-64AC-3CD59F6CAE8F}"/>
              </a:ext>
            </a:extLst>
          </p:cNvPr>
          <p:cNvSpPr txBox="1"/>
          <p:nvPr/>
        </p:nvSpPr>
        <p:spPr>
          <a:xfrm>
            <a:off x="611560" y="471980"/>
            <a:ext cx="7641085" cy="6740307"/>
          </a:xfrm>
          <a:prstGeom prst="rect">
            <a:avLst/>
          </a:prstGeom>
          <a:noFill/>
        </p:spPr>
        <p:txBody>
          <a:bodyPr wrap="square">
            <a:spAutoFit/>
          </a:bodyPr>
          <a:lstStyle/>
          <a:p>
            <a:endParaRPr lang="en-US">
              <a:hlinkClick r:id="rId2"/>
            </a:endParaRPr>
          </a:p>
          <a:p>
            <a:r>
              <a:rPr lang="en-US"/>
              <a:t>- Pokemon Go (thực tế tăng cường):</a:t>
            </a:r>
            <a:endParaRPr lang="en-US" u="sng">
              <a:hlinkClick r:id="rId2"/>
            </a:endParaRPr>
          </a:p>
          <a:p>
            <a:r>
              <a:rPr lang="en-US">
                <a:hlinkClick r:id="rId2"/>
              </a:rPr>
              <a:t>https://www.youtube.com/watch?v=R04u9E5INTI</a:t>
            </a:r>
            <a:endParaRPr lang="en-US"/>
          </a:p>
          <a:p>
            <a:endParaRPr lang="en-US"/>
          </a:p>
          <a:p>
            <a:r>
              <a:rPr lang="en-US"/>
              <a:t>- Trợ lý ảo, ngôi nhà thông minh (speed):</a:t>
            </a:r>
          </a:p>
          <a:p>
            <a:r>
              <a:rPr lang="en-US">
                <a:hlinkClick r:id="rId3"/>
              </a:rPr>
              <a:t>https://www.youtube.com/watch?v=oMf_i1YBuMk</a:t>
            </a:r>
            <a:endParaRPr lang="en-US"/>
          </a:p>
          <a:p>
            <a:endParaRPr lang="en-US"/>
          </a:p>
          <a:p>
            <a:r>
              <a:rPr lang="en-US"/>
              <a:t>- Game </a:t>
            </a:r>
          </a:p>
          <a:p>
            <a:r>
              <a:rPr lang="en-US">
                <a:hlinkClick r:id="rId4"/>
              </a:rPr>
              <a:t>https://www.youtube.com/watch?v=M52lD0I0zlw</a:t>
            </a:r>
            <a:endParaRPr lang="en-US"/>
          </a:p>
          <a:p>
            <a:endParaRPr lang="en-US"/>
          </a:p>
          <a:p>
            <a:r>
              <a:rPr lang="en-US"/>
              <a:t>- Robot – Pet (gestured-base)</a:t>
            </a:r>
          </a:p>
          <a:p>
            <a:r>
              <a:rPr lang="en-US">
                <a:hlinkClick r:id="rId5"/>
              </a:rPr>
              <a:t>https://www.youtube.com/watch?v=_C1cRXy02g0</a:t>
            </a:r>
            <a:endParaRPr lang="en-US"/>
          </a:p>
          <a:p>
            <a:endParaRPr lang="en-US"/>
          </a:p>
          <a:p>
            <a:r>
              <a:rPr lang="en-US"/>
              <a:t>- Google Map VR</a:t>
            </a:r>
          </a:p>
          <a:p>
            <a:endParaRPr lang="en-US"/>
          </a:p>
          <a:p>
            <a:r>
              <a:rPr lang="en-US">
                <a:hlinkClick r:id="rId6"/>
              </a:rPr>
              <a:t>https://www.google.com/search?q=gg+map+ar&amp;oq=gg+map&amp;aqs=chrome.0.69i59j69i57j0i512l2j0i20i263i512j0i512l5.2609j0j4&amp;sourceid=chrome&amp;ie=UTF-8#fpstate=ive&amp;vld=cid:9674f5f5,vid:F0e9D2qv4zQ,st:0</a:t>
            </a:r>
            <a:endParaRPr lang="en-US"/>
          </a:p>
          <a:p>
            <a:endParaRPr lang="en-US"/>
          </a:p>
          <a:p>
            <a:endParaRPr lang="en-US"/>
          </a:p>
          <a:p>
            <a:endParaRPr lang="en-US"/>
          </a:p>
          <a:p>
            <a:endParaRPr lang="en-US"/>
          </a:p>
          <a:p>
            <a:endParaRPr lang="en-US"/>
          </a:p>
          <a:p>
            <a:endParaRPr lang="en-US"/>
          </a:p>
        </p:txBody>
      </p:sp>
    </p:spTree>
    <p:extLst>
      <p:ext uri="{BB962C8B-B14F-4D97-AF65-F5344CB8AC3E}">
        <p14:creationId xmlns:p14="http://schemas.microsoft.com/office/powerpoint/2010/main" val="3272460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E28B37EE-91A8-4C2A-B599-3F751398A9C4}"/>
              </a:ext>
            </a:extLst>
          </p:cNvPr>
          <p:cNvSpPr>
            <a:spLocks noGrp="1"/>
          </p:cNvSpPr>
          <p:nvPr>
            <p:ph type="ftr" sz="quarter" idx="11"/>
          </p:nvPr>
        </p:nvSpPr>
        <p:spPr/>
        <p:txBody>
          <a:bodyPr/>
          <a:lstStyle/>
          <a:p>
            <a:r>
              <a:rPr lang="en-GB"/>
              <a:t>www.id-book.com </a:t>
            </a:r>
          </a:p>
        </p:txBody>
      </p:sp>
      <p:sp>
        <p:nvSpPr>
          <p:cNvPr id="3" name="Slide Number Placeholder 2">
            <a:extLst>
              <a:ext uri="{FF2B5EF4-FFF2-40B4-BE49-F238E27FC236}">
                <a16:creationId xmlns:a16="http://schemas.microsoft.com/office/drawing/2014/main" id="{2E22ADA9-E655-4A15-B954-C99EEC19B6F7}"/>
              </a:ext>
            </a:extLst>
          </p:cNvPr>
          <p:cNvSpPr>
            <a:spLocks noGrp="1"/>
          </p:cNvSpPr>
          <p:nvPr>
            <p:ph type="sldNum" sz="quarter" idx="12"/>
          </p:nvPr>
        </p:nvSpPr>
        <p:spPr/>
        <p:txBody>
          <a:bodyPr/>
          <a:lstStyle/>
          <a:p>
            <a:fld id="{A7EA2D8D-44E5-43C4-BBA1-AE3E32EF0894}" type="slidenum">
              <a:rPr lang="en-GB" smtClean="0"/>
              <a:t>7</a:t>
            </a:fld>
            <a:endParaRPr lang="en-GB"/>
          </a:p>
        </p:txBody>
      </p:sp>
      <p:sp>
        <p:nvSpPr>
          <p:cNvPr id="4" name="Title 1">
            <a:extLst>
              <a:ext uri="{FF2B5EF4-FFF2-40B4-BE49-F238E27FC236}">
                <a16:creationId xmlns:a16="http://schemas.microsoft.com/office/drawing/2014/main" id="{0D2B6C9E-3873-4CA1-8FC6-8AD2C0498C3B}"/>
              </a:ext>
            </a:extLst>
          </p:cNvPr>
          <p:cNvSpPr txBox="1">
            <a:spLocks/>
          </p:cNvSpPr>
          <p:nvPr/>
        </p:nvSpPr>
        <p:spPr>
          <a:xfrm>
            <a:off x="107504" y="1988840"/>
            <a:ext cx="8928992" cy="1143000"/>
          </a:xfrm>
          <a:prstGeom prst="rect">
            <a:avLst/>
          </a:prstGeom>
        </p:spPr>
        <p:txBody>
          <a:bodyPr/>
          <a:lstStyle>
            <a:lvl1pPr algn="ctr" defTabSz="914400" rtl="0" eaLnBrk="1" latinLnBrk="0" hangingPunct="1">
              <a:spcBef>
                <a:spcPct val="0"/>
              </a:spcBef>
              <a:buNone/>
              <a:defRPr sz="4400" kern="1200">
                <a:solidFill>
                  <a:schemeClr val="accent6">
                    <a:lumMod val="75000"/>
                  </a:schemeClr>
                </a:solidFill>
                <a:latin typeface="Liberation Sans" panose="020B0604020202020204" pitchFamily="34" charset="0"/>
                <a:ea typeface="Liberation Sans" panose="020B0604020202020204" pitchFamily="34" charset="0"/>
                <a:cs typeface="Liberation Sans" panose="020B0604020202020204" pitchFamily="34" charset="0"/>
              </a:defRPr>
            </a:lvl1pPr>
          </a:lstStyle>
          <a:p>
            <a:r>
              <a:rPr lang="en-US" sz="4000" dirty="0"/>
              <a:t>2.2 Understanding the Problem Space and</a:t>
            </a:r>
          </a:p>
          <a:p>
            <a:r>
              <a:rPr lang="en-US" sz="4000" dirty="0"/>
              <a:t>Conceptualizing Interaction </a:t>
            </a:r>
          </a:p>
        </p:txBody>
      </p:sp>
    </p:spTree>
    <p:extLst>
      <p:ext uri="{BB962C8B-B14F-4D97-AF65-F5344CB8AC3E}">
        <p14:creationId xmlns:p14="http://schemas.microsoft.com/office/powerpoint/2010/main" val="41339106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Rectangle 2"/>
          <p:cNvSpPr>
            <a:spLocks noGrp="1" noChangeArrowheads="1"/>
          </p:cNvSpPr>
          <p:nvPr>
            <p:ph type="title" idx="4294967295"/>
          </p:nvPr>
        </p:nvSpPr>
        <p:spPr>
          <a:xfrm>
            <a:off x="467544" y="620688"/>
            <a:ext cx="8229600" cy="1143000"/>
          </a:xfrm>
        </p:spPr>
        <p:txBody>
          <a:bodyPr>
            <a:normAutofit fontScale="90000"/>
          </a:bodyPr>
          <a:lstStyle/>
          <a:p>
            <a:pPr eaLnBrk="1" hangingPunct="1"/>
            <a:r>
              <a:rPr lang="en-GB" dirty="0"/>
              <a:t>Understanding the problem space</a:t>
            </a:r>
          </a:p>
        </p:txBody>
      </p:sp>
      <p:sp>
        <p:nvSpPr>
          <p:cNvPr id="17413" name="Rectangle 3"/>
          <p:cNvSpPr>
            <a:spLocks noGrp="1" noChangeArrowheads="1"/>
          </p:cNvSpPr>
          <p:nvPr>
            <p:ph type="body" idx="4294967295"/>
          </p:nvPr>
        </p:nvSpPr>
        <p:spPr>
          <a:xfrm>
            <a:off x="457200" y="1916832"/>
            <a:ext cx="8229600" cy="3921299"/>
          </a:xfrm>
        </p:spPr>
        <p:txBody>
          <a:bodyPr>
            <a:normAutofit/>
          </a:bodyPr>
          <a:lstStyle/>
          <a:p>
            <a:pPr lvl="1" eaLnBrk="1" hangingPunct="1"/>
            <a:r>
              <a:rPr lang="en-GB" sz="3600" dirty="0"/>
              <a:t>What do you want to create?</a:t>
            </a:r>
          </a:p>
          <a:p>
            <a:pPr marL="457200" lvl="1" indent="0" eaLnBrk="1" hangingPunct="1">
              <a:buNone/>
            </a:pPr>
            <a:endParaRPr lang="en-GB" sz="3600" dirty="0"/>
          </a:p>
          <a:p>
            <a:pPr lvl="1" eaLnBrk="1" hangingPunct="1"/>
            <a:r>
              <a:rPr lang="en-GB" sz="3600" dirty="0"/>
              <a:t>What are your assumptions?</a:t>
            </a:r>
          </a:p>
          <a:p>
            <a:pPr lvl="1" eaLnBrk="1" hangingPunct="1"/>
            <a:endParaRPr lang="en-GB" sz="3600" dirty="0"/>
          </a:p>
          <a:p>
            <a:pPr lvl="1" eaLnBrk="1" hangingPunct="1"/>
            <a:r>
              <a:rPr lang="en-GB" sz="3600" dirty="0"/>
              <a:t>Will it achieve what you hope it will?</a:t>
            </a:r>
          </a:p>
          <a:p>
            <a:pPr lvl="1" eaLnBrk="1" hangingPunct="1"/>
            <a:endParaRPr lang="en-GB" sz="3600" dirty="0"/>
          </a:p>
        </p:txBody>
      </p:sp>
      <p:sp>
        <p:nvSpPr>
          <p:cNvPr id="3" name="Footer Placeholder 2"/>
          <p:cNvSpPr>
            <a:spLocks noGrp="1"/>
          </p:cNvSpPr>
          <p:nvPr>
            <p:ph type="ftr" sz="quarter" idx="11"/>
          </p:nvPr>
        </p:nvSpPr>
        <p:spPr>
          <a:xfrm>
            <a:off x="3131840" y="6381328"/>
            <a:ext cx="2895600" cy="365125"/>
          </a:xfrm>
        </p:spPr>
        <p:txBody>
          <a:bodyPr/>
          <a:lstStyle/>
          <a:p>
            <a:r>
              <a:rPr lang="en-GB" dirty="0">
                <a:solidFill>
                  <a:schemeClr val="accent6">
                    <a:lumMod val="75000"/>
                  </a:schemeClr>
                </a:solidFill>
              </a:rPr>
              <a:t>www.id-book.com </a:t>
            </a:r>
          </a:p>
        </p:txBody>
      </p:sp>
      <p:sp>
        <p:nvSpPr>
          <p:cNvPr id="6" name="Slide Number Placeholder 5"/>
          <p:cNvSpPr>
            <a:spLocks noGrp="1"/>
          </p:cNvSpPr>
          <p:nvPr>
            <p:ph type="sldNum" sz="quarter" idx="12"/>
          </p:nvPr>
        </p:nvSpPr>
        <p:spPr/>
        <p:txBody>
          <a:bodyPr/>
          <a:lstStyle/>
          <a:p>
            <a:fld id="{A7EA2D8D-44E5-43C4-BBA1-AE3E32EF0894}" type="slidenum">
              <a:rPr lang="en-GB" smtClean="0">
                <a:solidFill>
                  <a:schemeClr val="accent6">
                    <a:lumMod val="75000"/>
                  </a:schemeClr>
                </a:solidFill>
              </a:rPr>
              <a:t>8</a:t>
            </a:fld>
            <a:endParaRPr lang="en-GB" dirty="0">
              <a:solidFill>
                <a:schemeClr val="accent6">
                  <a:lumMod val="75000"/>
                </a:schemeClr>
              </a:solidFill>
            </a:endParaRPr>
          </a:p>
        </p:txBody>
      </p:sp>
    </p:spTree>
    <p:extLst>
      <p:ext uri="{BB962C8B-B14F-4D97-AF65-F5344CB8AC3E}">
        <p14:creationId xmlns:p14="http://schemas.microsoft.com/office/powerpoint/2010/main" val="41849714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2" name="Picture 4" descr="Figure 2.1ajpg.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437065"/>
            <a:ext cx="4646520" cy="267765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9463" name="Picture 6" descr="fig_02_01b.jp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44008" y="3356993"/>
            <a:ext cx="4081264" cy="30165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4" name="Footer Placeholder 3"/>
          <p:cNvSpPr>
            <a:spLocks noGrp="1"/>
          </p:cNvSpPr>
          <p:nvPr>
            <p:ph type="ftr" sz="quarter" idx="11"/>
          </p:nvPr>
        </p:nvSpPr>
        <p:spPr/>
        <p:txBody>
          <a:bodyPr/>
          <a:lstStyle/>
          <a:p>
            <a:r>
              <a:rPr lang="en-GB" dirty="0">
                <a:solidFill>
                  <a:schemeClr val="accent6">
                    <a:lumMod val="75000"/>
                  </a:schemeClr>
                </a:solidFill>
              </a:rPr>
              <a:t>www.id-book.com </a:t>
            </a:r>
          </a:p>
        </p:txBody>
      </p:sp>
      <p:sp>
        <p:nvSpPr>
          <p:cNvPr id="7" name="Slide Number Placeholder 6"/>
          <p:cNvSpPr>
            <a:spLocks noGrp="1"/>
          </p:cNvSpPr>
          <p:nvPr>
            <p:ph type="sldNum" sz="quarter" idx="12"/>
          </p:nvPr>
        </p:nvSpPr>
        <p:spPr/>
        <p:txBody>
          <a:bodyPr/>
          <a:lstStyle/>
          <a:p>
            <a:fld id="{A7EA2D8D-44E5-43C4-BBA1-AE3E32EF0894}" type="slidenum">
              <a:rPr lang="en-GB" smtClean="0">
                <a:solidFill>
                  <a:schemeClr val="accent6">
                    <a:lumMod val="75000"/>
                  </a:schemeClr>
                </a:solidFill>
              </a:rPr>
              <a:t>9</a:t>
            </a:fld>
            <a:endParaRPr lang="en-GB" dirty="0">
              <a:solidFill>
                <a:schemeClr val="accent6">
                  <a:lumMod val="75000"/>
                </a:schemeClr>
              </a:solidFill>
            </a:endParaRPr>
          </a:p>
        </p:txBody>
      </p:sp>
      <p:sp>
        <p:nvSpPr>
          <p:cNvPr id="3" name="TextBox 2">
            <a:extLst>
              <a:ext uri="{FF2B5EF4-FFF2-40B4-BE49-F238E27FC236}">
                <a16:creationId xmlns:a16="http://schemas.microsoft.com/office/drawing/2014/main" id="{4A3C23F5-9818-4CDB-B03A-70A2066DD554}"/>
              </a:ext>
            </a:extLst>
          </p:cNvPr>
          <p:cNvSpPr txBox="1"/>
          <p:nvPr/>
        </p:nvSpPr>
        <p:spPr>
          <a:xfrm>
            <a:off x="4967536" y="331441"/>
            <a:ext cx="4176464" cy="2862322"/>
          </a:xfrm>
          <a:prstGeom prst="rect">
            <a:avLst/>
          </a:prstGeom>
          <a:noFill/>
        </p:spPr>
        <p:txBody>
          <a:bodyPr wrap="square" rtlCol="0">
            <a:spAutoFit/>
          </a:bodyPr>
          <a:lstStyle/>
          <a:p>
            <a:r>
              <a:rPr lang="en-US" b="1" dirty="0"/>
              <a:t>Combined GPS and TV system available in Korea:</a:t>
            </a:r>
            <a:endParaRPr lang="en-US" sz="2800" dirty="0"/>
          </a:p>
          <a:p>
            <a:pPr marL="285750" indent="-285750">
              <a:buFontTx/>
              <a:buChar char="-"/>
            </a:pPr>
            <a:r>
              <a:rPr lang="en-US" sz="2400" dirty="0"/>
              <a:t>In-car entertainment</a:t>
            </a:r>
          </a:p>
          <a:p>
            <a:pPr marL="285750" indent="-285750">
              <a:buFontTx/>
              <a:buChar char="-"/>
            </a:pPr>
            <a:r>
              <a:rPr lang="en-US" sz="2400" dirty="0"/>
              <a:t>Phone</a:t>
            </a:r>
          </a:p>
          <a:p>
            <a:pPr marL="285750" indent="-285750">
              <a:buFontTx/>
              <a:buChar char="-"/>
            </a:pPr>
            <a:r>
              <a:rPr lang="en-US" sz="2400" dirty="0"/>
              <a:t>Navigation system (direction, find eating places)</a:t>
            </a:r>
          </a:p>
          <a:p>
            <a:pPr marL="285750" indent="-285750">
              <a:buFontTx/>
              <a:buChar char="-"/>
            </a:pPr>
            <a:r>
              <a:rPr lang="en-US" sz="2400" dirty="0"/>
              <a:t>Watch TV</a:t>
            </a:r>
          </a:p>
          <a:p>
            <a:pPr marL="285750" indent="-285750">
              <a:buFontTx/>
              <a:buChar char="-"/>
            </a:pPr>
            <a:r>
              <a:rPr lang="en-US" sz="2400" dirty="0"/>
              <a:t>Read emails</a:t>
            </a:r>
          </a:p>
        </p:txBody>
      </p:sp>
      <p:sp>
        <p:nvSpPr>
          <p:cNvPr id="2" name="Rectangle 1">
            <a:extLst>
              <a:ext uri="{FF2B5EF4-FFF2-40B4-BE49-F238E27FC236}">
                <a16:creationId xmlns:a16="http://schemas.microsoft.com/office/drawing/2014/main" id="{B56BAEF6-CF44-4B64-9B1D-64707C03DC65}"/>
              </a:ext>
            </a:extLst>
          </p:cNvPr>
          <p:cNvSpPr/>
          <p:nvPr/>
        </p:nvSpPr>
        <p:spPr>
          <a:xfrm>
            <a:off x="355185" y="5445224"/>
            <a:ext cx="4201343" cy="461665"/>
          </a:xfrm>
          <a:prstGeom prst="rect">
            <a:avLst/>
          </a:prstGeom>
        </p:spPr>
        <p:txBody>
          <a:bodyPr wrap="none">
            <a:spAutoFit/>
          </a:bodyPr>
          <a:lstStyle/>
          <a:p>
            <a:r>
              <a:rPr lang="en-US" sz="2400" dirty="0"/>
              <a:t>A </a:t>
            </a:r>
            <a:r>
              <a:rPr lang="en-US" sz="2400"/>
              <a:t>hypothetical scenario from HP</a:t>
            </a:r>
            <a:endParaRPr lang="en-US" sz="2400" dirty="0"/>
          </a:p>
        </p:txBody>
      </p:sp>
    </p:spTree>
    <p:extLst>
      <p:ext uri="{BB962C8B-B14F-4D97-AF65-F5344CB8AC3E}">
        <p14:creationId xmlns:p14="http://schemas.microsoft.com/office/powerpoint/2010/main" val="21682911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95D7B7AB-DB6B-4B5A-BE55-C298F6B5C861}"/>
              </a:ext>
            </a:extLst>
          </p:cNvPr>
          <p:cNvSpPr>
            <a:spLocks noGrp="1"/>
          </p:cNvSpPr>
          <p:nvPr>
            <p:ph type="ftr" sz="quarter" idx="11"/>
          </p:nvPr>
        </p:nvSpPr>
        <p:spPr>
          <a:xfrm>
            <a:off x="1223628" y="5736945"/>
            <a:ext cx="6696744" cy="756078"/>
          </a:xfrm>
        </p:spPr>
        <p:txBody>
          <a:bodyPr/>
          <a:lstStyle/>
          <a:p>
            <a:r>
              <a:rPr lang="en-US" sz="2000">
                <a:solidFill>
                  <a:schemeClr val="tx1"/>
                </a:solidFill>
              </a:rPr>
              <a:t>Reup: </a:t>
            </a:r>
            <a:r>
              <a:rPr lang="en-US" sz="2000">
                <a:solidFill>
                  <a:schemeClr val="tx1"/>
                </a:solidFill>
                <a:hlinkClick r:id="rId3"/>
              </a:rPr>
              <a:t>https://youtu.be/s7A00XNgxxk</a:t>
            </a:r>
            <a:endParaRPr lang="en-US" sz="2000">
              <a:solidFill>
                <a:schemeClr val="tx1"/>
              </a:solidFill>
            </a:endParaRPr>
          </a:p>
          <a:p>
            <a:r>
              <a:rPr lang="en-US" sz="2000">
                <a:solidFill>
                  <a:schemeClr val="tx1"/>
                </a:solidFill>
              </a:rPr>
              <a:t>Source: </a:t>
            </a:r>
            <a:r>
              <a:rPr lang="en-US" sz="2000">
                <a:solidFill>
                  <a:schemeClr val="tx1"/>
                </a:solidFill>
                <a:hlinkClick r:id="rId4"/>
              </a:rPr>
              <a:t>http</a:t>
            </a:r>
            <a:r>
              <a:rPr lang="en-US" sz="2000" dirty="0">
                <a:solidFill>
                  <a:schemeClr val="tx1"/>
                </a:solidFill>
                <a:hlinkClick r:id="rId4"/>
              </a:rPr>
              <a:t>://www.ibiblio.org/jlillie/cooltown/lillie</a:t>
            </a:r>
            <a:r>
              <a:rPr lang="en-US" sz="2000">
                <a:solidFill>
                  <a:schemeClr val="tx1"/>
                </a:solidFill>
                <a:hlinkClick r:id="rId4"/>
              </a:rPr>
              <a:t>.htm</a:t>
            </a:r>
            <a:endParaRPr lang="en-US" sz="2000">
              <a:solidFill>
                <a:schemeClr val="tx1"/>
              </a:solidFill>
            </a:endParaRPr>
          </a:p>
          <a:p>
            <a:br>
              <a:rPr lang="en-US" sz="2000">
                <a:solidFill>
                  <a:schemeClr val="tx1"/>
                </a:solidFill>
              </a:rPr>
            </a:br>
            <a:endParaRPr lang="en-GB" sz="2000" dirty="0">
              <a:solidFill>
                <a:schemeClr val="tx1"/>
              </a:solidFill>
            </a:endParaRPr>
          </a:p>
        </p:txBody>
      </p:sp>
      <p:sp>
        <p:nvSpPr>
          <p:cNvPr id="3" name="Slide Number Placeholder 2">
            <a:extLst>
              <a:ext uri="{FF2B5EF4-FFF2-40B4-BE49-F238E27FC236}">
                <a16:creationId xmlns:a16="http://schemas.microsoft.com/office/drawing/2014/main" id="{CE0CBBB8-B992-4023-B546-6E5ACA079B3B}"/>
              </a:ext>
            </a:extLst>
          </p:cNvPr>
          <p:cNvSpPr>
            <a:spLocks noGrp="1"/>
          </p:cNvSpPr>
          <p:nvPr>
            <p:ph type="sldNum" sz="quarter" idx="12"/>
          </p:nvPr>
        </p:nvSpPr>
        <p:spPr/>
        <p:txBody>
          <a:bodyPr/>
          <a:lstStyle/>
          <a:p>
            <a:fld id="{A7EA2D8D-44E5-43C4-BBA1-AE3E32EF0894}" type="slidenum">
              <a:rPr lang="en-GB" smtClean="0"/>
              <a:t>10</a:t>
            </a:fld>
            <a:endParaRPr lang="en-GB" dirty="0"/>
          </a:p>
        </p:txBody>
      </p:sp>
      <p:sp>
        <p:nvSpPr>
          <p:cNvPr id="6" name="Rectangle 5">
            <a:extLst>
              <a:ext uri="{FF2B5EF4-FFF2-40B4-BE49-F238E27FC236}">
                <a16:creationId xmlns:a16="http://schemas.microsoft.com/office/drawing/2014/main" id="{E3B28E7A-6CAD-43DB-AAE7-E58799A5F416}"/>
              </a:ext>
            </a:extLst>
          </p:cNvPr>
          <p:cNvSpPr/>
          <p:nvPr/>
        </p:nvSpPr>
        <p:spPr>
          <a:xfrm>
            <a:off x="2051720" y="4853098"/>
            <a:ext cx="5409366" cy="523220"/>
          </a:xfrm>
          <a:prstGeom prst="rect">
            <a:avLst/>
          </a:prstGeom>
        </p:spPr>
        <p:txBody>
          <a:bodyPr wrap="none">
            <a:spAutoFit/>
          </a:bodyPr>
          <a:lstStyle/>
          <a:p>
            <a:r>
              <a:rPr lang="en-US" sz="2800" b="1" dirty="0"/>
              <a:t>A </a:t>
            </a:r>
            <a:r>
              <a:rPr lang="en-US" sz="2800" b="1"/>
              <a:t>hypothetical scenario: Cool Town</a:t>
            </a:r>
            <a:endParaRPr lang="en-US" sz="2800" b="1" dirty="0"/>
          </a:p>
        </p:txBody>
      </p:sp>
      <p:pic>
        <p:nvPicPr>
          <p:cNvPr id="4" name="Picture 3">
            <a:extLst>
              <a:ext uri="{FF2B5EF4-FFF2-40B4-BE49-F238E27FC236}">
                <a16:creationId xmlns:a16="http://schemas.microsoft.com/office/drawing/2014/main" id="{68CF91E6-CD83-4C04-9F79-642BE62EA28F}"/>
              </a:ext>
            </a:extLst>
          </p:cNvPr>
          <p:cNvPicPr>
            <a:picLocks noChangeAspect="1"/>
          </p:cNvPicPr>
          <p:nvPr/>
        </p:nvPicPr>
        <p:blipFill rotWithShape="1">
          <a:blip r:embed="rId5"/>
          <a:srcRect r="50000" b="5852"/>
          <a:stretch/>
        </p:blipFill>
        <p:spPr>
          <a:xfrm>
            <a:off x="167703" y="90714"/>
            <a:ext cx="8751044" cy="4634430"/>
          </a:xfrm>
          <a:prstGeom prst="rect">
            <a:avLst/>
          </a:prstGeom>
        </p:spPr>
      </p:pic>
    </p:spTree>
    <p:extLst>
      <p:ext uri="{BB962C8B-B14F-4D97-AF65-F5344CB8AC3E}">
        <p14:creationId xmlns:p14="http://schemas.microsoft.com/office/powerpoint/2010/main" val="29882067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Title 1"/>
          <p:cNvSpPr>
            <a:spLocks noGrp="1"/>
          </p:cNvSpPr>
          <p:nvPr>
            <p:ph type="title" idx="4294967295"/>
          </p:nvPr>
        </p:nvSpPr>
        <p:spPr/>
        <p:txBody>
          <a:bodyPr/>
          <a:lstStyle/>
          <a:p>
            <a:pPr eaLnBrk="1" hangingPunct="1"/>
            <a:r>
              <a:rPr lang="en-GB" dirty="0"/>
              <a:t>What is an assumption?</a:t>
            </a:r>
          </a:p>
        </p:txBody>
      </p:sp>
      <p:sp>
        <p:nvSpPr>
          <p:cNvPr id="19461" name="Content Placeholder 2"/>
          <p:cNvSpPr>
            <a:spLocks noGrp="1"/>
          </p:cNvSpPr>
          <p:nvPr>
            <p:ph idx="4294967295"/>
          </p:nvPr>
        </p:nvSpPr>
        <p:spPr/>
        <p:txBody>
          <a:bodyPr/>
          <a:lstStyle/>
          <a:p>
            <a:pPr eaLnBrk="1" hangingPunct="1"/>
            <a:r>
              <a:rPr lang="en-GB" dirty="0">
                <a:solidFill>
                  <a:srgbClr val="7030A0"/>
                </a:solidFill>
              </a:rPr>
              <a:t>taking something for granted when it needs further investigation</a:t>
            </a:r>
          </a:p>
          <a:p>
            <a:pPr lvl="1" eaLnBrk="1" hangingPunct="1"/>
            <a:r>
              <a:rPr lang="en-GB" sz="2400" dirty="0">
                <a:solidFill>
                  <a:schemeClr val="accent1"/>
                </a:solidFill>
              </a:rPr>
              <a:t>e.g. people will want to watch TV while driving  </a:t>
            </a:r>
          </a:p>
        </p:txBody>
      </p:sp>
      <p:pic>
        <p:nvPicPr>
          <p:cNvPr id="19462" name="Picture 4" descr="Figure 2.1ajpg.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3471" y="3356992"/>
            <a:ext cx="4495800" cy="2590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9463" name="Picture 6" descr="fig_02_01b.jp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20072" y="3356993"/>
            <a:ext cx="3505200" cy="2590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TextBox 1"/>
          <p:cNvSpPr txBox="1"/>
          <p:nvPr/>
        </p:nvSpPr>
        <p:spPr>
          <a:xfrm>
            <a:off x="3635896" y="5965255"/>
            <a:ext cx="3096344" cy="530915"/>
          </a:xfrm>
          <a:prstGeom prst="rect">
            <a:avLst/>
          </a:prstGeom>
          <a:noFill/>
        </p:spPr>
        <p:txBody>
          <a:bodyPr wrap="square" rtlCol="0">
            <a:spAutoFit/>
          </a:bodyPr>
          <a:lstStyle/>
          <a:p>
            <a:r>
              <a:rPr lang="en-US" sz="1050" dirty="0">
                <a:latin typeface="Liberation Sans" panose="020B0604020202020204" pitchFamily="34" charset="0"/>
                <a:ea typeface="Liberation Sans" panose="020B0604020202020204" pitchFamily="34" charset="0"/>
                <a:cs typeface="Liberation Sans" panose="020B0604020202020204" pitchFamily="34" charset="0"/>
              </a:rPr>
              <a:t>http://www.ibiblio.org/jlillie/cooltown/lillie.htm</a:t>
            </a:r>
          </a:p>
          <a:p>
            <a:endParaRPr lang="en-US" dirty="0">
              <a:latin typeface="Liberation Sans" panose="020B0604020202020204" pitchFamily="34" charset="0"/>
              <a:ea typeface="Liberation Sans" panose="020B0604020202020204" pitchFamily="34" charset="0"/>
              <a:cs typeface="Liberation Sans" panose="020B0604020202020204" pitchFamily="34" charset="0"/>
            </a:endParaRPr>
          </a:p>
        </p:txBody>
      </p:sp>
      <p:sp>
        <p:nvSpPr>
          <p:cNvPr id="4" name="Footer Placeholder 3"/>
          <p:cNvSpPr>
            <a:spLocks noGrp="1"/>
          </p:cNvSpPr>
          <p:nvPr>
            <p:ph type="ftr" sz="quarter" idx="11"/>
          </p:nvPr>
        </p:nvSpPr>
        <p:spPr/>
        <p:txBody>
          <a:bodyPr/>
          <a:lstStyle/>
          <a:p>
            <a:r>
              <a:rPr lang="en-GB" dirty="0">
                <a:solidFill>
                  <a:schemeClr val="accent6">
                    <a:lumMod val="75000"/>
                  </a:schemeClr>
                </a:solidFill>
              </a:rPr>
              <a:t>www.id-book.com </a:t>
            </a:r>
          </a:p>
        </p:txBody>
      </p:sp>
      <p:sp>
        <p:nvSpPr>
          <p:cNvPr id="7" name="Slide Number Placeholder 6"/>
          <p:cNvSpPr>
            <a:spLocks noGrp="1"/>
          </p:cNvSpPr>
          <p:nvPr>
            <p:ph type="sldNum" sz="quarter" idx="12"/>
          </p:nvPr>
        </p:nvSpPr>
        <p:spPr/>
        <p:txBody>
          <a:bodyPr/>
          <a:lstStyle/>
          <a:p>
            <a:fld id="{A7EA2D8D-44E5-43C4-BBA1-AE3E32EF0894}" type="slidenum">
              <a:rPr lang="en-GB" smtClean="0">
                <a:solidFill>
                  <a:schemeClr val="accent6">
                    <a:lumMod val="75000"/>
                  </a:schemeClr>
                </a:solidFill>
              </a:rPr>
              <a:t>11</a:t>
            </a:fld>
            <a:endParaRPr lang="en-GB" dirty="0">
              <a:solidFill>
                <a:schemeClr val="accent6">
                  <a:lumMod val="75000"/>
                </a:schemeClr>
              </a:solidFill>
            </a:endParaRPr>
          </a:p>
        </p:txBody>
      </p:sp>
    </p:spTree>
    <p:extLst>
      <p:ext uri="{BB962C8B-B14F-4D97-AF65-F5344CB8AC3E}">
        <p14:creationId xmlns:p14="http://schemas.microsoft.com/office/powerpoint/2010/main" val="21342113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Title 1"/>
          <p:cNvSpPr>
            <a:spLocks noGrp="1"/>
          </p:cNvSpPr>
          <p:nvPr>
            <p:ph type="title" idx="4294967295"/>
          </p:nvPr>
        </p:nvSpPr>
        <p:spPr>
          <a:xfrm>
            <a:off x="467544" y="404664"/>
            <a:ext cx="8229600" cy="1143000"/>
          </a:xfrm>
        </p:spPr>
        <p:txBody>
          <a:bodyPr/>
          <a:lstStyle/>
          <a:p>
            <a:pPr eaLnBrk="1" hangingPunct="1"/>
            <a:r>
              <a:rPr lang="en-GB" dirty="0"/>
              <a:t>What </a:t>
            </a:r>
            <a:r>
              <a:rPr lang="en-GB"/>
              <a:t>is a claim?</a:t>
            </a:r>
            <a:endParaRPr lang="en-GB" dirty="0"/>
          </a:p>
        </p:txBody>
      </p:sp>
      <p:sp>
        <p:nvSpPr>
          <p:cNvPr id="20485" name="Content Placeholder 2"/>
          <p:cNvSpPr>
            <a:spLocks noGrp="1"/>
          </p:cNvSpPr>
          <p:nvPr>
            <p:ph idx="4294967295"/>
          </p:nvPr>
        </p:nvSpPr>
        <p:spPr>
          <a:xfrm>
            <a:off x="457200" y="2132856"/>
            <a:ext cx="8229600" cy="3993307"/>
          </a:xfrm>
        </p:spPr>
        <p:txBody>
          <a:bodyPr/>
          <a:lstStyle/>
          <a:p>
            <a:pPr eaLnBrk="1" hangingPunct="1"/>
            <a:r>
              <a:rPr lang="en-GB" dirty="0">
                <a:solidFill>
                  <a:srgbClr val="7030A0"/>
                </a:solidFill>
              </a:rPr>
              <a:t>stating something to be true when it is still open to question</a:t>
            </a:r>
          </a:p>
          <a:p>
            <a:pPr lvl="1" eaLnBrk="1" hangingPunct="1"/>
            <a:r>
              <a:rPr lang="en-GB">
                <a:solidFill>
                  <a:schemeClr val="accent1"/>
                </a:solidFill>
              </a:rPr>
              <a:t>e</a:t>
            </a:r>
            <a:r>
              <a:rPr lang="en-GB" dirty="0">
                <a:solidFill>
                  <a:schemeClr val="accent1"/>
                </a:solidFill>
              </a:rPr>
              <a:t>.g. a multimodal style of interaction for controlling GPS — one that involves speaking while driving — </a:t>
            </a:r>
            <a:r>
              <a:rPr lang="en-GB">
                <a:solidFill>
                  <a:schemeClr val="accent1"/>
                </a:solidFill>
              </a:rPr>
              <a:t>is safe</a:t>
            </a:r>
          </a:p>
        </p:txBody>
      </p:sp>
      <p:sp>
        <p:nvSpPr>
          <p:cNvPr id="3" name="Footer Placeholder 2"/>
          <p:cNvSpPr>
            <a:spLocks noGrp="1"/>
          </p:cNvSpPr>
          <p:nvPr>
            <p:ph type="ftr" sz="quarter" idx="11"/>
          </p:nvPr>
        </p:nvSpPr>
        <p:spPr/>
        <p:txBody>
          <a:bodyPr/>
          <a:lstStyle/>
          <a:p>
            <a:r>
              <a:rPr lang="en-GB" dirty="0">
                <a:solidFill>
                  <a:schemeClr val="accent6">
                    <a:lumMod val="75000"/>
                  </a:schemeClr>
                </a:solidFill>
              </a:rPr>
              <a:t>www.id-book.com </a:t>
            </a:r>
          </a:p>
        </p:txBody>
      </p:sp>
      <p:sp>
        <p:nvSpPr>
          <p:cNvPr id="6" name="Slide Number Placeholder 5"/>
          <p:cNvSpPr>
            <a:spLocks noGrp="1"/>
          </p:cNvSpPr>
          <p:nvPr>
            <p:ph type="sldNum" sz="quarter" idx="12"/>
          </p:nvPr>
        </p:nvSpPr>
        <p:spPr/>
        <p:txBody>
          <a:bodyPr/>
          <a:lstStyle/>
          <a:p>
            <a:fld id="{A7EA2D8D-44E5-43C4-BBA1-AE3E32EF0894}" type="slidenum">
              <a:rPr lang="en-GB" smtClean="0">
                <a:solidFill>
                  <a:schemeClr val="accent6">
                    <a:lumMod val="75000"/>
                  </a:schemeClr>
                </a:solidFill>
              </a:rPr>
              <a:t>12</a:t>
            </a:fld>
            <a:endParaRPr lang="en-GB" dirty="0">
              <a:solidFill>
                <a:schemeClr val="accent6">
                  <a:lumMod val="75000"/>
                </a:schemeClr>
              </a:solidFill>
            </a:endParaRPr>
          </a:p>
        </p:txBody>
      </p:sp>
      <p:pic>
        <p:nvPicPr>
          <p:cNvPr id="2050" name="Picture 2" descr="Káº¿t quáº£ hÃ¬nh áº£nh cho claim">
            <a:extLst>
              <a:ext uri="{FF2B5EF4-FFF2-40B4-BE49-F238E27FC236}">
                <a16:creationId xmlns:a16="http://schemas.microsoft.com/office/drawing/2014/main" id="{9CA78508-DBA6-48A5-89E9-E7934E66FE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6096" y="4194690"/>
            <a:ext cx="3373388" cy="25267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97524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B3DCE50D-69B3-4647-BC95-2CFA4BC9AB70}"/>
              </a:ext>
            </a:extLst>
          </p:cNvPr>
          <p:cNvSpPr>
            <a:spLocks noGrp="1"/>
          </p:cNvSpPr>
          <p:nvPr>
            <p:ph type="ftr" sz="quarter" idx="11"/>
          </p:nvPr>
        </p:nvSpPr>
        <p:spPr/>
        <p:txBody>
          <a:bodyPr/>
          <a:lstStyle/>
          <a:p>
            <a:r>
              <a:rPr lang="en-GB"/>
              <a:t>www.id-book.com </a:t>
            </a:r>
          </a:p>
        </p:txBody>
      </p:sp>
      <p:sp>
        <p:nvSpPr>
          <p:cNvPr id="3" name="Slide Number Placeholder 2">
            <a:extLst>
              <a:ext uri="{FF2B5EF4-FFF2-40B4-BE49-F238E27FC236}">
                <a16:creationId xmlns:a16="http://schemas.microsoft.com/office/drawing/2014/main" id="{B09C15ED-A740-43A2-8B76-DF2E56AF95AC}"/>
              </a:ext>
            </a:extLst>
          </p:cNvPr>
          <p:cNvSpPr>
            <a:spLocks noGrp="1"/>
          </p:cNvSpPr>
          <p:nvPr>
            <p:ph type="sldNum" sz="quarter" idx="12"/>
          </p:nvPr>
        </p:nvSpPr>
        <p:spPr/>
        <p:txBody>
          <a:bodyPr/>
          <a:lstStyle/>
          <a:p>
            <a:fld id="{A7EA2D8D-44E5-43C4-BBA1-AE3E32EF0894}" type="slidenum">
              <a:rPr lang="en-GB" smtClean="0"/>
              <a:t>13</a:t>
            </a:fld>
            <a:endParaRPr lang="en-GB"/>
          </a:p>
        </p:txBody>
      </p:sp>
      <p:sp>
        <p:nvSpPr>
          <p:cNvPr id="4" name="Rectangle 3">
            <a:extLst>
              <a:ext uri="{FF2B5EF4-FFF2-40B4-BE49-F238E27FC236}">
                <a16:creationId xmlns:a16="http://schemas.microsoft.com/office/drawing/2014/main" id="{70B27BA0-DB0C-4C97-84E1-7F506620AE25}"/>
              </a:ext>
            </a:extLst>
          </p:cNvPr>
          <p:cNvSpPr/>
          <p:nvPr/>
        </p:nvSpPr>
        <p:spPr>
          <a:xfrm>
            <a:off x="281102" y="1443526"/>
            <a:ext cx="8435280" cy="5016758"/>
          </a:xfrm>
          <a:prstGeom prst="rect">
            <a:avLst/>
          </a:prstGeom>
        </p:spPr>
        <p:txBody>
          <a:bodyPr wrap="square">
            <a:spAutoFit/>
          </a:bodyPr>
          <a:lstStyle/>
          <a:p>
            <a:pPr marL="914400" lvl="1" indent="-457200">
              <a:buFontTx/>
              <a:buChar char="-"/>
            </a:pPr>
            <a:r>
              <a:rPr lang="en-US" sz="3200" dirty="0">
                <a:solidFill>
                  <a:srgbClr val="7030A0"/>
                </a:solidFill>
                <a:latin typeface="Liberation Sans" panose="020B0604020202020204" pitchFamily="34" charset="0"/>
              </a:rPr>
              <a:t>Writing down your assumptions and claims and then trying to defend and support them</a:t>
            </a:r>
          </a:p>
          <a:p>
            <a:pPr marL="914400" lvl="1" indent="-457200">
              <a:buFontTx/>
              <a:buChar char="-"/>
            </a:pPr>
            <a:r>
              <a:rPr lang="en-US" sz="3200">
                <a:solidFill>
                  <a:srgbClr val="7030A0"/>
                </a:solidFill>
                <a:latin typeface="Liberation Sans" panose="020B0604020202020204" pitchFamily="34" charset="0"/>
              </a:rPr>
              <a:t>Assumption: </a:t>
            </a:r>
            <a:r>
              <a:rPr lang="en-US" sz="2000">
                <a:solidFill>
                  <a:srgbClr val="7030A0"/>
                </a:solidFill>
                <a:latin typeface="Liberation Sans" panose="020B0604020202020204" pitchFamily="34" charset="0"/>
              </a:rPr>
              <a:t>taking something for granted when it needs further investigation</a:t>
            </a:r>
          </a:p>
          <a:p>
            <a:pPr marL="914400" lvl="1" indent="-457200">
              <a:buFontTx/>
              <a:buChar char="-"/>
            </a:pPr>
            <a:r>
              <a:rPr lang="en-US" sz="3200">
                <a:solidFill>
                  <a:srgbClr val="7030A0"/>
                </a:solidFill>
                <a:latin typeface="Liberation Sans" panose="020B0604020202020204" pitchFamily="34" charset="0"/>
              </a:rPr>
              <a:t>Claim</a:t>
            </a:r>
            <a:r>
              <a:rPr lang="en-US" sz="2400" dirty="0">
                <a:solidFill>
                  <a:srgbClr val="7030A0"/>
                </a:solidFill>
                <a:latin typeface="Liberation Sans" panose="020B0604020202020204" pitchFamily="34" charset="0"/>
              </a:rPr>
              <a:t>: meant stating something to be true when it is still open to question, e.g. a multimodal style of interaction for controlling a car navigation system </a:t>
            </a:r>
          </a:p>
          <a:p>
            <a:pPr marL="914400" lvl="1" indent="-457200">
              <a:buFontTx/>
              <a:buChar char="-"/>
            </a:pPr>
            <a:r>
              <a:rPr lang="en-US" sz="3200" dirty="0">
                <a:solidFill>
                  <a:srgbClr val="7030A0"/>
                </a:solidFill>
                <a:latin typeface="Liberation Sans" panose="020B0604020202020204" pitchFamily="34" charset="0"/>
              </a:rPr>
              <a:t>Highlight those that are vague or wanting </a:t>
            </a:r>
            <a:br>
              <a:rPr lang="en-US" sz="2800" dirty="0"/>
            </a:br>
            <a:endParaRPr lang="en-GB" sz="2800" dirty="0">
              <a:solidFill>
                <a:schemeClr val="accent1"/>
              </a:solidFill>
            </a:endParaRPr>
          </a:p>
        </p:txBody>
      </p:sp>
      <p:sp>
        <p:nvSpPr>
          <p:cNvPr id="5" name="Title 1">
            <a:extLst>
              <a:ext uri="{FF2B5EF4-FFF2-40B4-BE49-F238E27FC236}">
                <a16:creationId xmlns:a16="http://schemas.microsoft.com/office/drawing/2014/main" id="{4C155D00-39E7-43B5-9B78-05203A47BF44}"/>
              </a:ext>
            </a:extLst>
          </p:cNvPr>
          <p:cNvSpPr txBox="1">
            <a:spLocks/>
          </p:cNvSpPr>
          <p:nvPr/>
        </p:nvSpPr>
        <p:spPr>
          <a:xfrm>
            <a:off x="457200" y="274638"/>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accent6">
                    <a:lumMod val="75000"/>
                  </a:schemeClr>
                </a:solidFill>
                <a:latin typeface="Liberation Sans" panose="020B0604020202020204" pitchFamily="34" charset="0"/>
                <a:ea typeface="Liberation Sans" panose="020B0604020202020204" pitchFamily="34" charset="0"/>
                <a:cs typeface="Liberation Sans" panose="020B0604020202020204" pitchFamily="34" charset="0"/>
              </a:defRPr>
            </a:lvl1pPr>
          </a:lstStyle>
          <a:p>
            <a:r>
              <a:rPr lang="en-GB"/>
              <a:t>Assumption and Claim</a:t>
            </a:r>
            <a:endParaRPr lang="en-GB" dirty="0"/>
          </a:p>
        </p:txBody>
      </p:sp>
    </p:spTree>
    <p:extLst>
      <p:ext uri="{BB962C8B-B14F-4D97-AF65-F5344CB8AC3E}">
        <p14:creationId xmlns:p14="http://schemas.microsoft.com/office/powerpoint/2010/main" val="41041710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B3DCE50D-69B3-4647-BC95-2CFA4BC9AB70}"/>
              </a:ext>
            </a:extLst>
          </p:cNvPr>
          <p:cNvSpPr>
            <a:spLocks noGrp="1"/>
          </p:cNvSpPr>
          <p:nvPr>
            <p:ph type="ftr" sz="quarter" idx="11"/>
          </p:nvPr>
        </p:nvSpPr>
        <p:spPr/>
        <p:txBody>
          <a:bodyPr/>
          <a:lstStyle/>
          <a:p>
            <a:r>
              <a:rPr lang="en-GB"/>
              <a:t>www.id-book.com </a:t>
            </a:r>
          </a:p>
        </p:txBody>
      </p:sp>
      <p:sp>
        <p:nvSpPr>
          <p:cNvPr id="3" name="Slide Number Placeholder 2">
            <a:extLst>
              <a:ext uri="{FF2B5EF4-FFF2-40B4-BE49-F238E27FC236}">
                <a16:creationId xmlns:a16="http://schemas.microsoft.com/office/drawing/2014/main" id="{B09C15ED-A740-43A2-8B76-DF2E56AF95AC}"/>
              </a:ext>
            </a:extLst>
          </p:cNvPr>
          <p:cNvSpPr>
            <a:spLocks noGrp="1"/>
          </p:cNvSpPr>
          <p:nvPr>
            <p:ph type="sldNum" sz="quarter" idx="12"/>
          </p:nvPr>
        </p:nvSpPr>
        <p:spPr/>
        <p:txBody>
          <a:bodyPr/>
          <a:lstStyle/>
          <a:p>
            <a:fld id="{A7EA2D8D-44E5-43C4-BBA1-AE3E32EF0894}" type="slidenum">
              <a:rPr lang="en-GB" smtClean="0"/>
              <a:t>14</a:t>
            </a:fld>
            <a:endParaRPr lang="en-GB"/>
          </a:p>
        </p:txBody>
      </p:sp>
      <p:sp>
        <p:nvSpPr>
          <p:cNvPr id="4" name="Rectangle 3">
            <a:extLst>
              <a:ext uri="{FF2B5EF4-FFF2-40B4-BE49-F238E27FC236}">
                <a16:creationId xmlns:a16="http://schemas.microsoft.com/office/drawing/2014/main" id="{70B27BA0-DB0C-4C97-84E1-7F506620AE25}"/>
              </a:ext>
            </a:extLst>
          </p:cNvPr>
          <p:cNvSpPr/>
          <p:nvPr/>
        </p:nvSpPr>
        <p:spPr>
          <a:xfrm>
            <a:off x="251520" y="1905506"/>
            <a:ext cx="8435280" cy="1815882"/>
          </a:xfrm>
          <a:prstGeom prst="rect">
            <a:avLst/>
          </a:prstGeom>
        </p:spPr>
        <p:txBody>
          <a:bodyPr wrap="square">
            <a:spAutoFit/>
          </a:bodyPr>
          <a:lstStyle/>
          <a:p>
            <a:pPr marL="914400" lvl="1" indent="-457200">
              <a:buFontTx/>
              <a:buChar char="-"/>
            </a:pPr>
            <a:r>
              <a:rPr lang="en-US" sz="3200">
                <a:solidFill>
                  <a:srgbClr val="7030A0"/>
                </a:solidFill>
                <a:latin typeface="Liberation Sans" panose="020B0604020202020204" pitchFamily="34" charset="0"/>
              </a:rPr>
              <a:t>Team effort, ex:</a:t>
            </a:r>
          </a:p>
          <a:p>
            <a:pPr lvl="2"/>
            <a:r>
              <a:rPr lang="en-US" sz="2400">
                <a:solidFill>
                  <a:srgbClr val="7030A0"/>
                </a:solidFill>
                <a:latin typeface="Liberation Sans" panose="020B0604020202020204" pitchFamily="34" charset="0"/>
              </a:rPr>
              <a:t>Project manager: budgets, timelines, staffing costs</a:t>
            </a:r>
          </a:p>
          <a:p>
            <a:pPr lvl="2"/>
            <a:r>
              <a:rPr lang="en-US" sz="2400">
                <a:solidFill>
                  <a:srgbClr val="7030A0"/>
                </a:solidFill>
                <a:latin typeface="Liberation Sans" panose="020B0604020202020204" pitchFamily="34" charset="0"/>
              </a:rPr>
              <a:t>Software engineer: specific technical concepts</a:t>
            </a:r>
            <a:br>
              <a:rPr lang="en-US" sz="3200"/>
            </a:br>
            <a:endParaRPr lang="en-GB" sz="3200" dirty="0">
              <a:solidFill>
                <a:schemeClr val="accent1"/>
              </a:solidFill>
            </a:endParaRPr>
          </a:p>
        </p:txBody>
      </p:sp>
      <p:sp>
        <p:nvSpPr>
          <p:cNvPr id="5" name="Title 1">
            <a:extLst>
              <a:ext uri="{FF2B5EF4-FFF2-40B4-BE49-F238E27FC236}">
                <a16:creationId xmlns:a16="http://schemas.microsoft.com/office/drawing/2014/main" id="{4C155D00-39E7-43B5-9B78-05203A47BF44}"/>
              </a:ext>
            </a:extLst>
          </p:cNvPr>
          <p:cNvSpPr txBox="1">
            <a:spLocks/>
          </p:cNvSpPr>
          <p:nvPr/>
        </p:nvSpPr>
        <p:spPr>
          <a:xfrm>
            <a:off x="457200" y="274638"/>
            <a:ext cx="8229600" cy="1143000"/>
          </a:xfrm>
          <a:prstGeom prst="rect">
            <a:avLst/>
          </a:prstGeom>
        </p:spPr>
        <p:txBody>
          <a:bodyPr vert="horz" lIns="91440" tIns="45720" rIns="91440" bIns="45720" rtlCol="0" anchor="ctr">
            <a:normAutofit fontScale="92500" lnSpcReduction="20000"/>
          </a:bodyPr>
          <a:lstStyle>
            <a:lvl1pPr algn="ctr" defTabSz="914400" rtl="0" eaLnBrk="1" latinLnBrk="0" hangingPunct="1">
              <a:spcBef>
                <a:spcPct val="0"/>
              </a:spcBef>
              <a:buNone/>
              <a:defRPr sz="4400" kern="1200">
                <a:solidFill>
                  <a:schemeClr val="accent6">
                    <a:lumMod val="75000"/>
                  </a:schemeClr>
                </a:solidFill>
                <a:latin typeface="Liberation Sans" panose="020B0604020202020204" pitchFamily="34" charset="0"/>
                <a:ea typeface="Liberation Sans" panose="020B0604020202020204" pitchFamily="34" charset="0"/>
                <a:cs typeface="Liberation Sans" panose="020B0604020202020204" pitchFamily="34" charset="0"/>
              </a:defRPr>
            </a:lvl1pPr>
          </a:lstStyle>
          <a:p>
            <a:r>
              <a:rPr lang="en-US"/>
              <a:t>Differing perspectives on the</a:t>
            </a:r>
          </a:p>
          <a:p>
            <a:r>
              <a:rPr lang="en-US"/>
              <a:t>problem space</a:t>
            </a:r>
            <a:endParaRPr lang="en-GB" dirty="0"/>
          </a:p>
        </p:txBody>
      </p:sp>
      <p:pic>
        <p:nvPicPr>
          <p:cNvPr id="1026" name="Picture 2" descr="Káº¿t quáº£ hÃ¬nh áº£nh cho team working">
            <a:extLst>
              <a:ext uri="{FF2B5EF4-FFF2-40B4-BE49-F238E27FC236}">
                <a16:creationId xmlns:a16="http://schemas.microsoft.com/office/drawing/2014/main" id="{BB1A1D21-A1AF-481B-B42D-F9F93B37F0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7744" y="3353160"/>
            <a:ext cx="4608512" cy="33341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06733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2" name="Rectangle 2"/>
          <p:cNvSpPr>
            <a:spLocks noGrp="1" noChangeArrowheads="1"/>
          </p:cNvSpPr>
          <p:nvPr>
            <p:ph type="title" idx="4294967295"/>
          </p:nvPr>
        </p:nvSpPr>
        <p:spPr>
          <a:xfrm>
            <a:off x="609600" y="228600"/>
            <a:ext cx="7772400" cy="1143000"/>
          </a:xfrm>
        </p:spPr>
        <p:txBody>
          <a:bodyPr>
            <a:normAutofit fontScale="90000"/>
          </a:bodyPr>
          <a:lstStyle/>
          <a:p>
            <a:pPr eaLnBrk="1" hangingPunct="1"/>
            <a:r>
              <a:rPr lang="en-GB" dirty="0"/>
              <a:t>A framework for analysing the problem space</a:t>
            </a:r>
          </a:p>
        </p:txBody>
      </p:sp>
      <p:sp>
        <p:nvSpPr>
          <p:cNvPr id="22533" name="Rectangle 3"/>
          <p:cNvSpPr>
            <a:spLocks noGrp="1" noChangeArrowheads="1"/>
          </p:cNvSpPr>
          <p:nvPr>
            <p:ph type="body" idx="4294967295"/>
          </p:nvPr>
        </p:nvSpPr>
        <p:spPr>
          <a:xfrm>
            <a:off x="685800" y="1762472"/>
            <a:ext cx="7772400" cy="4114800"/>
          </a:xfrm>
        </p:spPr>
        <p:txBody>
          <a:bodyPr>
            <a:normAutofit fontScale="92500" lnSpcReduction="10000"/>
          </a:bodyPr>
          <a:lstStyle/>
          <a:p>
            <a:pPr eaLnBrk="1" hangingPunct="1"/>
            <a:r>
              <a:rPr lang="en-GB" sz="2800" b="1" dirty="0">
                <a:solidFill>
                  <a:srgbClr val="7030A0"/>
                </a:solidFill>
              </a:rPr>
              <a:t>Are there problems </a:t>
            </a:r>
            <a:r>
              <a:rPr lang="en-GB" sz="2800" dirty="0">
                <a:solidFill>
                  <a:srgbClr val="7030A0"/>
                </a:solidFill>
              </a:rPr>
              <a:t>with an existing product or user experience? If so, what are they?</a:t>
            </a:r>
          </a:p>
          <a:p>
            <a:pPr eaLnBrk="1" hangingPunct="1"/>
            <a:endParaRPr lang="en-GB" sz="900" dirty="0">
              <a:solidFill>
                <a:srgbClr val="7030A0"/>
              </a:solidFill>
            </a:endParaRPr>
          </a:p>
          <a:p>
            <a:pPr eaLnBrk="1" hangingPunct="1"/>
            <a:r>
              <a:rPr lang="en-GB" sz="2800" b="1" dirty="0">
                <a:solidFill>
                  <a:srgbClr val="7030A0"/>
                </a:solidFill>
              </a:rPr>
              <a:t>Why do you think </a:t>
            </a:r>
            <a:r>
              <a:rPr lang="en-GB" sz="2800" dirty="0">
                <a:solidFill>
                  <a:srgbClr val="7030A0"/>
                </a:solidFill>
              </a:rPr>
              <a:t>there are problems?</a:t>
            </a:r>
          </a:p>
          <a:p>
            <a:pPr eaLnBrk="1" hangingPunct="1"/>
            <a:endParaRPr lang="en-GB" sz="900" dirty="0">
              <a:solidFill>
                <a:srgbClr val="7030A0"/>
              </a:solidFill>
            </a:endParaRPr>
          </a:p>
          <a:p>
            <a:pPr eaLnBrk="1" hangingPunct="1"/>
            <a:r>
              <a:rPr lang="en-GB" sz="2800" dirty="0">
                <a:solidFill>
                  <a:srgbClr val="7030A0"/>
                </a:solidFill>
              </a:rPr>
              <a:t>How do you think your proposed </a:t>
            </a:r>
            <a:r>
              <a:rPr lang="en-GB" sz="2800" b="1" dirty="0">
                <a:solidFill>
                  <a:srgbClr val="7030A0"/>
                </a:solidFill>
              </a:rPr>
              <a:t>design ideas might overcome</a:t>
            </a:r>
            <a:r>
              <a:rPr lang="en-GB" sz="2800" dirty="0">
                <a:solidFill>
                  <a:srgbClr val="7030A0"/>
                </a:solidFill>
              </a:rPr>
              <a:t> these?</a:t>
            </a:r>
          </a:p>
          <a:p>
            <a:pPr eaLnBrk="1" hangingPunct="1"/>
            <a:endParaRPr lang="en-GB" sz="900" dirty="0">
              <a:solidFill>
                <a:srgbClr val="7030A0"/>
              </a:solidFill>
            </a:endParaRPr>
          </a:p>
          <a:p>
            <a:pPr eaLnBrk="1" hangingPunct="1"/>
            <a:r>
              <a:rPr lang="en-GB" sz="2800" dirty="0">
                <a:solidFill>
                  <a:srgbClr val="7030A0"/>
                </a:solidFill>
              </a:rPr>
              <a:t>If you are designing for a new user experience how do you think your proposed design ideas </a:t>
            </a:r>
            <a:r>
              <a:rPr lang="en-GB" sz="2800" b="1" dirty="0">
                <a:solidFill>
                  <a:srgbClr val="7030A0"/>
                </a:solidFill>
              </a:rPr>
              <a:t>support, change, or extend current ways of doing things</a:t>
            </a:r>
            <a:r>
              <a:rPr lang="en-GB" sz="2800" dirty="0">
                <a:solidFill>
                  <a:srgbClr val="7030A0"/>
                </a:solidFill>
              </a:rPr>
              <a:t>?</a:t>
            </a:r>
          </a:p>
          <a:p>
            <a:pPr eaLnBrk="1" hangingPunct="1">
              <a:lnSpc>
                <a:spcPct val="90000"/>
              </a:lnSpc>
            </a:pPr>
            <a:endParaRPr lang="en-GB" sz="2800" dirty="0"/>
          </a:p>
        </p:txBody>
      </p:sp>
      <p:sp>
        <p:nvSpPr>
          <p:cNvPr id="3" name="Footer Placeholder 2"/>
          <p:cNvSpPr>
            <a:spLocks noGrp="1"/>
          </p:cNvSpPr>
          <p:nvPr>
            <p:ph type="ftr" sz="quarter" idx="11"/>
          </p:nvPr>
        </p:nvSpPr>
        <p:spPr/>
        <p:txBody>
          <a:bodyPr/>
          <a:lstStyle/>
          <a:p>
            <a:r>
              <a:rPr lang="en-GB" dirty="0">
                <a:solidFill>
                  <a:schemeClr val="accent6">
                    <a:lumMod val="75000"/>
                  </a:schemeClr>
                </a:solidFill>
              </a:rPr>
              <a:t>www.id-book.com </a:t>
            </a:r>
          </a:p>
        </p:txBody>
      </p:sp>
      <p:sp>
        <p:nvSpPr>
          <p:cNvPr id="6" name="Slide Number Placeholder 5"/>
          <p:cNvSpPr>
            <a:spLocks noGrp="1"/>
          </p:cNvSpPr>
          <p:nvPr>
            <p:ph type="sldNum" sz="quarter" idx="12"/>
          </p:nvPr>
        </p:nvSpPr>
        <p:spPr/>
        <p:txBody>
          <a:bodyPr/>
          <a:lstStyle/>
          <a:p>
            <a:fld id="{A7EA2D8D-44E5-43C4-BBA1-AE3E32EF0894}" type="slidenum">
              <a:rPr lang="en-GB" smtClean="0">
                <a:solidFill>
                  <a:schemeClr val="accent6">
                    <a:lumMod val="75000"/>
                  </a:schemeClr>
                </a:solidFill>
              </a:rPr>
              <a:t>15</a:t>
            </a:fld>
            <a:endParaRPr lang="en-GB" dirty="0">
              <a:solidFill>
                <a:schemeClr val="accent6">
                  <a:lumMod val="75000"/>
                </a:schemeClr>
              </a:solidFill>
            </a:endParaRPr>
          </a:p>
        </p:txBody>
      </p:sp>
    </p:spTree>
    <p:extLst>
      <p:ext uri="{BB962C8B-B14F-4D97-AF65-F5344CB8AC3E}">
        <p14:creationId xmlns:p14="http://schemas.microsoft.com/office/powerpoint/2010/main" val="27619778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6" name="Rectangle 2"/>
          <p:cNvSpPr>
            <a:spLocks noGrp="1" noChangeArrowheads="1"/>
          </p:cNvSpPr>
          <p:nvPr>
            <p:ph type="title" idx="4294967295"/>
          </p:nvPr>
        </p:nvSpPr>
        <p:spPr/>
        <p:txBody>
          <a:bodyPr/>
          <a:lstStyle/>
          <a:p>
            <a:pPr eaLnBrk="1" hangingPunct="1"/>
            <a:r>
              <a:rPr lang="en-GB" dirty="0"/>
              <a:t> Activity 2.1</a:t>
            </a:r>
          </a:p>
        </p:txBody>
      </p:sp>
      <p:sp>
        <p:nvSpPr>
          <p:cNvPr id="23557" name="Rectangle 3"/>
          <p:cNvSpPr>
            <a:spLocks noGrp="1" noChangeArrowheads="1"/>
          </p:cNvSpPr>
          <p:nvPr>
            <p:ph type="body" idx="4294967295"/>
          </p:nvPr>
        </p:nvSpPr>
        <p:spPr>
          <a:xfrm>
            <a:off x="457200" y="1412776"/>
            <a:ext cx="8229600" cy="4713387"/>
          </a:xfrm>
        </p:spPr>
        <p:txBody>
          <a:bodyPr>
            <a:normAutofit fontScale="92500" lnSpcReduction="10000"/>
          </a:bodyPr>
          <a:lstStyle/>
          <a:p>
            <a:pPr eaLnBrk="1" hangingPunct="1"/>
            <a:r>
              <a:rPr lang="en-GB" sz="2800">
                <a:solidFill>
                  <a:srgbClr val="7030A0"/>
                </a:solidFill>
              </a:rPr>
              <a:t>Use the framework to explicate the main assumptions </a:t>
            </a:r>
            <a:r>
              <a:rPr lang="en-GB" sz="2800" dirty="0">
                <a:solidFill>
                  <a:srgbClr val="7030A0"/>
                </a:solidFill>
              </a:rPr>
              <a:t>and claims made about 3D TV?</a:t>
            </a:r>
          </a:p>
          <a:p>
            <a:pPr eaLnBrk="1" hangingPunct="1"/>
            <a:endParaRPr lang="en-GB" dirty="0"/>
          </a:p>
          <a:p>
            <a:pPr lvl="1" eaLnBrk="1" hangingPunct="1"/>
            <a:endParaRPr lang="en-GB"/>
          </a:p>
          <a:p>
            <a:pPr lvl="1" eaLnBrk="1" hangingPunct="1"/>
            <a:endParaRPr lang="en-GB"/>
          </a:p>
          <a:p>
            <a:pPr lvl="1" eaLnBrk="1" hangingPunct="1"/>
            <a:endParaRPr lang="en-GB"/>
          </a:p>
          <a:p>
            <a:pPr lvl="1" eaLnBrk="1" hangingPunct="1"/>
            <a:endParaRPr lang="en-GB"/>
          </a:p>
          <a:p>
            <a:pPr lvl="1" eaLnBrk="1" hangingPunct="1"/>
            <a:endParaRPr lang="en-GB"/>
          </a:p>
          <a:p>
            <a:pPr lvl="1" eaLnBrk="1" hangingPunct="1"/>
            <a:endParaRPr lang="en-GB"/>
          </a:p>
          <a:p>
            <a:r>
              <a:rPr lang="en-GB">
                <a:solidFill>
                  <a:srgbClr val="7030A0"/>
                </a:solidFill>
              </a:rPr>
              <a:t>Do the same for curved TV screens </a:t>
            </a:r>
            <a:endParaRPr lang="en-GB" dirty="0">
              <a:solidFill>
                <a:srgbClr val="7030A0"/>
              </a:solidFill>
            </a:endParaRPr>
          </a:p>
        </p:txBody>
      </p:sp>
      <p:pic>
        <p:nvPicPr>
          <p:cNvPr id="389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9501" y="2395011"/>
            <a:ext cx="4194466" cy="2796311"/>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3891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46226" y="3552254"/>
            <a:ext cx="2447925" cy="409575"/>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4" name="Slide Number Placeholder 3"/>
          <p:cNvSpPr>
            <a:spLocks noGrp="1"/>
          </p:cNvSpPr>
          <p:nvPr>
            <p:ph type="sldNum" sz="quarter" idx="12"/>
          </p:nvPr>
        </p:nvSpPr>
        <p:spPr/>
        <p:txBody>
          <a:bodyPr/>
          <a:lstStyle/>
          <a:p>
            <a:fld id="{A7EA2D8D-44E5-43C4-BBA1-AE3E32EF0894}" type="slidenum">
              <a:rPr lang="en-GB" smtClean="0">
                <a:solidFill>
                  <a:schemeClr val="accent6">
                    <a:lumMod val="75000"/>
                  </a:schemeClr>
                </a:solidFill>
              </a:rPr>
              <a:t>16</a:t>
            </a:fld>
            <a:endParaRPr lang="en-GB" dirty="0">
              <a:solidFill>
                <a:schemeClr val="accent6">
                  <a:lumMod val="75000"/>
                </a:schemeClr>
              </a:solidFill>
            </a:endParaRPr>
          </a:p>
        </p:txBody>
      </p:sp>
    </p:spTree>
    <p:extLst>
      <p:ext uri="{BB962C8B-B14F-4D97-AF65-F5344CB8AC3E}">
        <p14:creationId xmlns:p14="http://schemas.microsoft.com/office/powerpoint/2010/main" val="15475545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4" name="Rectangle 2"/>
          <p:cNvSpPr>
            <a:spLocks noGrp="1" noChangeArrowheads="1"/>
          </p:cNvSpPr>
          <p:nvPr>
            <p:ph type="title" idx="4294967295"/>
          </p:nvPr>
        </p:nvSpPr>
        <p:spPr>
          <a:xfrm>
            <a:off x="685800" y="457200"/>
            <a:ext cx="7772400" cy="1143000"/>
          </a:xfrm>
        </p:spPr>
        <p:txBody>
          <a:bodyPr>
            <a:normAutofit fontScale="90000"/>
          </a:bodyPr>
          <a:lstStyle/>
          <a:p>
            <a:pPr eaLnBrk="1" hangingPunct="1"/>
            <a:r>
              <a:rPr lang="en-GB" sz="3800" dirty="0"/>
              <a:t>Activity 2.1</a:t>
            </a:r>
            <a:br>
              <a:rPr lang="en-GB" sz="3800" dirty="0"/>
            </a:br>
            <a:r>
              <a:rPr lang="en-GB" sz="3800" dirty="0"/>
              <a:t>Assumptions: realistic or wish-list?</a:t>
            </a:r>
          </a:p>
        </p:txBody>
      </p:sp>
      <p:sp>
        <p:nvSpPr>
          <p:cNvPr id="25605" name="Rectangle 3"/>
          <p:cNvSpPr>
            <a:spLocks noGrp="1" noChangeArrowheads="1"/>
          </p:cNvSpPr>
          <p:nvPr>
            <p:ph type="body" idx="4294967295"/>
          </p:nvPr>
        </p:nvSpPr>
        <p:spPr>
          <a:xfrm>
            <a:off x="683568" y="1988840"/>
            <a:ext cx="7772400" cy="4114800"/>
          </a:xfrm>
        </p:spPr>
        <p:txBody>
          <a:bodyPr>
            <a:normAutofit/>
          </a:bodyPr>
          <a:lstStyle/>
          <a:p>
            <a:pPr eaLnBrk="1" hangingPunct="1">
              <a:lnSpc>
                <a:spcPct val="90000"/>
              </a:lnSpc>
            </a:pPr>
            <a:r>
              <a:rPr lang="en-US" sz="2400" dirty="0"/>
              <a:t>People would not mind wearing the glasses that are needed to see in 3D in their living rooms </a:t>
            </a:r>
            <a:r>
              <a:rPr lang="en-GB" sz="2400" dirty="0">
                <a:solidFill>
                  <a:schemeClr val="accent1"/>
                </a:solidFill>
              </a:rPr>
              <a:t>–</a:t>
            </a:r>
            <a:r>
              <a:rPr lang="en-GB" sz="2400" dirty="0"/>
              <a:t> </a:t>
            </a:r>
            <a:r>
              <a:rPr lang="en-GB" sz="2400" dirty="0">
                <a:solidFill>
                  <a:schemeClr val="accent1"/>
                </a:solidFill>
              </a:rPr>
              <a:t>reasonable</a:t>
            </a:r>
          </a:p>
          <a:p>
            <a:pPr eaLnBrk="1" hangingPunct="1">
              <a:lnSpc>
                <a:spcPct val="90000"/>
              </a:lnSpc>
            </a:pPr>
            <a:endParaRPr lang="en-GB" sz="800" dirty="0">
              <a:solidFill>
                <a:schemeClr val="accent1"/>
              </a:solidFill>
            </a:endParaRPr>
          </a:p>
          <a:p>
            <a:pPr eaLnBrk="1" hangingPunct="1">
              <a:lnSpc>
                <a:spcPct val="90000"/>
              </a:lnSpc>
            </a:pPr>
            <a:r>
              <a:rPr lang="en-GB" sz="2400" dirty="0">
                <a:solidFill>
                  <a:srgbClr val="7030A0"/>
                </a:solidFill>
              </a:rPr>
              <a:t>People would not </a:t>
            </a:r>
            <a:r>
              <a:rPr lang="en-US" sz="2400" dirty="0">
                <a:solidFill>
                  <a:srgbClr val="7030A0"/>
                </a:solidFill>
              </a:rPr>
              <a:t>mind paying a lot more for a new 3D-enabled TV screen </a:t>
            </a:r>
            <a:r>
              <a:rPr lang="en-GB" sz="2400" dirty="0">
                <a:solidFill>
                  <a:schemeClr val="accent1"/>
                </a:solidFill>
              </a:rPr>
              <a:t>– not reasonable</a:t>
            </a:r>
          </a:p>
          <a:p>
            <a:pPr eaLnBrk="1" hangingPunct="1">
              <a:lnSpc>
                <a:spcPct val="90000"/>
              </a:lnSpc>
            </a:pPr>
            <a:endParaRPr lang="en-GB" sz="800" dirty="0">
              <a:solidFill>
                <a:schemeClr val="accent1"/>
              </a:solidFill>
            </a:endParaRPr>
          </a:p>
          <a:p>
            <a:pPr eaLnBrk="1" hangingPunct="1">
              <a:lnSpc>
                <a:spcPct val="90000"/>
              </a:lnSpc>
            </a:pPr>
            <a:r>
              <a:rPr lang="en-GB" sz="2400" dirty="0">
                <a:solidFill>
                  <a:srgbClr val="7030A0"/>
                </a:solidFill>
              </a:rPr>
              <a:t>People would </a:t>
            </a:r>
            <a:r>
              <a:rPr lang="en-US" sz="2400" dirty="0">
                <a:solidFill>
                  <a:srgbClr val="7030A0"/>
                </a:solidFill>
              </a:rPr>
              <a:t>really enjoy the enhanced clarity and color detail provided by 3D </a:t>
            </a:r>
            <a:r>
              <a:rPr lang="en-GB" sz="2400" dirty="0">
                <a:solidFill>
                  <a:schemeClr val="accent1"/>
                </a:solidFill>
              </a:rPr>
              <a:t>– reasonable</a:t>
            </a:r>
          </a:p>
          <a:p>
            <a:pPr eaLnBrk="1" hangingPunct="1">
              <a:lnSpc>
                <a:spcPct val="90000"/>
              </a:lnSpc>
            </a:pPr>
            <a:endParaRPr lang="en-GB" sz="800" dirty="0">
              <a:solidFill>
                <a:schemeClr val="accent1"/>
              </a:solidFill>
            </a:endParaRPr>
          </a:p>
          <a:p>
            <a:pPr eaLnBrk="1" hangingPunct="1">
              <a:lnSpc>
                <a:spcPct val="90000"/>
              </a:lnSpc>
            </a:pPr>
            <a:r>
              <a:rPr lang="en-GB" sz="2400" dirty="0">
                <a:solidFill>
                  <a:srgbClr val="7030A0"/>
                </a:solidFill>
              </a:rPr>
              <a:t>People will be happy carrying around their own special glasses </a:t>
            </a:r>
            <a:r>
              <a:rPr lang="en-GB" sz="2400" dirty="0">
                <a:solidFill>
                  <a:schemeClr val="accent1"/>
                </a:solidFill>
              </a:rPr>
              <a:t>– reasonable only for a very select bunch of users</a:t>
            </a:r>
          </a:p>
          <a:p>
            <a:pPr eaLnBrk="1" hangingPunct="1">
              <a:lnSpc>
                <a:spcPct val="90000"/>
              </a:lnSpc>
            </a:pPr>
            <a:endParaRPr lang="en-GB" sz="2400" dirty="0">
              <a:solidFill>
                <a:srgbClr val="000099"/>
              </a:solidFill>
            </a:endParaRPr>
          </a:p>
        </p:txBody>
      </p:sp>
      <p:sp>
        <p:nvSpPr>
          <p:cNvPr id="3" name="Footer Placeholder 2"/>
          <p:cNvSpPr>
            <a:spLocks noGrp="1"/>
          </p:cNvSpPr>
          <p:nvPr>
            <p:ph type="ftr" sz="quarter" idx="11"/>
          </p:nvPr>
        </p:nvSpPr>
        <p:spPr/>
        <p:txBody>
          <a:bodyPr/>
          <a:lstStyle/>
          <a:p>
            <a:r>
              <a:rPr lang="en-GB" dirty="0">
                <a:solidFill>
                  <a:schemeClr val="accent6">
                    <a:lumMod val="75000"/>
                  </a:schemeClr>
                </a:solidFill>
              </a:rPr>
              <a:t>www.id-book.com </a:t>
            </a:r>
          </a:p>
        </p:txBody>
      </p:sp>
      <p:sp>
        <p:nvSpPr>
          <p:cNvPr id="6" name="Slide Number Placeholder 5"/>
          <p:cNvSpPr>
            <a:spLocks noGrp="1"/>
          </p:cNvSpPr>
          <p:nvPr>
            <p:ph type="sldNum" sz="quarter" idx="12"/>
          </p:nvPr>
        </p:nvSpPr>
        <p:spPr/>
        <p:txBody>
          <a:bodyPr/>
          <a:lstStyle/>
          <a:p>
            <a:fld id="{A7EA2D8D-44E5-43C4-BBA1-AE3E32EF0894}" type="slidenum">
              <a:rPr lang="en-GB" smtClean="0">
                <a:solidFill>
                  <a:schemeClr val="accent6">
                    <a:lumMod val="75000"/>
                  </a:schemeClr>
                </a:solidFill>
              </a:rPr>
              <a:t>17</a:t>
            </a:fld>
            <a:endParaRPr lang="en-GB" dirty="0">
              <a:solidFill>
                <a:schemeClr val="accent6">
                  <a:lumMod val="75000"/>
                </a:schemeClr>
              </a:solidFill>
            </a:endParaRPr>
          </a:p>
        </p:txBody>
      </p:sp>
    </p:spTree>
    <p:extLst>
      <p:ext uri="{BB962C8B-B14F-4D97-AF65-F5344CB8AC3E}">
        <p14:creationId xmlns:p14="http://schemas.microsoft.com/office/powerpoint/2010/main" val="3299544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6" name="Rectangle 2"/>
          <p:cNvSpPr>
            <a:spLocks noGrp="1" noChangeArrowheads="1"/>
          </p:cNvSpPr>
          <p:nvPr>
            <p:ph type="title" idx="4294967295"/>
          </p:nvPr>
        </p:nvSpPr>
        <p:spPr/>
        <p:txBody>
          <a:bodyPr>
            <a:normAutofit/>
          </a:bodyPr>
          <a:lstStyle/>
          <a:p>
            <a:pPr eaLnBrk="1" hangingPunct="1"/>
            <a:r>
              <a:rPr lang="en-GB" sz="3800" dirty="0"/>
              <a:t>From problem space to design space</a:t>
            </a:r>
          </a:p>
        </p:txBody>
      </p:sp>
      <p:sp>
        <p:nvSpPr>
          <p:cNvPr id="28677" name="Rectangle 3"/>
          <p:cNvSpPr>
            <a:spLocks noGrp="1" noChangeArrowheads="1"/>
          </p:cNvSpPr>
          <p:nvPr>
            <p:ph type="body" idx="4294967295"/>
          </p:nvPr>
        </p:nvSpPr>
        <p:spPr/>
        <p:txBody>
          <a:bodyPr/>
          <a:lstStyle/>
          <a:p>
            <a:pPr eaLnBrk="1" hangingPunct="1">
              <a:lnSpc>
                <a:spcPct val="90000"/>
              </a:lnSpc>
            </a:pPr>
            <a:r>
              <a:rPr lang="en-GB" dirty="0">
                <a:solidFill>
                  <a:srgbClr val="7030A0"/>
                </a:solidFill>
              </a:rPr>
              <a:t>Having a good understanding of the problem space can help inform the design space</a:t>
            </a:r>
          </a:p>
          <a:p>
            <a:pPr eaLnBrk="1" hangingPunct="1">
              <a:lnSpc>
                <a:spcPct val="90000"/>
              </a:lnSpc>
            </a:pPr>
            <a:endParaRPr lang="en-GB" sz="800" dirty="0">
              <a:solidFill>
                <a:srgbClr val="7030A0"/>
              </a:solidFill>
            </a:endParaRPr>
          </a:p>
          <a:p>
            <a:pPr lvl="1" eaLnBrk="1" hangingPunct="1">
              <a:lnSpc>
                <a:spcPct val="90000"/>
              </a:lnSpc>
            </a:pPr>
            <a:r>
              <a:rPr lang="en-GB" sz="2400" dirty="0">
                <a:solidFill>
                  <a:schemeClr val="accent1"/>
                </a:solidFill>
              </a:rPr>
              <a:t>e.g. what kind of interface, behaviour, functionality to provide</a:t>
            </a:r>
          </a:p>
          <a:p>
            <a:pPr lvl="1" eaLnBrk="1" hangingPunct="1">
              <a:lnSpc>
                <a:spcPct val="90000"/>
              </a:lnSpc>
            </a:pPr>
            <a:endParaRPr lang="en-GB" sz="2400" dirty="0"/>
          </a:p>
          <a:p>
            <a:pPr eaLnBrk="1" hangingPunct="1">
              <a:lnSpc>
                <a:spcPct val="90000"/>
              </a:lnSpc>
            </a:pPr>
            <a:r>
              <a:rPr lang="en-GB" dirty="0">
                <a:solidFill>
                  <a:srgbClr val="7030A0"/>
                </a:solidFill>
              </a:rPr>
              <a:t>But before deciding upon these it is important to develop a conceptual model</a:t>
            </a:r>
          </a:p>
        </p:txBody>
      </p:sp>
      <p:sp>
        <p:nvSpPr>
          <p:cNvPr id="3" name="Footer Placeholder 2"/>
          <p:cNvSpPr>
            <a:spLocks noGrp="1"/>
          </p:cNvSpPr>
          <p:nvPr>
            <p:ph type="ftr" sz="quarter" idx="11"/>
          </p:nvPr>
        </p:nvSpPr>
        <p:spPr/>
        <p:txBody>
          <a:bodyPr/>
          <a:lstStyle/>
          <a:p>
            <a:r>
              <a:rPr lang="en-GB" dirty="0">
                <a:solidFill>
                  <a:schemeClr val="accent6">
                    <a:lumMod val="75000"/>
                  </a:schemeClr>
                </a:solidFill>
              </a:rPr>
              <a:t>www.id-book.com </a:t>
            </a:r>
          </a:p>
        </p:txBody>
      </p:sp>
      <p:sp>
        <p:nvSpPr>
          <p:cNvPr id="6" name="Slide Number Placeholder 5"/>
          <p:cNvSpPr>
            <a:spLocks noGrp="1"/>
          </p:cNvSpPr>
          <p:nvPr>
            <p:ph type="sldNum" sz="quarter" idx="12"/>
          </p:nvPr>
        </p:nvSpPr>
        <p:spPr/>
        <p:txBody>
          <a:bodyPr/>
          <a:lstStyle/>
          <a:p>
            <a:fld id="{A7EA2D8D-44E5-43C4-BBA1-AE3E32EF0894}" type="slidenum">
              <a:rPr lang="en-GB" smtClean="0">
                <a:solidFill>
                  <a:schemeClr val="accent6">
                    <a:lumMod val="75000"/>
                  </a:schemeClr>
                </a:solidFill>
              </a:rPr>
              <a:t>18</a:t>
            </a:fld>
            <a:endParaRPr lang="en-GB" dirty="0">
              <a:solidFill>
                <a:schemeClr val="accent6">
                  <a:lumMod val="75000"/>
                </a:schemeClr>
              </a:solidFill>
            </a:endParaRPr>
          </a:p>
        </p:txBody>
      </p:sp>
    </p:spTree>
    <p:extLst>
      <p:ext uri="{BB962C8B-B14F-4D97-AF65-F5344CB8AC3E}">
        <p14:creationId xmlns:p14="http://schemas.microsoft.com/office/powerpoint/2010/main" val="25607391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Title 1"/>
          <p:cNvSpPr>
            <a:spLocks noGrp="1"/>
          </p:cNvSpPr>
          <p:nvPr>
            <p:ph type="title" idx="4294967295"/>
          </p:nvPr>
        </p:nvSpPr>
        <p:spPr/>
        <p:txBody>
          <a:bodyPr>
            <a:normAutofit fontScale="90000"/>
          </a:bodyPr>
          <a:lstStyle/>
          <a:p>
            <a:pPr eaLnBrk="1" hangingPunct="1"/>
            <a:r>
              <a:rPr lang="en-GB" dirty="0"/>
              <a:t>Benefits of conceptualising the design space</a:t>
            </a:r>
          </a:p>
        </p:txBody>
      </p:sp>
      <p:sp>
        <p:nvSpPr>
          <p:cNvPr id="27653" name="Content Placeholder 2"/>
          <p:cNvSpPr>
            <a:spLocks noGrp="1"/>
          </p:cNvSpPr>
          <p:nvPr>
            <p:ph idx="4294967295"/>
          </p:nvPr>
        </p:nvSpPr>
        <p:spPr>
          <a:xfrm>
            <a:off x="685800" y="1828800"/>
            <a:ext cx="7772400" cy="4114800"/>
          </a:xfrm>
        </p:spPr>
        <p:txBody>
          <a:bodyPr>
            <a:normAutofit fontScale="92500"/>
          </a:bodyPr>
          <a:lstStyle/>
          <a:p>
            <a:pPr eaLnBrk="1" hangingPunct="1"/>
            <a:r>
              <a:rPr lang="en-GB" dirty="0">
                <a:solidFill>
                  <a:srgbClr val="7030A0"/>
                </a:solidFill>
              </a:rPr>
              <a:t>Orientation</a:t>
            </a:r>
            <a:r>
              <a:rPr lang="en-GB" dirty="0"/>
              <a:t>  </a:t>
            </a:r>
          </a:p>
          <a:p>
            <a:pPr lvl="1" eaLnBrk="1" hangingPunct="1"/>
            <a:r>
              <a:rPr lang="en-GB" sz="2400" dirty="0">
                <a:solidFill>
                  <a:schemeClr val="accent1"/>
                </a:solidFill>
              </a:rPr>
              <a:t>enables design teams to ask specific questions about how the conceptual model will be understood</a:t>
            </a:r>
          </a:p>
          <a:p>
            <a:pPr eaLnBrk="1" hangingPunct="1"/>
            <a:r>
              <a:rPr lang="en-GB" dirty="0">
                <a:solidFill>
                  <a:srgbClr val="7030A0"/>
                </a:solidFill>
              </a:rPr>
              <a:t>Open-minded </a:t>
            </a:r>
            <a:r>
              <a:rPr lang="en-GB" dirty="0"/>
              <a:t> </a:t>
            </a:r>
          </a:p>
          <a:p>
            <a:pPr lvl="1" eaLnBrk="1" hangingPunct="1"/>
            <a:r>
              <a:rPr lang="en-GB" sz="2400" dirty="0">
                <a:solidFill>
                  <a:schemeClr val="accent1"/>
                </a:solidFill>
              </a:rPr>
              <a:t>prevents design teams from becoming narrowly focused early on</a:t>
            </a:r>
          </a:p>
          <a:p>
            <a:pPr eaLnBrk="1" hangingPunct="1"/>
            <a:r>
              <a:rPr lang="en-GB" dirty="0">
                <a:solidFill>
                  <a:srgbClr val="7030A0"/>
                </a:solidFill>
              </a:rPr>
              <a:t>Common ground </a:t>
            </a:r>
          </a:p>
          <a:p>
            <a:pPr lvl="1" eaLnBrk="1" hangingPunct="1"/>
            <a:r>
              <a:rPr lang="en-GB" sz="2400" dirty="0">
                <a:solidFill>
                  <a:schemeClr val="accent1"/>
                </a:solidFill>
              </a:rPr>
              <a:t>allows design teams to establish a set of commonly agreed terms</a:t>
            </a:r>
          </a:p>
        </p:txBody>
      </p:sp>
      <p:sp>
        <p:nvSpPr>
          <p:cNvPr id="5" name="Footer Placeholder 4"/>
          <p:cNvSpPr>
            <a:spLocks noGrp="1"/>
          </p:cNvSpPr>
          <p:nvPr>
            <p:ph type="ftr" sz="quarter" idx="11"/>
          </p:nvPr>
        </p:nvSpPr>
        <p:spPr/>
        <p:txBody>
          <a:bodyPr/>
          <a:lstStyle/>
          <a:p>
            <a:r>
              <a:rPr lang="en-GB" dirty="0">
                <a:solidFill>
                  <a:schemeClr val="accent6">
                    <a:lumMod val="75000"/>
                  </a:schemeClr>
                </a:solidFill>
              </a:rPr>
              <a:t>www.id-book.com </a:t>
            </a:r>
          </a:p>
        </p:txBody>
      </p:sp>
      <p:sp>
        <p:nvSpPr>
          <p:cNvPr id="6" name="Slide Number Placeholder 5"/>
          <p:cNvSpPr>
            <a:spLocks noGrp="1"/>
          </p:cNvSpPr>
          <p:nvPr>
            <p:ph type="sldNum" sz="quarter" idx="12"/>
          </p:nvPr>
        </p:nvSpPr>
        <p:spPr/>
        <p:txBody>
          <a:bodyPr/>
          <a:lstStyle/>
          <a:p>
            <a:fld id="{A7EA2D8D-44E5-43C4-BBA1-AE3E32EF0894}" type="slidenum">
              <a:rPr lang="en-GB" smtClean="0">
                <a:solidFill>
                  <a:schemeClr val="accent6">
                    <a:lumMod val="75000"/>
                  </a:schemeClr>
                </a:solidFill>
              </a:rPr>
              <a:t>19</a:t>
            </a:fld>
            <a:endParaRPr lang="en-GB" dirty="0">
              <a:solidFill>
                <a:schemeClr val="accent6">
                  <a:lumMod val="75000"/>
                </a:schemeClr>
              </a:solidFill>
            </a:endParaRPr>
          </a:p>
        </p:txBody>
      </p:sp>
    </p:spTree>
    <p:extLst>
      <p:ext uri="{BB962C8B-B14F-4D97-AF65-F5344CB8AC3E}">
        <p14:creationId xmlns:p14="http://schemas.microsoft.com/office/powerpoint/2010/main" val="11607377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E28B37EE-91A8-4C2A-B599-3F751398A9C4}"/>
              </a:ext>
            </a:extLst>
          </p:cNvPr>
          <p:cNvSpPr>
            <a:spLocks noGrp="1"/>
          </p:cNvSpPr>
          <p:nvPr>
            <p:ph type="ftr" sz="quarter" idx="11"/>
          </p:nvPr>
        </p:nvSpPr>
        <p:spPr/>
        <p:txBody>
          <a:bodyPr/>
          <a:lstStyle/>
          <a:p>
            <a:r>
              <a:rPr lang="en-GB"/>
              <a:t>www.id-book.com </a:t>
            </a:r>
          </a:p>
        </p:txBody>
      </p:sp>
      <p:sp>
        <p:nvSpPr>
          <p:cNvPr id="3" name="Slide Number Placeholder 2">
            <a:extLst>
              <a:ext uri="{FF2B5EF4-FFF2-40B4-BE49-F238E27FC236}">
                <a16:creationId xmlns:a16="http://schemas.microsoft.com/office/drawing/2014/main" id="{2E22ADA9-E655-4A15-B954-C99EEC19B6F7}"/>
              </a:ext>
            </a:extLst>
          </p:cNvPr>
          <p:cNvSpPr>
            <a:spLocks noGrp="1"/>
          </p:cNvSpPr>
          <p:nvPr>
            <p:ph type="sldNum" sz="quarter" idx="12"/>
          </p:nvPr>
        </p:nvSpPr>
        <p:spPr/>
        <p:txBody>
          <a:bodyPr/>
          <a:lstStyle/>
          <a:p>
            <a:fld id="{A7EA2D8D-44E5-43C4-BBA1-AE3E32EF0894}" type="slidenum">
              <a:rPr lang="en-GB" smtClean="0"/>
              <a:t>20</a:t>
            </a:fld>
            <a:endParaRPr lang="en-GB"/>
          </a:p>
        </p:txBody>
      </p:sp>
      <p:sp>
        <p:nvSpPr>
          <p:cNvPr id="4" name="Title 1">
            <a:extLst>
              <a:ext uri="{FF2B5EF4-FFF2-40B4-BE49-F238E27FC236}">
                <a16:creationId xmlns:a16="http://schemas.microsoft.com/office/drawing/2014/main" id="{0D2B6C9E-3873-4CA1-8FC6-8AD2C0498C3B}"/>
              </a:ext>
            </a:extLst>
          </p:cNvPr>
          <p:cNvSpPr txBox="1">
            <a:spLocks/>
          </p:cNvSpPr>
          <p:nvPr/>
        </p:nvSpPr>
        <p:spPr>
          <a:xfrm>
            <a:off x="107504" y="1988840"/>
            <a:ext cx="8928992" cy="1143000"/>
          </a:xfrm>
          <a:prstGeom prst="rect">
            <a:avLst/>
          </a:prstGeom>
        </p:spPr>
        <p:txBody>
          <a:bodyPr/>
          <a:lstStyle>
            <a:lvl1pPr algn="ctr" defTabSz="914400" rtl="0" eaLnBrk="1" latinLnBrk="0" hangingPunct="1">
              <a:spcBef>
                <a:spcPct val="0"/>
              </a:spcBef>
              <a:buNone/>
              <a:defRPr sz="4400" kern="1200">
                <a:solidFill>
                  <a:schemeClr val="accent6">
                    <a:lumMod val="75000"/>
                  </a:schemeClr>
                </a:solidFill>
                <a:latin typeface="Liberation Sans" panose="020B0604020202020204" pitchFamily="34" charset="0"/>
                <a:ea typeface="Liberation Sans" panose="020B0604020202020204" pitchFamily="34" charset="0"/>
                <a:cs typeface="Liberation Sans" panose="020B0604020202020204" pitchFamily="34" charset="0"/>
              </a:defRPr>
            </a:lvl1pPr>
          </a:lstStyle>
          <a:p>
            <a:r>
              <a:rPr lang="en-US" sz="4000" dirty="0"/>
              <a:t>2.3 </a:t>
            </a:r>
            <a:r>
              <a:rPr lang="en-GB" sz="4000" dirty="0"/>
              <a:t>Conceptual model</a:t>
            </a:r>
            <a:endParaRPr lang="en-US" sz="4000" dirty="0"/>
          </a:p>
        </p:txBody>
      </p:sp>
    </p:spTree>
    <p:extLst>
      <p:ext uri="{BB962C8B-B14F-4D97-AF65-F5344CB8AC3E}">
        <p14:creationId xmlns:p14="http://schemas.microsoft.com/office/powerpoint/2010/main" val="29838919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Rectangle 2"/>
          <p:cNvSpPr>
            <a:spLocks noGrp="1" noChangeArrowheads="1"/>
          </p:cNvSpPr>
          <p:nvPr>
            <p:ph type="title" idx="4294967295"/>
          </p:nvPr>
        </p:nvSpPr>
        <p:spPr/>
        <p:txBody>
          <a:bodyPr/>
          <a:lstStyle/>
          <a:p>
            <a:pPr eaLnBrk="1" hangingPunct="1"/>
            <a:r>
              <a:rPr lang="en-GB" dirty="0"/>
              <a:t>Conceptual model</a:t>
            </a:r>
          </a:p>
        </p:txBody>
      </p:sp>
      <p:sp>
        <p:nvSpPr>
          <p:cNvPr id="30725" name="Rectangle 3"/>
          <p:cNvSpPr>
            <a:spLocks noGrp="1" noChangeArrowheads="1"/>
          </p:cNvSpPr>
          <p:nvPr>
            <p:ph type="body" idx="4294967295"/>
          </p:nvPr>
        </p:nvSpPr>
        <p:spPr>
          <a:xfrm>
            <a:off x="467544" y="1700808"/>
            <a:ext cx="8229600" cy="4525963"/>
          </a:xfrm>
        </p:spPr>
        <p:txBody>
          <a:bodyPr/>
          <a:lstStyle/>
          <a:p>
            <a:pPr eaLnBrk="1" hangingPunct="1">
              <a:lnSpc>
                <a:spcPct val="90000"/>
              </a:lnSpc>
            </a:pPr>
            <a:r>
              <a:rPr lang="en-GB" sz="2800" dirty="0">
                <a:solidFill>
                  <a:srgbClr val="7030A0"/>
                </a:solidFill>
              </a:rPr>
              <a:t>A conceptual model is:</a:t>
            </a:r>
          </a:p>
          <a:p>
            <a:pPr lvl="1" eaLnBrk="1" hangingPunct="1">
              <a:lnSpc>
                <a:spcPct val="90000"/>
              </a:lnSpc>
            </a:pPr>
            <a:r>
              <a:rPr lang="en-US" sz="2400" dirty="0">
                <a:solidFill>
                  <a:schemeClr val="accent1"/>
                </a:solidFill>
              </a:rPr>
              <a:t>“…a high-level description of how a system is organized and operates” (Johnson and Henderson, 2002, p26)</a:t>
            </a:r>
          </a:p>
          <a:p>
            <a:pPr eaLnBrk="1" hangingPunct="1">
              <a:lnSpc>
                <a:spcPct val="90000"/>
              </a:lnSpc>
            </a:pPr>
            <a:endParaRPr lang="en-GB" sz="2800" dirty="0"/>
          </a:p>
          <a:p>
            <a:pPr eaLnBrk="1" hangingPunct="1">
              <a:lnSpc>
                <a:spcPct val="90000"/>
              </a:lnSpc>
            </a:pPr>
            <a:r>
              <a:rPr lang="en-GB" sz="2800" dirty="0">
                <a:solidFill>
                  <a:srgbClr val="7030A0"/>
                </a:solidFill>
              </a:rPr>
              <a:t>Enables </a:t>
            </a:r>
          </a:p>
          <a:p>
            <a:pPr lvl="1">
              <a:lnSpc>
                <a:spcPct val="90000"/>
              </a:lnSpc>
            </a:pPr>
            <a:r>
              <a:rPr lang="ja-JP" altLang="en-GB" sz="2400" dirty="0">
                <a:solidFill>
                  <a:schemeClr val="accent1"/>
                </a:solidFill>
                <a:ea typeface="ＭＳ Ｐゴシック" charset="0"/>
              </a:rPr>
              <a:t>“</a:t>
            </a:r>
            <a:r>
              <a:rPr lang="en-GB" altLang="ja-JP" sz="2400" dirty="0">
                <a:solidFill>
                  <a:schemeClr val="accent1"/>
                </a:solidFill>
              </a:rPr>
              <a:t>…</a:t>
            </a:r>
            <a:r>
              <a:rPr lang="en-GB" sz="2400" dirty="0">
                <a:solidFill>
                  <a:schemeClr val="accent1"/>
                </a:solidFill>
              </a:rPr>
              <a:t>designers to straighten out their thinking before they start laying out their widgets</a:t>
            </a:r>
            <a:r>
              <a:rPr lang="ja-JP" altLang="en-GB" sz="2400" dirty="0">
                <a:solidFill>
                  <a:schemeClr val="accent1"/>
                </a:solidFill>
                <a:ea typeface="ＭＳ Ｐゴシック" charset="0"/>
              </a:rPr>
              <a:t>”</a:t>
            </a:r>
            <a:br>
              <a:rPr lang="en-GB" altLang="ja-JP" sz="2400" dirty="0">
                <a:solidFill>
                  <a:schemeClr val="accent1"/>
                </a:solidFill>
              </a:rPr>
            </a:br>
            <a:r>
              <a:rPr lang="en-GB" sz="2400" dirty="0">
                <a:solidFill>
                  <a:schemeClr val="accent1"/>
                </a:solidFill>
              </a:rPr>
              <a:t>(</a:t>
            </a:r>
            <a:r>
              <a:rPr lang="en-US" sz="2400" dirty="0">
                <a:solidFill>
                  <a:schemeClr val="accent1"/>
                </a:solidFill>
              </a:rPr>
              <a:t>Johnson and Henderson, 2002, </a:t>
            </a:r>
            <a:r>
              <a:rPr lang="en-GB" sz="2400" dirty="0">
                <a:solidFill>
                  <a:schemeClr val="accent1"/>
                </a:solidFill>
              </a:rPr>
              <a:t>p28) </a:t>
            </a:r>
          </a:p>
          <a:p>
            <a:pPr eaLnBrk="1" hangingPunct="1">
              <a:lnSpc>
                <a:spcPct val="90000"/>
              </a:lnSpc>
            </a:pPr>
            <a:endParaRPr lang="en-GB" sz="2800" dirty="0"/>
          </a:p>
          <a:p>
            <a:pPr lvl="1" eaLnBrk="1" hangingPunct="1">
              <a:lnSpc>
                <a:spcPct val="90000"/>
              </a:lnSpc>
              <a:buFontTx/>
              <a:buNone/>
            </a:pPr>
            <a:endParaRPr lang="en-US" sz="2400" dirty="0"/>
          </a:p>
          <a:p>
            <a:pPr lvl="1" eaLnBrk="1" hangingPunct="1">
              <a:lnSpc>
                <a:spcPct val="90000"/>
              </a:lnSpc>
            </a:pPr>
            <a:endParaRPr lang="en-GB" sz="2400" dirty="0"/>
          </a:p>
        </p:txBody>
      </p:sp>
      <p:sp>
        <p:nvSpPr>
          <p:cNvPr id="3" name="Footer Placeholder 2"/>
          <p:cNvSpPr>
            <a:spLocks noGrp="1"/>
          </p:cNvSpPr>
          <p:nvPr>
            <p:ph type="ftr" sz="quarter" idx="11"/>
          </p:nvPr>
        </p:nvSpPr>
        <p:spPr/>
        <p:txBody>
          <a:bodyPr/>
          <a:lstStyle/>
          <a:p>
            <a:r>
              <a:rPr lang="en-GB" dirty="0">
                <a:solidFill>
                  <a:schemeClr val="accent6">
                    <a:lumMod val="75000"/>
                  </a:schemeClr>
                </a:solidFill>
              </a:rPr>
              <a:t>www.id-book.com </a:t>
            </a:r>
          </a:p>
        </p:txBody>
      </p:sp>
      <p:sp>
        <p:nvSpPr>
          <p:cNvPr id="6" name="Slide Number Placeholder 5"/>
          <p:cNvSpPr>
            <a:spLocks noGrp="1"/>
          </p:cNvSpPr>
          <p:nvPr>
            <p:ph type="sldNum" sz="quarter" idx="12"/>
          </p:nvPr>
        </p:nvSpPr>
        <p:spPr/>
        <p:txBody>
          <a:bodyPr/>
          <a:lstStyle/>
          <a:p>
            <a:fld id="{A7EA2D8D-44E5-43C4-BBA1-AE3E32EF0894}" type="slidenum">
              <a:rPr lang="en-GB" smtClean="0">
                <a:solidFill>
                  <a:schemeClr val="accent6">
                    <a:lumMod val="75000"/>
                  </a:schemeClr>
                </a:solidFill>
              </a:rPr>
              <a:t>21</a:t>
            </a:fld>
            <a:endParaRPr lang="en-GB" dirty="0">
              <a:solidFill>
                <a:schemeClr val="accent6">
                  <a:lumMod val="75000"/>
                </a:schemeClr>
              </a:solidFill>
            </a:endParaRPr>
          </a:p>
        </p:txBody>
      </p:sp>
    </p:spTree>
    <p:extLst>
      <p:ext uri="{BB962C8B-B14F-4D97-AF65-F5344CB8AC3E}">
        <p14:creationId xmlns:p14="http://schemas.microsoft.com/office/powerpoint/2010/main" val="35906804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Title 1"/>
          <p:cNvSpPr>
            <a:spLocks noGrp="1"/>
          </p:cNvSpPr>
          <p:nvPr>
            <p:ph type="title" idx="4294967295"/>
          </p:nvPr>
        </p:nvSpPr>
        <p:spPr/>
        <p:txBody>
          <a:bodyPr/>
          <a:lstStyle/>
          <a:p>
            <a:pPr eaLnBrk="1" hangingPunct="1"/>
            <a:r>
              <a:rPr lang="en-GB" dirty="0"/>
              <a:t>Components</a:t>
            </a:r>
          </a:p>
        </p:txBody>
      </p:sp>
      <p:sp>
        <p:nvSpPr>
          <p:cNvPr id="31749" name="Content Placeholder 2"/>
          <p:cNvSpPr>
            <a:spLocks noGrp="1"/>
          </p:cNvSpPr>
          <p:nvPr>
            <p:ph idx="4294967295"/>
          </p:nvPr>
        </p:nvSpPr>
        <p:spPr>
          <a:xfrm>
            <a:off x="611560" y="1628800"/>
            <a:ext cx="7772400" cy="4727550"/>
          </a:xfrm>
        </p:spPr>
        <p:txBody>
          <a:bodyPr>
            <a:normAutofit lnSpcReduction="10000"/>
          </a:bodyPr>
          <a:lstStyle/>
          <a:p>
            <a:pPr eaLnBrk="1" hangingPunct="1"/>
            <a:r>
              <a:rPr lang="en-US" sz="2800" dirty="0">
                <a:solidFill>
                  <a:srgbClr val="7030A0"/>
                </a:solidFill>
                <a:highlight>
                  <a:srgbClr val="FFFF00"/>
                </a:highlight>
              </a:rPr>
              <a:t>Metaphors and analogies </a:t>
            </a:r>
          </a:p>
          <a:p>
            <a:pPr lvl="1" eaLnBrk="1" hangingPunct="1"/>
            <a:r>
              <a:rPr lang="en-US" sz="2400" dirty="0">
                <a:solidFill>
                  <a:schemeClr val="accent1"/>
                </a:solidFill>
              </a:rPr>
              <a:t> </a:t>
            </a:r>
            <a:r>
              <a:rPr lang="en-US" sz="1800" dirty="0">
                <a:solidFill>
                  <a:schemeClr val="accent1"/>
                </a:solidFill>
              </a:rPr>
              <a:t>understand what a product is for and how to use it for an activity</a:t>
            </a:r>
          </a:p>
          <a:p>
            <a:pPr lvl="1" eaLnBrk="1" hangingPunct="1"/>
            <a:endParaRPr lang="en-US" sz="1000" dirty="0">
              <a:solidFill>
                <a:schemeClr val="accent1"/>
              </a:solidFill>
            </a:endParaRPr>
          </a:p>
          <a:p>
            <a:pPr eaLnBrk="1" hangingPunct="1"/>
            <a:r>
              <a:rPr lang="en-US" sz="2800" dirty="0">
                <a:solidFill>
                  <a:srgbClr val="7030A0"/>
                </a:solidFill>
              </a:rPr>
              <a:t>Concepts that people are exposed to through the product</a:t>
            </a:r>
          </a:p>
          <a:p>
            <a:pPr eaLnBrk="1" hangingPunct="1"/>
            <a:endParaRPr lang="en-US" sz="1000" dirty="0">
              <a:solidFill>
                <a:srgbClr val="7030A0"/>
              </a:solidFill>
            </a:endParaRPr>
          </a:p>
          <a:p>
            <a:pPr lvl="1" eaLnBrk="1" hangingPunct="1"/>
            <a:r>
              <a:rPr lang="en-US" sz="1800" dirty="0">
                <a:solidFill>
                  <a:schemeClr val="accent1"/>
                </a:solidFill>
                <a:highlight>
                  <a:srgbClr val="FFFF00"/>
                </a:highlight>
              </a:rPr>
              <a:t>task–domain objects, their attributes, and operations (e.g. saving, revisiting, organizing)</a:t>
            </a:r>
          </a:p>
          <a:p>
            <a:pPr marL="342900" lvl="1" indent="-342900">
              <a:buFont typeface="Arial" panose="020B0604020202020204" pitchFamily="34" charset="0"/>
              <a:buChar char="•"/>
            </a:pPr>
            <a:r>
              <a:rPr lang="en-US" dirty="0">
                <a:solidFill>
                  <a:srgbClr val="7030A0"/>
                </a:solidFill>
              </a:rPr>
              <a:t>The relationships between those concepts</a:t>
            </a:r>
          </a:p>
          <a:p>
            <a:pPr lvl="1" eaLnBrk="1" hangingPunct="1"/>
            <a:endParaRPr lang="en-US" sz="1800" dirty="0">
              <a:solidFill>
                <a:schemeClr val="accent1"/>
              </a:solidFill>
            </a:endParaRPr>
          </a:p>
          <a:p>
            <a:pPr eaLnBrk="1" hangingPunct="1"/>
            <a:r>
              <a:rPr lang="en-US" sz="2800" dirty="0">
                <a:solidFill>
                  <a:srgbClr val="7030A0"/>
                </a:solidFill>
              </a:rPr>
              <a:t>The mappings between the concepts and the user experience the product is designed to support or invoke</a:t>
            </a:r>
            <a:endParaRPr lang="en-GB" sz="2800" dirty="0"/>
          </a:p>
        </p:txBody>
      </p:sp>
      <p:sp>
        <p:nvSpPr>
          <p:cNvPr id="3" name="Footer Placeholder 2"/>
          <p:cNvSpPr>
            <a:spLocks noGrp="1"/>
          </p:cNvSpPr>
          <p:nvPr>
            <p:ph type="ftr" sz="quarter" idx="11"/>
          </p:nvPr>
        </p:nvSpPr>
        <p:spPr/>
        <p:txBody>
          <a:bodyPr/>
          <a:lstStyle/>
          <a:p>
            <a:r>
              <a:rPr lang="en-GB" dirty="0">
                <a:solidFill>
                  <a:schemeClr val="accent6">
                    <a:lumMod val="75000"/>
                  </a:schemeClr>
                </a:solidFill>
              </a:rPr>
              <a:t>www.id-book.com </a:t>
            </a:r>
          </a:p>
        </p:txBody>
      </p:sp>
      <p:sp>
        <p:nvSpPr>
          <p:cNvPr id="6" name="Slide Number Placeholder 5"/>
          <p:cNvSpPr>
            <a:spLocks noGrp="1"/>
          </p:cNvSpPr>
          <p:nvPr>
            <p:ph type="sldNum" sz="quarter" idx="12"/>
          </p:nvPr>
        </p:nvSpPr>
        <p:spPr/>
        <p:txBody>
          <a:bodyPr/>
          <a:lstStyle/>
          <a:p>
            <a:fld id="{A7EA2D8D-44E5-43C4-BBA1-AE3E32EF0894}" type="slidenum">
              <a:rPr lang="en-GB" smtClean="0">
                <a:solidFill>
                  <a:schemeClr val="accent6">
                    <a:lumMod val="75000"/>
                  </a:schemeClr>
                </a:solidFill>
              </a:rPr>
              <a:t>22</a:t>
            </a:fld>
            <a:endParaRPr lang="en-GB" dirty="0">
              <a:solidFill>
                <a:schemeClr val="accent6">
                  <a:lumMod val="75000"/>
                </a:schemeClr>
              </a:solidFill>
            </a:endParaRPr>
          </a:p>
        </p:txBody>
      </p:sp>
    </p:spTree>
    <p:extLst>
      <p:ext uri="{BB962C8B-B14F-4D97-AF65-F5344CB8AC3E}">
        <p14:creationId xmlns:p14="http://schemas.microsoft.com/office/powerpoint/2010/main" val="531342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2" name="Rectangle 2"/>
          <p:cNvSpPr>
            <a:spLocks noGrp="1" noChangeArrowheads="1"/>
          </p:cNvSpPr>
          <p:nvPr>
            <p:ph type="title" idx="4294967295"/>
          </p:nvPr>
        </p:nvSpPr>
        <p:spPr/>
        <p:txBody>
          <a:bodyPr>
            <a:normAutofit fontScale="90000"/>
          </a:bodyPr>
          <a:lstStyle/>
          <a:p>
            <a:pPr eaLnBrk="1" hangingPunct="1"/>
            <a:r>
              <a:rPr lang="en-GB" dirty="0"/>
              <a:t>First steps in formulating a conceptual model</a:t>
            </a:r>
          </a:p>
        </p:txBody>
      </p:sp>
      <p:sp>
        <p:nvSpPr>
          <p:cNvPr id="32773" name="Rectangle 3"/>
          <p:cNvSpPr>
            <a:spLocks noGrp="1" noChangeArrowheads="1"/>
          </p:cNvSpPr>
          <p:nvPr>
            <p:ph type="body" idx="4294967295"/>
          </p:nvPr>
        </p:nvSpPr>
        <p:spPr>
          <a:xfrm>
            <a:off x="467544" y="1700808"/>
            <a:ext cx="8229600" cy="4525963"/>
          </a:xfrm>
        </p:spPr>
        <p:txBody>
          <a:bodyPr/>
          <a:lstStyle/>
          <a:p>
            <a:pPr eaLnBrk="1" hangingPunct="1">
              <a:lnSpc>
                <a:spcPct val="90000"/>
              </a:lnSpc>
            </a:pPr>
            <a:r>
              <a:rPr lang="en-GB" sz="2800" dirty="0">
                <a:solidFill>
                  <a:srgbClr val="7030A0"/>
                </a:solidFill>
              </a:rPr>
              <a:t>What will the users be doing when carrying out their tasks?</a:t>
            </a:r>
          </a:p>
          <a:p>
            <a:pPr eaLnBrk="1" hangingPunct="1">
              <a:lnSpc>
                <a:spcPct val="90000"/>
              </a:lnSpc>
            </a:pPr>
            <a:r>
              <a:rPr lang="en-GB" sz="2800" dirty="0">
                <a:solidFill>
                  <a:srgbClr val="7030A0"/>
                </a:solidFill>
              </a:rPr>
              <a:t>How will the system support these?</a:t>
            </a:r>
          </a:p>
          <a:p>
            <a:pPr eaLnBrk="1" hangingPunct="1">
              <a:lnSpc>
                <a:spcPct val="90000"/>
              </a:lnSpc>
            </a:pPr>
            <a:r>
              <a:rPr lang="en-GB" sz="2800" dirty="0">
                <a:solidFill>
                  <a:srgbClr val="7030A0"/>
                </a:solidFill>
              </a:rPr>
              <a:t>What kind of </a:t>
            </a:r>
            <a:r>
              <a:rPr lang="en-GB" sz="2800" dirty="0">
                <a:solidFill>
                  <a:srgbClr val="7030A0"/>
                </a:solidFill>
                <a:highlight>
                  <a:srgbClr val="FFFF00"/>
                </a:highlight>
              </a:rPr>
              <a:t>interface metaphor</a:t>
            </a:r>
            <a:r>
              <a:rPr lang="en-GB" sz="2800" dirty="0">
                <a:solidFill>
                  <a:srgbClr val="7030A0"/>
                </a:solidFill>
              </a:rPr>
              <a:t>, if any, will be appropriate?</a:t>
            </a:r>
          </a:p>
          <a:p>
            <a:pPr eaLnBrk="1" hangingPunct="1">
              <a:lnSpc>
                <a:spcPct val="90000"/>
              </a:lnSpc>
            </a:pPr>
            <a:r>
              <a:rPr lang="en-GB" sz="2800" dirty="0">
                <a:solidFill>
                  <a:srgbClr val="7030A0"/>
                </a:solidFill>
              </a:rPr>
              <a:t>What kinds of </a:t>
            </a:r>
            <a:r>
              <a:rPr lang="en-GB" sz="2800" dirty="0">
                <a:solidFill>
                  <a:srgbClr val="7030A0"/>
                </a:solidFill>
                <a:highlight>
                  <a:srgbClr val="FFFF00"/>
                </a:highlight>
              </a:rPr>
              <a:t>interaction modes and styles</a:t>
            </a:r>
            <a:r>
              <a:rPr lang="en-GB" sz="2800" dirty="0">
                <a:solidFill>
                  <a:srgbClr val="7030A0"/>
                </a:solidFill>
              </a:rPr>
              <a:t> to use? </a:t>
            </a:r>
          </a:p>
          <a:p>
            <a:pPr eaLnBrk="1" hangingPunct="1">
              <a:lnSpc>
                <a:spcPct val="90000"/>
              </a:lnSpc>
            </a:pPr>
            <a:endParaRPr lang="en-GB" sz="1000" dirty="0">
              <a:solidFill>
                <a:srgbClr val="7030A0"/>
              </a:solidFill>
            </a:endParaRPr>
          </a:p>
          <a:p>
            <a:pPr lvl="1" eaLnBrk="1" hangingPunct="1">
              <a:lnSpc>
                <a:spcPct val="90000"/>
              </a:lnSpc>
              <a:buFontTx/>
              <a:buNone/>
            </a:pPr>
            <a:r>
              <a:rPr lang="en-GB" sz="2400" dirty="0">
                <a:solidFill>
                  <a:schemeClr val="accent2"/>
                </a:solidFill>
              </a:rPr>
              <a:t>	</a:t>
            </a:r>
            <a:r>
              <a:rPr lang="en-GB" sz="2400" dirty="0">
                <a:solidFill>
                  <a:schemeClr val="accent1"/>
                </a:solidFill>
              </a:rPr>
              <a:t>- </a:t>
            </a:r>
            <a:r>
              <a:rPr lang="en-GB" sz="2200" dirty="0">
                <a:solidFill>
                  <a:schemeClr val="accent1"/>
                </a:solidFill>
              </a:rPr>
              <a:t>always keep in mind when making design decisions how the user will understand the underlying conceptual model </a:t>
            </a:r>
          </a:p>
        </p:txBody>
      </p:sp>
      <p:sp>
        <p:nvSpPr>
          <p:cNvPr id="3" name="Footer Placeholder 2"/>
          <p:cNvSpPr>
            <a:spLocks noGrp="1"/>
          </p:cNvSpPr>
          <p:nvPr>
            <p:ph type="ftr" sz="quarter" idx="11"/>
          </p:nvPr>
        </p:nvSpPr>
        <p:spPr/>
        <p:txBody>
          <a:bodyPr/>
          <a:lstStyle/>
          <a:p>
            <a:r>
              <a:rPr lang="en-GB" dirty="0">
                <a:solidFill>
                  <a:schemeClr val="accent6">
                    <a:lumMod val="75000"/>
                  </a:schemeClr>
                </a:solidFill>
              </a:rPr>
              <a:t>www.id-book.com </a:t>
            </a:r>
          </a:p>
        </p:txBody>
      </p:sp>
      <p:sp>
        <p:nvSpPr>
          <p:cNvPr id="6" name="Slide Number Placeholder 5"/>
          <p:cNvSpPr>
            <a:spLocks noGrp="1"/>
          </p:cNvSpPr>
          <p:nvPr>
            <p:ph type="sldNum" sz="quarter" idx="12"/>
          </p:nvPr>
        </p:nvSpPr>
        <p:spPr/>
        <p:txBody>
          <a:bodyPr/>
          <a:lstStyle/>
          <a:p>
            <a:fld id="{A7EA2D8D-44E5-43C4-BBA1-AE3E32EF0894}" type="slidenum">
              <a:rPr lang="en-GB" smtClean="0">
                <a:solidFill>
                  <a:schemeClr val="accent6">
                    <a:lumMod val="75000"/>
                  </a:schemeClr>
                </a:solidFill>
              </a:rPr>
              <a:t>23</a:t>
            </a:fld>
            <a:endParaRPr lang="en-GB" dirty="0">
              <a:solidFill>
                <a:schemeClr val="accent6">
                  <a:lumMod val="75000"/>
                </a:schemeClr>
              </a:solidFill>
            </a:endParaRPr>
          </a:p>
        </p:txBody>
      </p:sp>
    </p:spTree>
    <p:extLst>
      <p:ext uri="{BB962C8B-B14F-4D97-AF65-F5344CB8AC3E}">
        <p14:creationId xmlns:p14="http://schemas.microsoft.com/office/powerpoint/2010/main" val="37720149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6" name="Rectangle 2"/>
          <p:cNvSpPr>
            <a:spLocks noGrp="1" noChangeArrowheads="1"/>
          </p:cNvSpPr>
          <p:nvPr>
            <p:ph type="title" idx="4294967295"/>
          </p:nvPr>
        </p:nvSpPr>
        <p:spPr/>
        <p:txBody>
          <a:bodyPr/>
          <a:lstStyle/>
          <a:p>
            <a:pPr eaLnBrk="1" hangingPunct="1"/>
            <a:r>
              <a:rPr lang="en-GB" dirty="0"/>
              <a:t>Conceptual models</a:t>
            </a:r>
          </a:p>
        </p:txBody>
      </p:sp>
      <p:sp>
        <p:nvSpPr>
          <p:cNvPr id="33797" name="Rectangle 3"/>
          <p:cNvSpPr>
            <a:spLocks noGrp="1" noChangeArrowheads="1"/>
          </p:cNvSpPr>
          <p:nvPr>
            <p:ph type="body" idx="4294967295"/>
          </p:nvPr>
        </p:nvSpPr>
        <p:spPr>
          <a:xfrm>
            <a:off x="467544" y="1772816"/>
            <a:ext cx="8229600" cy="4525963"/>
          </a:xfrm>
        </p:spPr>
        <p:txBody>
          <a:bodyPr/>
          <a:lstStyle/>
          <a:p>
            <a:pPr eaLnBrk="1" hangingPunct="1"/>
            <a:r>
              <a:rPr lang="en-GB" dirty="0"/>
              <a:t>Many kinds and ways of classifying them</a:t>
            </a:r>
          </a:p>
          <a:p>
            <a:pPr eaLnBrk="1" hangingPunct="1"/>
            <a:endParaRPr lang="en-GB" dirty="0"/>
          </a:p>
          <a:p>
            <a:pPr eaLnBrk="1" hangingPunct="1"/>
            <a:r>
              <a:rPr lang="en-GB" dirty="0"/>
              <a:t>We describe them in terms of core activities and objects</a:t>
            </a:r>
          </a:p>
          <a:p>
            <a:pPr eaLnBrk="1" hangingPunct="1"/>
            <a:endParaRPr lang="en-GB" dirty="0"/>
          </a:p>
          <a:p>
            <a:pPr eaLnBrk="1" hangingPunct="1"/>
            <a:r>
              <a:rPr lang="en-GB" dirty="0"/>
              <a:t>Also in terms of interface metaphors</a:t>
            </a:r>
          </a:p>
        </p:txBody>
      </p:sp>
      <p:sp>
        <p:nvSpPr>
          <p:cNvPr id="3" name="Footer Placeholder 2"/>
          <p:cNvSpPr>
            <a:spLocks noGrp="1"/>
          </p:cNvSpPr>
          <p:nvPr>
            <p:ph type="ftr" sz="quarter" idx="11"/>
          </p:nvPr>
        </p:nvSpPr>
        <p:spPr/>
        <p:txBody>
          <a:bodyPr/>
          <a:lstStyle/>
          <a:p>
            <a:r>
              <a:rPr lang="en-GB" dirty="0">
                <a:solidFill>
                  <a:schemeClr val="accent6">
                    <a:lumMod val="75000"/>
                  </a:schemeClr>
                </a:solidFill>
              </a:rPr>
              <a:t>www.id-book.com </a:t>
            </a:r>
          </a:p>
        </p:txBody>
      </p:sp>
      <p:sp>
        <p:nvSpPr>
          <p:cNvPr id="6" name="Slide Number Placeholder 5"/>
          <p:cNvSpPr>
            <a:spLocks noGrp="1"/>
          </p:cNvSpPr>
          <p:nvPr>
            <p:ph type="sldNum" sz="quarter" idx="12"/>
          </p:nvPr>
        </p:nvSpPr>
        <p:spPr/>
        <p:txBody>
          <a:bodyPr/>
          <a:lstStyle/>
          <a:p>
            <a:fld id="{A7EA2D8D-44E5-43C4-BBA1-AE3E32EF0894}" type="slidenum">
              <a:rPr lang="en-GB" smtClean="0">
                <a:solidFill>
                  <a:schemeClr val="accent6">
                    <a:lumMod val="75000"/>
                  </a:schemeClr>
                </a:solidFill>
              </a:rPr>
              <a:t>24</a:t>
            </a:fld>
            <a:endParaRPr lang="en-GB" dirty="0">
              <a:solidFill>
                <a:schemeClr val="accent6">
                  <a:lumMod val="75000"/>
                </a:schemeClr>
              </a:solidFill>
            </a:endParaRPr>
          </a:p>
        </p:txBody>
      </p:sp>
    </p:spTree>
    <p:extLst>
      <p:ext uri="{BB962C8B-B14F-4D97-AF65-F5344CB8AC3E}">
        <p14:creationId xmlns:p14="http://schemas.microsoft.com/office/powerpoint/2010/main" val="3146540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E28B37EE-91A8-4C2A-B599-3F751398A9C4}"/>
              </a:ext>
            </a:extLst>
          </p:cNvPr>
          <p:cNvSpPr>
            <a:spLocks noGrp="1"/>
          </p:cNvSpPr>
          <p:nvPr>
            <p:ph type="ftr" sz="quarter" idx="11"/>
          </p:nvPr>
        </p:nvSpPr>
        <p:spPr/>
        <p:txBody>
          <a:bodyPr/>
          <a:lstStyle/>
          <a:p>
            <a:r>
              <a:rPr lang="en-GB"/>
              <a:t>www.id-book.com </a:t>
            </a:r>
          </a:p>
        </p:txBody>
      </p:sp>
      <p:sp>
        <p:nvSpPr>
          <p:cNvPr id="3" name="Slide Number Placeholder 2">
            <a:extLst>
              <a:ext uri="{FF2B5EF4-FFF2-40B4-BE49-F238E27FC236}">
                <a16:creationId xmlns:a16="http://schemas.microsoft.com/office/drawing/2014/main" id="{2E22ADA9-E655-4A15-B954-C99EEC19B6F7}"/>
              </a:ext>
            </a:extLst>
          </p:cNvPr>
          <p:cNvSpPr>
            <a:spLocks noGrp="1"/>
          </p:cNvSpPr>
          <p:nvPr>
            <p:ph type="sldNum" sz="quarter" idx="12"/>
          </p:nvPr>
        </p:nvSpPr>
        <p:spPr/>
        <p:txBody>
          <a:bodyPr/>
          <a:lstStyle/>
          <a:p>
            <a:fld id="{A7EA2D8D-44E5-43C4-BBA1-AE3E32EF0894}" type="slidenum">
              <a:rPr lang="en-GB" smtClean="0"/>
              <a:t>25</a:t>
            </a:fld>
            <a:endParaRPr lang="en-GB"/>
          </a:p>
        </p:txBody>
      </p:sp>
      <p:sp>
        <p:nvSpPr>
          <p:cNvPr id="4" name="Title 1">
            <a:extLst>
              <a:ext uri="{FF2B5EF4-FFF2-40B4-BE49-F238E27FC236}">
                <a16:creationId xmlns:a16="http://schemas.microsoft.com/office/drawing/2014/main" id="{0D2B6C9E-3873-4CA1-8FC6-8AD2C0498C3B}"/>
              </a:ext>
            </a:extLst>
          </p:cNvPr>
          <p:cNvSpPr txBox="1">
            <a:spLocks/>
          </p:cNvSpPr>
          <p:nvPr/>
        </p:nvSpPr>
        <p:spPr>
          <a:xfrm>
            <a:off x="107504" y="1988840"/>
            <a:ext cx="8928992" cy="1143000"/>
          </a:xfrm>
          <a:prstGeom prst="rect">
            <a:avLst/>
          </a:prstGeom>
        </p:spPr>
        <p:txBody>
          <a:bodyPr/>
          <a:lstStyle>
            <a:lvl1pPr algn="ctr" defTabSz="914400" rtl="0" eaLnBrk="1" latinLnBrk="0" hangingPunct="1">
              <a:spcBef>
                <a:spcPct val="0"/>
              </a:spcBef>
              <a:buNone/>
              <a:defRPr sz="4400" kern="1200">
                <a:solidFill>
                  <a:schemeClr val="accent6">
                    <a:lumMod val="75000"/>
                  </a:schemeClr>
                </a:solidFill>
                <a:latin typeface="Liberation Sans" panose="020B0604020202020204" pitchFamily="34" charset="0"/>
                <a:ea typeface="Liberation Sans" panose="020B0604020202020204" pitchFamily="34" charset="0"/>
                <a:cs typeface="Liberation Sans" panose="020B0604020202020204" pitchFamily="34" charset="0"/>
              </a:defRPr>
            </a:lvl1pPr>
          </a:lstStyle>
          <a:p>
            <a:r>
              <a:rPr lang="en-US" sz="4000" dirty="0"/>
              <a:t>2.4 Interface Metaphors</a:t>
            </a:r>
          </a:p>
        </p:txBody>
      </p:sp>
    </p:spTree>
    <p:extLst>
      <p:ext uri="{BB962C8B-B14F-4D97-AF65-F5344CB8AC3E}">
        <p14:creationId xmlns:p14="http://schemas.microsoft.com/office/powerpoint/2010/main" val="40620732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2" name="Title 1"/>
          <p:cNvSpPr>
            <a:spLocks noGrp="1"/>
          </p:cNvSpPr>
          <p:nvPr>
            <p:ph type="title" idx="4294967295"/>
          </p:nvPr>
        </p:nvSpPr>
        <p:spPr/>
        <p:txBody>
          <a:bodyPr/>
          <a:lstStyle/>
          <a:p>
            <a:pPr eaLnBrk="1" hangingPunct="1"/>
            <a:r>
              <a:rPr lang="en-GB" dirty="0"/>
              <a:t>Interface metaphors</a:t>
            </a:r>
          </a:p>
        </p:txBody>
      </p:sp>
      <p:sp>
        <p:nvSpPr>
          <p:cNvPr id="37893" name="Content Placeholder 2"/>
          <p:cNvSpPr>
            <a:spLocks noGrp="1"/>
          </p:cNvSpPr>
          <p:nvPr>
            <p:ph idx="4294967295"/>
          </p:nvPr>
        </p:nvSpPr>
        <p:spPr>
          <a:xfrm>
            <a:off x="457200" y="1600201"/>
            <a:ext cx="8229600" cy="4205064"/>
          </a:xfrm>
        </p:spPr>
        <p:txBody>
          <a:bodyPr/>
          <a:lstStyle/>
          <a:p>
            <a:pPr eaLnBrk="1" hangingPunct="1"/>
            <a:r>
              <a:rPr lang="en-US" dirty="0"/>
              <a:t>Conceptualizing what we are doing, e.g. surfing the web</a:t>
            </a:r>
          </a:p>
          <a:p>
            <a:pPr eaLnBrk="1" hangingPunct="1"/>
            <a:endParaRPr lang="en-US" sz="1000" dirty="0"/>
          </a:p>
          <a:p>
            <a:pPr eaLnBrk="1" hangingPunct="1"/>
            <a:r>
              <a:rPr lang="en-US" dirty="0"/>
              <a:t>A conceptual model instantiated at the interface, e.g. the desktop metaphor</a:t>
            </a:r>
          </a:p>
          <a:p>
            <a:pPr eaLnBrk="1" hangingPunct="1"/>
            <a:endParaRPr lang="en-US" sz="1000" dirty="0"/>
          </a:p>
          <a:p>
            <a:pPr eaLnBrk="1" hangingPunct="1"/>
            <a:r>
              <a:rPr lang="en-US" dirty="0"/>
              <a:t>Visualizing an operation, e.g. an icon of a shopping cart for placing items into</a:t>
            </a:r>
          </a:p>
          <a:p>
            <a:pPr eaLnBrk="1" hangingPunct="1"/>
            <a:endParaRPr lang="en-GB" dirty="0"/>
          </a:p>
        </p:txBody>
      </p:sp>
      <p:sp>
        <p:nvSpPr>
          <p:cNvPr id="3" name="Footer Placeholder 2"/>
          <p:cNvSpPr>
            <a:spLocks noGrp="1"/>
          </p:cNvSpPr>
          <p:nvPr>
            <p:ph type="ftr" sz="quarter" idx="11"/>
          </p:nvPr>
        </p:nvSpPr>
        <p:spPr/>
        <p:txBody>
          <a:bodyPr/>
          <a:lstStyle/>
          <a:p>
            <a:r>
              <a:rPr lang="en-GB" dirty="0">
                <a:solidFill>
                  <a:schemeClr val="accent6">
                    <a:lumMod val="75000"/>
                  </a:schemeClr>
                </a:solidFill>
              </a:rPr>
              <a:t>www.id-book.com </a:t>
            </a:r>
          </a:p>
        </p:txBody>
      </p:sp>
      <p:sp>
        <p:nvSpPr>
          <p:cNvPr id="6" name="Slide Number Placeholder 5"/>
          <p:cNvSpPr>
            <a:spLocks noGrp="1"/>
          </p:cNvSpPr>
          <p:nvPr>
            <p:ph type="sldNum" sz="quarter" idx="12"/>
          </p:nvPr>
        </p:nvSpPr>
        <p:spPr/>
        <p:txBody>
          <a:bodyPr/>
          <a:lstStyle/>
          <a:p>
            <a:fld id="{A7EA2D8D-44E5-43C4-BBA1-AE3E32EF0894}" type="slidenum">
              <a:rPr lang="en-GB" smtClean="0">
                <a:solidFill>
                  <a:schemeClr val="accent6">
                    <a:lumMod val="75000"/>
                  </a:schemeClr>
                </a:solidFill>
              </a:rPr>
              <a:t>26</a:t>
            </a:fld>
            <a:endParaRPr lang="en-GB" dirty="0">
              <a:solidFill>
                <a:schemeClr val="accent6">
                  <a:lumMod val="75000"/>
                </a:schemeClr>
              </a:solidFill>
            </a:endParaRPr>
          </a:p>
        </p:txBody>
      </p:sp>
    </p:spTree>
    <p:extLst>
      <p:ext uri="{BB962C8B-B14F-4D97-AF65-F5344CB8AC3E}">
        <p14:creationId xmlns:p14="http://schemas.microsoft.com/office/powerpoint/2010/main" val="16648591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A65FEBF7-044C-4511-A898-7B8511EB5772}"/>
              </a:ext>
            </a:extLst>
          </p:cNvPr>
          <p:cNvSpPr>
            <a:spLocks noGrp="1"/>
          </p:cNvSpPr>
          <p:nvPr>
            <p:ph type="ftr" sz="quarter" idx="11"/>
          </p:nvPr>
        </p:nvSpPr>
        <p:spPr/>
        <p:txBody>
          <a:bodyPr/>
          <a:lstStyle/>
          <a:p>
            <a:r>
              <a:rPr lang="en-GB"/>
              <a:t>www.id-book.com </a:t>
            </a:r>
          </a:p>
        </p:txBody>
      </p:sp>
      <p:sp>
        <p:nvSpPr>
          <p:cNvPr id="3" name="Slide Number Placeholder 2">
            <a:extLst>
              <a:ext uri="{FF2B5EF4-FFF2-40B4-BE49-F238E27FC236}">
                <a16:creationId xmlns:a16="http://schemas.microsoft.com/office/drawing/2014/main" id="{8B466BE5-E89B-47D4-AA6F-853505CBA75E}"/>
              </a:ext>
            </a:extLst>
          </p:cNvPr>
          <p:cNvSpPr>
            <a:spLocks noGrp="1"/>
          </p:cNvSpPr>
          <p:nvPr>
            <p:ph type="sldNum" sz="quarter" idx="12"/>
          </p:nvPr>
        </p:nvSpPr>
        <p:spPr/>
        <p:txBody>
          <a:bodyPr/>
          <a:lstStyle/>
          <a:p>
            <a:fld id="{A7EA2D8D-44E5-43C4-BBA1-AE3E32EF0894}" type="slidenum">
              <a:rPr lang="en-GB" smtClean="0"/>
              <a:t>27</a:t>
            </a:fld>
            <a:endParaRPr lang="en-GB"/>
          </a:p>
        </p:txBody>
      </p:sp>
      <p:sp>
        <p:nvSpPr>
          <p:cNvPr id="9" name="Title 1">
            <a:extLst>
              <a:ext uri="{FF2B5EF4-FFF2-40B4-BE49-F238E27FC236}">
                <a16:creationId xmlns:a16="http://schemas.microsoft.com/office/drawing/2014/main" id="{3A273F4A-DC0F-4B7D-B936-E6262E53A648}"/>
              </a:ext>
            </a:extLst>
          </p:cNvPr>
          <p:cNvSpPr txBox="1">
            <a:spLocks/>
          </p:cNvSpPr>
          <p:nvPr/>
        </p:nvSpPr>
        <p:spPr>
          <a:xfrm>
            <a:off x="457200" y="274638"/>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accent6">
                    <a:lumMod val="75000"/>
                  </a:schemeClr>
                </a:solidFill>
                <a:latin typeface="Liberation Sans" panose="020B0604020202020204" pitchFamily="34" charset="0"/>
                <a:ea typeface="Liberation Sans" panose="020B0604020202020204" pitchFamily="34" charset="0"/>
                <a:cs typeface="Liberation Sans" panose="020B0604020202020204" pitchFamily="34" charset="0"/>
              </a:defRPr>
            </a:lvl1pPr>
          </a:lstStyle>
          <a:p>
            <a:r>
              <a:rPr lang="en-GB" dirty="0" err="1"/>
              <a:t>Activiy</a:t>
            </a:r>
            <a:r>
              <a:rPr lang="en-GB" dirty="0"/>
              <a:t> 2.2</a:t>
            </a:r>
          </a:p>
        </p:txBody>
      </p:sp>
      <p:sp>
        <p:nvSpPr>
          <p:cNvPr id="13" name="Rectangle 12">
            <a:extLst>
              <a:ext uri="{FF2B5EF4-FFF2-40B4-BE49-F238E27FC236}">
                <a16:creationId xmlns:a16="http://schemas.microsoft.com/office/drawing/2014/main" id="{D28EDF60-E6DC-4BCA-A0D7-53B539CD1643}"/>
              </a:ext>
            </a:extLst>
          </p:cNvPr>
          <p:cNvSpPr/>
          <p:nvPr/>
        </p:nvSpPr>
        <p:spPr>
          <a:xfrm>
            <a:off x="323528" y="1772816"/>
            <a:ext cx="8568952" cy="3970318"/>
          </a:xfrm>
          <a:prstGeom prst="rect">
            <a:avLst/>
          </a:prstGeom>
        </p:spPr>
        <p:txBody>
          <a:bodyPr wrap="square">
            <a:spAutoFit/>
          </a:bodyPr>
          <a:lstStyle/>
          <a:p>
            <a:r>
              <a:rPr lang="en-US" sz="2800" dirty="0"/>
              <a:t>Go to a few online stores and see how the interface has been designed to enable the customer to order and pay for an item. </a:t>
            </a:r>
          </a:p>
          <a:p>
            <a:endParaRPr lang="en-US" sz="2800" dirty="0"/>
          </a:p>
          <a:p>
            <a:r>
              <a:rPr lang="en-US" sz="2800" dirty="0"/>
              <a:t>How many use the ‘add to shopping cart/trolley/basket’ followed by the ‘checkout’ metaphor? </a:t>
            </a:r>
          </a:p>
          <a:p>
            <a:endParaRPr lang="en-US" sz="2800" dirty="0"/>
          </a:p>
          <a:p>
            <a:r>
              <a:rPr lang="en-US" sz="2800" dirty="0"/>
              <a:t>Does this make it straightforward and intuitive to make a</a:t>
            </a:r>
          </a:p>
          <a:p>
            <a:r>
              <a:rPr lang="en-US" sz="2800" dirty="0"/>
              <a:t>purchase?</a:t>
            </a:r>
          </a:p>
        </p:txBody>
      </p:sp>
    </p:spTree>
    <p:extLst>
      <p:ext uri="{BB962C8B-B14F-4D97-AF65-F5344CB8AC3E}">
        <p14:creationId xmlns:p14="http://schemas.microsoft.com/office/powerpoint/2010/main" val="42144178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Material Metaphors</a:t>
            </a:r>
          </a:p>
        </p:txBody>
      </p:sp>
      <p:sp>
        <p:nvSpPr>
          <p:cNvPr id="6" name="Content Placeholder 5"/>
          <p:cNvSpPr>
            <a:spLocks noGrp="1"/>
          </p:cNvSpPr>
          <p:nvPr>
            <p:ph sz="half" idx="1"/>
          </p:nvPr>
        </p:nvSpPr>
        <p:spPr>
          <a:xfrm>
            <a:off x="511830" y="1405197"/>
            <a:ext cx="4924265" cy="4525963"/>
          </a:xfrm>
        </p:spPr>
        <p:txBody>
          <a:bodyPr>
            <a:normAutofit/>
          </a:bodyPr>
          <a:lstStyle/>
          <a:p>
            <a:r>
              <a:rPr lang="en-US" sz="2400" dirty="0"/>
              <a:t>The card is a very popular UI</a:t>
            </a:r>
          </a:p>
          <a:p>
            <a:endParaRPr lang="en-US" sz="2400" dirty="0"/>
          </a:p>
          <a:p>
            <a:r>
              <a:rPr lang="en-US" sz="2400" dirty="0"/>
              <a:t>Why?: Has familiar form factor</a:t>
            </a:r>
          </a:p>
          <a:p>
            <a:endParaRPr lang="en-US" sz="2400" dirty="0"/>
          </a:p>
          <a:p>
            <a:r>
              <a:rPr lang="en-US" sz="2400" dirty="0"/>
              <a:t>Material properties are added, giving appearance and physical behavior, e.g. surface of paper</a:t>
            </a:r>
          </a:p>
          <a:p>
            <a:endParaRPr lang="en-US" sz="3200" dirty="0"/>
          </a:p>
        </p:txBody>
      </p:sp>
      <p:pic>
        <p:nvPicPr>
          <p:cNvPr id="39938"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5796136" y="1556792"/>
            <a:ext cx="2463616" cy="429112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3993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5301208"/>
            <a:ext cx="5163319" cy="546704"/>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7" name="Footer Placeholder 6"/>
          <p:cNvSpPr>
            <a:spLocks noGrp="1"/>
          </p:cNvSpPr>
          <p:nvPr>
            <p:ph type="ftr" sz="quarter" idx="11"/>
          </p:nvPr>
        </p:nvSpPr>
        <p:spPr/>
        <p:txBody>
          <a:bodyPr/>
          <a:lstStyle/>
          <a:p>
            <a:r>
              <a:rPr lang="en-GB" dirty="0">
                <a:solidFill>
                  <a:schemeClr val="accent6">
                    <a:lumMod val="75000"/>
                  </a:schemeClr>
                </a:solidFill>
              </a:rPr>
              <a:t>www.id-book.com </a:t>
            </a:r>
          </a:p>
        </p:txBody>
      </p:sp>
      <p:sp>
        <p:nvSpPr>
          <p:cNvPr id="8" name="Slide Number Placeholder 7"/>
          <p:cNvSpPr>
            <a:spLocks noGrp="1"/>
          </p:cNvSpPr>
          <p:nvPr>
            <p:ph type="sldNum" sz="quarter" idx="12"/>
          </p:nvPr>
        </p:nvSpPr>
        <p:spPr/>
        <p:txBody>
          <a:bodyPr/>
          <a:lstStyle/>
          <a:p>
            <a:fld id="{A7EA2D8D-44E5-43C4-BBA1-AE3E32EF0894}" type="slidenum">
              <a:rPr lang="en-GB" smtClean="0">
                <a:solidFill>
                  <a:schemeClr val="accent6">
                    <a:lumMod val="75000"/>
                  </a:schemeClr>
                </a:solidFill>
              </a:rPr>
              <a:t>28</a:t>
            </a:fld>
            <a:endParaRPr lang="en-GB" dirty="0">
              <a:solidFill>
                <a:schemeClr val="accent6">
                  <a:lumMod val="75000"/>
                </a:schemeClr>
              </a:solidFill>
            </a:endParaRPr>
          </a:p>
        </p:txBody>
      </p:sp>
    </p:spTree>
    <p:extLst>
      <p:ext uri="{BB962C8B-B14F-4D97-AF65-F5344CB8AC3E}">
        <p14:creationId xmlns:p14="http://schemas.microsoft.com/office/powerpoint/2010/main" val="3539287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6" name="Title 1"/>
          <p:cNvSpPr>
            <a:spLocks noGrp="1"/>
          </p:cNvSpPr>
          <p:nvPr>
            <p:ph type="title" idx="4294967295"/>
          </p:nvPr>
        </p:nvSpPr>
        <p:spPr/>
        <p:txBody>
          <a:bodyPr/>
          <a:lstStyle/>
          <a:p>
            <a:pPr eaLnBrk="1" hangingPunct="1"/>
            <a:r>
              <a:rPr lang="en-GB" dirty="0"/>
              <a:t>Activity</a:t>
            </a:r>
          </a:p>
        </p:txBody>
      </p:sp>
      <p:sp>
        <p:nvSpPr>
          <p:cNvPr id="38917" name="Content Placeholder 2"/>
          <p:cNvSpPr>
            <a:spLocks noGrp="1"/>
          </p:cNvSpPr>
          <p:nvPr>
            <p:ph idx="4294967295"/>
          </p:nvPr>
        </p:nvSpPr>
        <p:spPr/>
        <p:txBody>
          <a:bodyPr>
            <a:normAutofit/>
          </a:bodyPr>
          <a:lstStyle/>
          <a:p>
            <a:pPr eaLnBrk="1" hangingPunct="1"/>
            <a:r>
              <a:rPr lang="en-GB" dirty="0">
                <a:solidFill>
                  <a:srgbClr val="7030A0"/>
                </a:solidFill>
              </a:rPr>
              <a:t>Describe </a:t>
            </a:r>
            <a:r>
              <a:rPr lang="en-GB" b="1" dirty="0">
                <a:solidFill>
                  <a:srgbClr val="7030A0"/>
                </a:solidFill>
              </a:rPr>
              <a:t>the components of the conceptual model </a:t>
            </a:r>
            <a:r>
              <a:rPr lang="en-US" dirty="0">
                <a:solidFill>
                  <a:srgbClr val="7030A0"/>
                </a:solidFill>
              </a:rPr>
              <a:t>underlying most online shopping websites, e.g.</a:t>
            </a:r>
          </a:p>
          <a:p>
            <a:pPr eaLnBrk="1" hangingPunct="1"/>
            <a:endParaRPr lang="en-US" sz="1000" dirty="0">
              <a:solidFill>
                <a:srgbClr val="7030A0"/>
              </a:solidFill>
            </a:endParaRPr>
          </a:p>
          <a:p>
            <a:pPr lvl="1" eaLnBrk="1" hangingPunct="1"/>
            <a:r>
              <a:rPr lang="en-US" dirty="0">
                <a:solidFill>
                  <a:schemeClr val="accent1"/>
                </a:solidFill>
              </a:rPr>
              <a:t>Shopping cart</a:t>
            </a:r>
          </a:p>
          <a:p>
            <a:pPr lvl="1" eaLnBrk="1" hangingPunct="1"/>
            <a:r>
              <a:rPr lang="en-US" dirty="0">
                <a:solidFill>
                  <a:schemeClr val="accent1"/>
                </a:solidFill>
              </a:rPr>
              <a:t>Proceeding to check-out</a:t>
            </a:r>
          </a:p>
          <a:p>
            <a:pPr lvl="1" eaLnBrk="1" hangingPunct="1"/>
            <a:r>
              <a:rPr lang="en-US" dirty="0">
                <a:solidFill>
                  <a:schemeClr val="accent1"/>
                </a:solidFill>
              </a:rPr>
              <a:t>1-click</a:t>
            </a:r>
          </a:p>
          <a:p>
            <a:pPr lvl="1" eaLnBrk="1" hangingPunct="1"/>
            <a:r>
              <a:rPr lang="en-US" dirty="0">
                <a:solidFill>
                  <a:schemeClr val="accent1"/>
                </a:solidFill>
              </a:rPr>
              <a:t>Gift wrapping</a:t>
            </a:r>
          </a:p>
          <a:p>
            <a:pPr lvl="1" eaLnBrk="1" hangingPunct="1"/>
            <a:r>
              <a:rPr lang="en-US" dirty="0">
                <a:solidFill>
                  <a:schemeClr val="accent1"/>
                </a:solidFill>
              </a:rPr>
              <a:t>Cash till</a:t>
            </a:r>
            <a:endParaRPr lang="en-GB" dirty="0">
              <a:solidFill>
                <a:schemeClr val="accent1"/>
              </a:solidFill>
            </a:endParaRPr>
          </a:p>
        </p:txBody>
      </p:sp>
      <p:sp>
        <p:nvSpPr>
          <p:cNvPr id="3" name="Footer Placeholder 2"/>
          <p:cNvSpPr>
            <a:spLocks noGrp="1"/>
          </p:cNvSpPr>
          <p:nvPr>
            <p:ph type="ftr" sz="quarter" idx="11"/>
          </p:nvPr>
        </p:nvSpPr>
        <p:spPr/>
        <p:txBody>
          <a:bodyPr/>
          <a:lstStyle/>
          <a:p>
            <a:r>
              <a:rPr lang="en-GB" dirty="0">
                <a:solidFill>
                  <a:schemeClr val="accent6">
                    <a:lumMod val="75000"/>
                  </a:schemeClr>
                </a:solidFill>
              </a:rPr>
              <a:t>www.id-book.com </a:t>
            </a:r>
          </a:p>
        </p:txBody>
      </p:sp>
      <p:sp>
        <p:nvSpPr>
          <p:cNvPr id="6" name="Slide Number Placeholder 5"/>
          <p:cNvSpPr>
            <a:spLocks noGrp="1"/>
          </p:cNvSpPr>
          <p:nvPr>
            <p:ph type="sldNum" sz="quarter" idx="12"/>
          </p:nvPr>
        </p:nvSpPr>
        <p:spPr/>
        <p:txBody>
          <a:bodyPr/>
          <a:lstStyle/>
          <a:p>
            <a:fld id="{A7EA2D8D-44E5-43C4-BBA1-AE3E32EF0894}" type="slidenum">
              <a:rPr lang="en-GB" smtClean="0">
                <a:solidFill>
                  <a:schemeClr val="accent6">
                    <a:lumMod val="75000"/>
                  </a:schemeClr>
                </a:solidFill>
              </a:rPr>
              <a:t>29</a:t>
            </a:fld>
            <a:endParaRPr lang="en-GB" dirty="0">
              <a:solidFill>
                <a:schemeClr val="accent6">
                  <a:lumMod val="75000"/>
                </a:schemeClr>
              </a:solidFill>
            </a:endParaRPr>
          </a:p>
        </p:txBody>
      </p:sp>
    </p:spTree>
    <p:extLst>
      <p:ext uri="{BB962C8B-B14F-4D97-AF65-F5344CB8AC3E}">
        <p14:creationId xmlns:p14="http://schemas.microsoft.com/office/powerpoint/2010/main" val="19930628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4" name="Rectangle 2"/>
          <p:cNvSpPr>
            <a:spLocks noGrp="1" noChangeArrowheads="1"/>
          </p:cNvSpPr>
          <p:nvPr>
            <p:ph type="title" idx="4294967295"/>
          </p:nvPr>
        </p:nvSpPr>
        <p:spPr/>
        <p:txBody>
          <a:bodyPr/>
          <a:lstStyle/>
          <a:p>
            <a:pPr eaLnBrk="1" hangingPunct="1"/>
            <a:r>
              <a:rPr lang="en-GB" dirty="0"/>
              <a:t>Interface metaphors</a:t>
            </a:r>
          </a:p>
        </p:txBody>
      </p:sp>
      <p:sp>
        <p:nvSpPr>
          <p:cNvPr id="40965" name="Rectangle 3"/>
          <p:cNvSpPr>
            <a:spLocks noGrp="1" noChangeArrowheads="1"/>
          </p:cNvSpPr>
          <p:nvPr>
            <p:ph type="body" idx="4294967295"/>
          </p:nvPr>
        </p:nvSpPr>
        <p:spPr/>
        <p:txBody>
          <a:bodyPr>
            <a:normAutofit lnSpcReduction="10000"/>
          </a:bodyPr>
          <a:lstStyle/>
          <a:p>
            <a:pPr eaLnBrk="1" hangingPunct="1">
              <a:lnSpc>
                <a:spcPct val="90000"/>
              </a:lnSpc>
            </a:pPr>
            <a:r>
              <a:rPr lang="en-GB" sz="2400" dirty="0">
                <a:solidFill>
                  <a:srgbClr val="7030A0"/>
                </a:solidFill>
              </a:rPr>
              <a:t>Interface designed to be similar to a physical entity but also has own properties</a:t>
            </a:r>
          </a:p>
          <a:p>
            <a:pPr eaLnBrk="1" hangingPunct="1">
              <a:lnSpc>
                <a:spcPct val="90000"/>
              </a:lnSpc>
            </a:pPr>
            <a:endParaRPr lang="en-GB" sz="800" dirty="0">
              <a:solidFill>
                <a:srgbClr val="7030A0"/>
              </a:solidFill>
            </a:endParaRPr>
          </a:p>
          <a:p>
            <a:pPr lvl="1" eaLnBrk="1" hangingPunct="1">
              <a:lnSpc>
                <a:spcPct val="90000"/>
              </a:lnSpc>
            </a:pPr>
            <a:r>
              <a:rPr lang="en-GB" sz="2400" dirty="0">
                <a:solidFill>
                  <a:schemeClr val="accent1"/>
                </a:solidFill>
              </a:rPr>
              <a:t>e.g. desktop metaphor, web portals</a:t>
            </a:r>
          </a:p>
          <a:p>
            <a:pPr lvl="1" eaLnBrk="1" hangingPunct="1">
              <a:lnSpc>
                <a:spcPct val="90000"/>
              </a:lnSpc>
            </a:pPr>
            <a:endParaRPr lang="en-GB" sz="2400" dirty="0">
              <a:solidFill>
                <a:schemeClr val="accent1"/>
              </a:solidFill>
            </a:endParaRPr>
          </a:p>
          <a:p>
            <a:pPr eaLnBrk="1" hangingPunct="1">
              <a:lnSpc>
                <a:spcPct val="90000"/>
              </a:lnSpc>
            </a:pPr>
            <a:r>
              <a:rPr lang="en-GB" sz="2400" dirty="0">
                <a:solidFill>
                  <a:srgbClr val="7030A0"/>
                </a:solidFill>
              </a:rPr>
              <a:t>Can be based on activity, object or a combination of both</a:t>
            </a:r>
          </a:p>
          <a:p>
            <a:pPr eaLnBrk="1" hangingPunct="1">
              <a:lnSpc>
                <a:spcPct val="90000"/>
              </a:lnSpc>
            </a:pPr>
            <a:endParaRPr lang="en-GB" sz="2400" dirty="0">
              <a:solidFill>
                <a:srgbClr val="7030A0"/>
              </a:solidFill>
            </a:endParaRPr>
          </a:p>
          <a:p>
            <a:pPr eaLnBrk="1" hangingPunct="1">
              <a:lnSpc>
                <a:spcPct val="90000"/>
              </a:lnSpc>
            </a:pPr>
            <a:r>
              <a:rPr lang="en-GB" sz="2400" dirty="0">
                <a:solidFill>
                  <a:srgbClr val="7030A0"/>
                </a:solidFill>
              </a:rPr>
              <a:t>Exploit user</a:t>
            </a:r>
            <a:r>
              <a:rPr lang="ja-JP" altLang="en-GB" sz="2400" dirty="0">
                <a:solidFill>
                  <a:srgbClr val="7030A0"/>
                </a:solidFill>
              </a:rPr>
              <a:t>’</a:t>
            </a:r>
            <a:r>
              <a:rPr lang="en-GB" sz="2400" dirty="0">
                <a:solidFill>
                  <a:srgbClr val="7030A0"/>
                </a:solidFill>
              </a:rPr>
              <a:t>s familiar knowledge, helping them to understand </a:t>
            </a:r>
            <a:r>
              <a:rPr lang="ja-JP" altLang="en-GB" sz="2400" dirty="0">
                <a:solidFill>
                  <a:srgbClr val="7030A0"/>
                </a:solidFill>
              </a:rPr>
              <a:t>‘</a:t>
            </a:r>
            <a:r>
              <a:rPr lang="en-GB" sz="2400" dirty="0">
                <a:solidFill>
                  <a:srgbClr val="7030A0"/>
                </a:solidFill>
              </a:rPr>
              <a:t>the unfamiliar</a:t>
            </a:r>
            <a:r>
              <a:rPr lang="ja-JP" altLang="en-GB" sz="2400" dirty="0">
                <a:solidFill>
                  <a:srgbClr val="7030A0"/>
                </a:solidFill>
              </a:rPr>
              <a:t>’</a:t>
            </a:r>
            <a:r>
              <a:rPr lang="en-GB" sz="2400" dirty="0">
                <a:solidFill>
                  <a:srgbClr val="7030A0"/>
                </a:solidFill>
              </a:rPr>
              <a:t> </a:t>
            </a:r>
          </a:p>
          <a:p>
            <a:pPr eaLnBrk="1" hangingPunct="1">
              <a:lnSpc>
                <a:spcPct val="90000"/>
              </a:lnSpc>
            </a:pPr>
            <a:endParaRPr lang="en-GB" sz="2400" dirty="0">
              <a:solidFill>
                <a:srgbClr val="7030A0"/>
              </a:solidFill>
            </a:endParaRPr>
          </a:p>
          <a:p>
            <a:pPr eaLnBrk="1" hangingPunct="1">
              <a:lnSpc>
                <a:spcPct val="90000"/>
              </a:lnSpc>
            </a:pPr>
            <a:r>
              <a:rPr lang="en-GB" sz="2400" dirty="0">
                <a:solidFill>
                  <a:srgbClr val="7030A0"/>
                </a:solidFill>
              </a:rPr>
              <a:t>Conjures up the essence of the unfamiliar activity, enabling users to leverage of this to understand more aspects of the unfamiliar functionality</a:t>
            </a:r>
            <a:endParaRPr lang="en-GB" sz="2800" dirty="0">
              <a:solidFill>
                <a:srgbClr val="7030A0"/>
              </a:solidFill>
            </a:endParaRPr>
          </a:p>
        </p:txBody>
      </p:sp>
      <p:sp>
        <p:nvSpPr>
          <p:cNvPr id="3" name="Footer Placeholder 2"/>
          <p:cNvSpPr>
            <a:spLocks noGrp="1"/>
          </p:cNvSpPr>
          <p:nvPr>
            <p:ph type="ftr" sz="quarter" idx="11"/>
          </p:nvPr>
        </p:nvSpPr>
        <p:spPr/>
        <p:txBody>
          <a:bodyPr/>
          <a:lstStyle/>
          <a:p>
            <a:r>
              <a:rPr lang="en-GB" dirty="0">
                <a:solidFill>
                  <a:schemeClr val="accent6">
                    <a:lumMod val="75000"/>
                  </a:schemeClr>
                </a:solidFill>
              </a:rPr>
              <a:t>www.id-book.com </a:t>
            </a:r>
          </a:p>
        </p:txBody>
      </p:sp>
      <p:sp>
        <p:nvSpPr>
          <p:cNvPr id="6" name="Slide Number Placeholder 5"/>
          <p:cNvSpPr>
            <a:spLocks noGrp="1"/>
          </p:cNvSpPr>
          <p:nvPr>
            <p:ph type="sldNum" sz="quarter" idx="12"/>
          </p:nvPr>
        </p:nvSpPr>
        <p:spPr/>
        <p:txBody>
          <a:bodyPr/>
          <a:lstStyle/>
          <a:p>
            <a:fld id="{A7EA2D8D-44E5-43C4-BBA1-AE3E32EF0894}" type="slidenum">
              <a:rPr lang="en-GB" smtClean="0">
                <a:solidFill>
                  <a:schemeClr val="accent6">
                    <a:lumMod val="75000"/>
                  </a:schemeClr>
                </a:solidFill>
              </a:rPr>
              <a:t>30</a:t>
            </a:fld>
            <a:endParaRPr lang="en-GB" dirty="0">
              <a:solidFill>
                <a:schemeClr val="accent6">
                  <a:lumMod val="75000"/>
                </a:schemeClr>
              </a:solidFill>
            </a:endParaRPr>
          </a:p>
        </p:txBody>
      </p:sp>
    </p:spTree>
    <p:extLst>
      <p:ext uri="{BB962C8B-B14F-4D97-AF65-F5344CB8AC3E}">
        <p14:creationId xmlns:p14="http://schemas.microsoft.com/office/powerpoint/2010/main" val="3243248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Rectangle 1026"/>
          <p:cNvSpPr>
            <a:spLocks noGrp="1" noChangeArrowheads="1"/>
          </p:cNvSpPr>
          <p:nvPr>
            <p:ph type="title" idx="4294967295"/>
          </p:nvPr>
        </p:nvSpPr>
        <p:spPr/>
        <p:txBody>
          <a:bodyPr>
            <a:normAutofit/>
          </a:bodyPr>
          <a:lstStyle/>
          <a:p>
            <a:pPr eaLnBrk="1" hangingPunct="1"/>
            <a:r>
              <a:rPr lang="en-GB" dirty="0"/>
              <a:t>Benefits of interface metaphors</a:t>
            </a:r>
          </a:p>
        </p:txBody>
      </p:sp>
      <p:sp>
        <p:nvSpPr>
          <p:cNvPr id="41989" name="Rectangle 1027"/>
          <p:cNvSpPr>
            <a:spLocks noGrp="1" noChangeArrowheads="1"/>
          </p:cNvSpPr>
          <p:nvPr>
            <p:ph type="body" idx="4294967295"/>
          </p:nvPr>
        </p:nvSpPr>
        <p:spPr>
          <a:xfrm>
            <a:off x="467544" y="1772816"/>
            <a:ext cx="8229600" cy="4525963"/>
          </a:xfrm>
        </p:spPr>
        <p:txBody>
          <a:bodyPr/>
          <a:lstStyle/>
          <a:p>
            <a:pPr eaLnBrk="1" hangingPunct="1">
              <a:lnSpc>
                <a:spcPct val="90000"/>
              </a:lnSpc>
            </a:pPr>
            <a:r>
              <a:rPr lang="en-GB" dirty="0">
                <a:solidFill>
                  <a:srgbClr val="7030A0"/>
                </a:solidFill>
              </a:rPr>
              <a:t>Makes learning new systems easier</a:t>
            </a:r>
          </a:p>
          <a:p>
            <a:pPr eaLnBrk="1" hangingPunct="1">
              <a:lnSpc>
                <a:spcPct val="90000"/>
              </a:lnSpc>
            </a:pPr>
            <a:endParaRPr lang="en-GB" sz="1000" dirty="0">
              <a:solidFill>
                <a:srgbClr val="7030A0"/>
              </a:solidFill>
            </a:endParaRPr>
          </a:p>
          <a:p>
            <a:pPr eaLnBrk="1" hangingPunct="1">
              <a:lnSpc>
                <a:spcPct val="90000"/>
              </a:lnSpc>
            </a:pPr>
            <a:r>
              <a:rPr lang="en-GB" dirty="0">
                <a:solidFill>
                  <a:srgbClr val="7030A0"/>
                </a:solidFill>
              </a:rPr>
              <a:t>Helps users understand the underlying conceptual model</a:t>
            </a:r>
          </a:p>
          <a:p>
            <a:pPr eaLnBrk="1" hangingPunct="1">
              <a:lnSpc>
                <a:spcPct val="90000"/>
              </a:lnSpc>
            </a:pPr>
            <a:endParaRPr lang="en-GB" sz="1000" dirty="0">
              <a:solidFill>
                <a:srgbClr val="7030A0"/>
              </a:solidFill>
            </a:endParaRPr>
          </a:p>
          <a:p>
            <a:pPr eaLnBrk="1" hangingPunct="1">
              <a:lnSpc>
                <a:spcPct val="90000"/>
              </a:lnSpc>
            </a:pPr>
            <a:r>
              <a:rPr lang="en-GB" dirty="0">
                <a:solidFill>
                  <a:srgbClr val="7030A0"/>
                </a:solidFill>
              </a:rPr>
              <a:t>Can be very innovative and enable the realm of computers and their applications to be made more accessible to a greater diversity of users</a:t>
            </a:r>
          </a:p>
        </p:txBody>
      </p:sp>
      <p:sp>
        <p:nvSpPr>
          <p:cNvPr id="3" name="Footer Placeholder 2"/>
          <p:cNvSpPr>
            <a:spLocks noGrp="1"/>
          </p:cNvSpPr>
          <p:nvPr>
            <p:ph type="ftr" sz="quarter" idx="11"/>
          </p:nvPr>
        </p:nvSpPr>
        <p:spPr/>
        <p:txBody>
          <a:bodyPr/>
          <a:lstStyle/>
          <a:p>
            <a:r>
              <a:rPr lang="en-GB" dirty="0">
                <a:solidFill>
                  <a:schemeClr val="accent6">
                    <a:lumMod val="75000"/>
                  </a:schemeClr>
                </a:solidFill>
              </a:rPr>
              <a:t>www.id-book.com </a:t>
            </a:r>
          </a:p>
        </p:txBody>
      </p:sp>
      <p:sp>
        <p:nvSpPr>
          <p:cNvPr id="6" name="Slide Number Placeholder 5"/>
          <p:cNvSpPr>
            <a:spLocks noGrp="1"/>
          </p:cNvSpPr>
          <p:nvPr>
            <p:ph type="sldNum" sz="quarter" idx="12"/>
          </p:nvPr>
        </p:nvSpPr>
        <p:spPr/>
        <p:txBody>
          <a:bodyPr/>
          <a:lstStyle/>
          <a:p>
            <a:fld id="{A7EA2D8D-44E5-43C4-BBA1-AE3E32EF0894}" type="slidenum">
              <a:rPr lang="en-GB" smtClean="0">
                <a:solidFill>
                  <a:schemeClr val="accent6">
                    <a:lumMod val="75000"/>
                  </a:schemeClr>
                </a:solidFill>
              </a:rPr>
              <a:t>31</a:t>
            </a:fld>
            <a:endParaRPr lang="en-GB" dirty="0">
              <a:solidFill>
                <a:schemeClr val="accent6">
                  <a:lumMod val="75000"/>
                </a:schemeClr>
              </a:solidFill>
            </a:endParaRPr>
          </a:p>
        </p:txBody>
      </p:sp>
    </p:spTree>
    <p:extLst>
      <p:ext uri="{BB962C8B-B14F-4D97-AF65-F5344CB8AC3E}">
        <p14:creationId xmlns:p14="http://schemas.microsoft.com/office/powerpoint/2010/main" val="28866315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E28B37EE-91A8-4C2A-B599-3F751398A9C4}"/>
              </a:ext>
            </a:extLst>
          </p:cNvPr>
          <p:cNvSpPr>
            <a:spLocks noGrp="1"/>
          </p:cNvSpPr>
          <p:nvPr>
            <p:ph type="ftr" sz="quarter" idx="11"/>
          </p:nvPr>
        </p:nvSpPr>
        <p:spPr/>
        <p:txBody>
          <a:bodyPr/>
          <a:lstStyle/>
          <a:p>
            <a:r>
              <a:rPr lang="en-GB"/>
              <a:t>www.id-book.com </a:t>
            </a:r>
          </a:p>
        </p:txBody>
      </p:sp>
      <p:sp>
        <p:nvSpPr>
          <p:cNvPr id="3" name="Slide Number Placeholder 2">
            <a:extLst>
              <a:ext uri="{FF2B5EF4-FFF2-40B4-BE49-F238E27FC236}">
                <a16:creationId xmlns:a16="http://schemas.microsoft.com/office/drawing/2014/main" id="{2E22ADA9-E655-4A15-B954-C99EEC19B6F7}"/>
              </a:ext>
            </a:extLst>
          </p:cNvPr>
          <p:cNvSpPr>
            <a:spLocks noGrp="1"/>
          </p:cNvSpPr>
          <p:nvPr>
            <p:ph type="sldNum" sz="quarter" idx="12"/>
          </p:nvPr>
        </p:nvSpPr>
        <p:spPr/>
        <p:txBody>
          <a:bodyPr/>
          <a:lstStyle/>
          <a:p>
            <a:fld id="{A7EA2D8D-44E5-43C4-BBA1-AE3E32EF0894}" type="slidenum">
              <a:rPr lang="en-GB" smtClean="0"/>
              <a:t>32</a:t>
            </a:fld>
            <a:endParaRPr lang="en-GB"/>
          </a:p>
        </p:txBody>
      </p:sp>
      <p:sp>
        <p:nvSpPr>
          <p:cNvPr id="4" name="Title 1">
            <a:extLst>
              <a:ext uri="{FF2B5EF4-FFF2-40B4-BE49-F238E27FC236}">
                <a16:creationId xmlns:a16="http://schemas.microsoft.com/office/drawing/2014/main" id="{0D2B6C9E-3873-4CA1-8FC6-8AD2C0498C3B}"/>
              </a:ext>
            </a:extLst>
          </p:cNvPr>
          <p:cNvSpPr txBox="1">
            <a:spLocks/>
          </p:cNvSpPr>
          <p:nvPr/>
        </p:nvSpPr>
        <p:spPr>
          <a:xfrm>
            <a:off x="107504" y="1988840"/>
            <a:ext cx="8928992" cy="1143000"/>
          </a:xfrm>
          <a:prstGeom prst="rect">
            <a:avLst/>
          </a:prstGeom>
        </p:spPr>
        <p:txBody>
          <a:bodyPr/>
          <a:lstStyle>
            <a:lvl1pPr algn="ctr" defTabSz="914400" rtl="0" eaLnBrk="1" latinLnBrk="0" hangingPunct="1">
              <a:spcBef>
                <a:spcPct val="0"/>
              </a:spcBef>
              <a:buNone/>
              <a:defRPr sz="4400" kern="1200">
                <a:solidFill>
                  <a:schemeClr val="accent6">
                    <a:lumMod val="75000"/>
                  </a:schemeClr>
                </a:solidFill>
                <a:latin typeface="Liberation Sans" panose="020B0604020202020204" pitchFamily="34" charset="0"/>
                <a:ea typeface="Liberation Sans" panose="020B0604020202020204" pitchFamily="34" charset="0"/>
                <a:cs typeface="Liberation Sans" panose="020B0604020202020204" pitchFamily="34" charset="0"/>
              </a:defRPr>
            </a:lvl1pPr>
          </a:lstStyle>
          <a:p>
            <a:r>
              <a:rPr lang="en-US" sz="4000" dirty="0"/>
              <a:t>2.5 Interaction Types</a:t>
            </a:r>
          </a:p>
        </p:txBody>
      </p:sp>
    </p:spTree>
    <p:extLst>
      <p:ext uri="{BB962C8B-B14F-4D97-AF65-F5344CB8AC3E}">
        <p14:creationId xmlns:p14="http://schemas.microsoft.com/office/powerpoint/2010/main" val="4278938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C16FACA-B79A-458F-82D8-22CB83A550BE}"/>
              </a:ext>
            </a:extLst>
          </p:cNvPr>
          <p:cNvSpPr>
            <a:spLocks noGrp="1"/>
          </p:cNvSpPr>
          <p:nvPr>
            <p:ph type="sldNum" sz="quarter" idx="12"/>
          </p:nvPr>
        </p:nvSpPr>
        <p:spPr/>
        <p:txBody>
          <a:bodyPr/>
          <a:lstStyle/>
          <a:p>
            <a:fld id="{A7EA2D8D-44E5-43C4-BBA1-AE3E32EF0894}" type="slidenum">
              <a:rPr lang="en-GB" smtClean="0"/>
              <a:t>33</a:t>
            </a:fld>
            <a:endParaRPr lang="en-GB"/>
          </a:p>
        </p:txBody>
      </p:sp>
      <p:pic>
        <p:nvPicPr>
          <p:cNvPr id="6" name="Picture 5">
            <a:extLst>
              <a:ext uri="{FF2B5EF4-FFF2-40B4-BE49-F238E27FC236}">
                <a16:creationId xmlns:a16="http://schemas.microsoft.com/office/drawing/2014/main" id="{FD16990D-E774-4D93-B735-9655BF28A404}"/>
              </a:ext>
            </a:extLst>
          </p:cNvPr>
          <p:cNvPicPr>
            <a:picLocks noChangeAspect="1"/>
          </p:cNvPicPr>
          <p:nvPr/>
        </p:nvPicPr>
        <p:blipFill>
          <a:blip r:embed="rId2"/>
          <a:stretch>
            <a:fillRect/>
          </a:stretch>
        </p:blipFill>
        <p:spPr>
          <a:xfrm>
            <a:off x="129831" y="469060"/>
            <a:ext cx="8884338" cy="4590242"/>
          </a:xfrm>
          <a:prstGeom prst="rect">
            <a:avLst/>
          </a:prstGeom>
        </p:spPr>
      </p:pic>
      <p:sp>
        <p:nvSpPr>
          <p:cNvPr id="8" name="Rectangle 7">
            <a:extLst>
              <a:ext uri="{FF2B5EF4-FFF2-40B4-BE49-F238E27FC236}">
                <a16:creationId xmlns:a16="http://schemas.microsoft.com/office/drawing/2014/main" id="{F8D67556-88D4-4356-893C-8CE33C851FF0}"/>
              </a:ext>
            </a:extLst>
          </p:cNvPr>
          <p:cNvSpPr/>
          <p:nvPr/>
        </p:nvSpPr>
        <p:spPr>
          <a:xfrm>
            <a:off x="971600" y="5305703"/>
            <a:ext cx="7200800" cy="923330"/>
          </a:xfrm>
          <a:prstGeom prst="rect">
            <a:avLst/>
          </a:prstGeom>
        </p:spPr>
        <p:txBody>
          <a:bodyPr wrap="square">
            <a:spAutoFit/>
          </a:bodyPr>
          <a:lstStyle/>
          <a:p>
            <a:pPr algn="ctr"/>
            <a:r>
              <a:rPr lang="en-US" sz="3600" b="1"/>
              <a:t>How to user Amazon</a:t>
            </a:r>
          </a:p>
          <a:p>
            <a:pPr algn="ctr"/>
            <a:r>
              <a:rPr lang="en-US"/>
              <a:t>Source: </a:t>
            </a:r>
            <a:r>
              <a:rPr lang="en-US">
                <a:hlinkClick r:id="rId3"/>
              </a:rPr>
              <a:t>https://www.youtube.com/watch?v=vhpC4m61w-o</a:t>
            </a:r>
            <a:endParaRPr lang="en-US"/>
          </a:p>
        </p:txBody>
      </p:sp>
    </p:spTree>
    <p:extLst>
      <p:ext uri="{BB962C8B-B14F-4D97-AF65-F5344CB8AC3E}">
        <p14:creationId xmlns:p14="http://schemas.microsoft.com/office/powerpoint/2010/main" val="28638929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6" name="Rectangle 2"/>
          <p:cNvSpPr>
            <a:spLocks noGrp="1" noChangeArrowheads="1"/>
          </p:cNvSpPr>
          <p:nvPr>
            <p:ph type="title" idx="4294967295"/>
          </p:nvPr>
        </p:nvSpPr>
        <p:spPr>
          <a:noFill/>
        </p:spPr>
        <p:txBody>
          <a:bodyPr lIns="90487" tIns="44450" rIns="90487" bIns="44450"/>
          <a:lstStyle/>
          <a:p>
            <a:pPr eaLnBrk="1" hangingPunct="1"/>
            <a:r>
              <a:rPr lang="en-GB" dirty="0"/>
              <a:t>Interaction types</a:t>
            </a:r>
          </a:p>
        </p:txBody>
      </p:sp>
      <p:sp>
        <p:nvSpPr>
          <p:cNvPr id="44037" name="Rectangle 3"/>
          <p:cNvSpPr>
            <a:spLocks noGrp="1" noChangeArrowheads="1"/>
          </p:cNvSpPr>
          <p:nvPr>
            <p:ph type="body" idx="4294967295"/>
          </p:nvPr>
        </p:nvSpPr>
        <p:spPr>
          <a:xfrm>
            <a:off x="533400" y="1453854"/>
            <a:ext cx="8153400" cy="4488904"/>
          </a:xfrm>
          <a:noFill/>
        </p:spPr>
        <p:txBody>
          <a:bodyPr lIns="90487" tIns="44450" rIns="90487" bIns="44450">
            <a:normAutofit fontScale="92500"/>
          </a:bodyPr>
          <a:lstStyle/>
          <a:p>
            <a:pPr eaLnBrk="1" hangingPunct="1">
              <a:lnSpc>
                <a:spcPct val="90000"/>
              </a:lnSpc>
            </a:pPr>
            <a:r>
              <a:rPr lang="en-GB" sz="2800" dirty="0">
                <a:solidFill>
                  <a:srgbClr val="7030A0"/>
                </a:solidFill>
              </a:rPr>
              <a:t>Instructing</a:t>
            </a:r>
          </a:p>
          <a:p>
            <a:pPr eaLnBrk="1" hangingPunct="1">
              <a:lnSpc>
                <a:spcPct val="90000"/>
              </a:lnSpc>
            </a:pPr>
            <a:endParaRPr lang="en-GB" sz="900" dirty="0">
              <a:solidFill>
                <a:srgbClr val="7030A0"/>
              </a:solidFill>
            </a:endParaRPr>
          </a:p>
          <a:p>
            <a:pPr lvl="1" eaLnBrk="1" hangingPunct="1">
              <a:lnSpc>
                <a:spcPct val="90000"/>
              </a:lnSpc>
            </a:pPr>
            <a:r>
              <a:rPr lang="en-GB" sz="2400" dirty="0">
                <a:solidFill>
                  <a:schemeClr val="accent1"/>
                </a:solidFill>
              </a:rPr>
              <a:t>issuing commands and selecting options</a:t>
            </a:r>
          </a:p>
          <a:p>
            <a:pPr lvl="1" eaLnBrk="1" hangingPunct="1">
              <a:lnSpc>
                <a:spcPct val="90000"/>
              </a:lnSpc>
            </a:pPr>
            <a:endParaRPr lang="en-GB" sz="900" dirty="0">
              <a:solidFill>
                <a:schemeClr val="accent1"/>
              </a:solidFill>
            </a:endParaRPr>
          </a:p>
          <a:p>
            <a:pPr eaLnBrk="1" hangingPunct="1">
              <a:lnSpc>
                <a:spcPct val="90000"/>
              </a:lnSpc>
            </a:pPr>
            <a:r>
              <a:rPr lang="en-GB" sz="2800" dirty="0">
                <a:solidFill>
                  <a:srgbClr val="7030A0"/>
                </a:solidFill>
              </a:rPr>
              <a:t>Conversing</a:t>
            </a:r>
          </a:p>
          <a:p>
            <a:pPr eaLnBrk="1" hangingPunct="1">
              <a:lnSpc>
                <a:spcPct val="90000"/>
              </a:lnSpc>
            </a:pPr>
            <a:endParaRPr lang="en-GB" sz="900" dirty="0">
              <a:solidFill>
                <a:srgbClr val="7030A0"/>
              </a:solidFill>
            </a:endParaRPr>
          </a:p>
          <a:p>
            <a:pPr lvl="1" eaLnBrk="1" hangingPunct="1">
              <a:lnSpc>
                <a:spcPct val="90000"/>
              </a:lnSpc>
            </a:pPr>
            <a:r>
              <a:rPr lang="en-GB" sz="2400" dirty="0">
                <a:solidFill>
                  <a:schemeClr val="accent1"/>
                </a:solidFill>
              </a:rPr>
              <a:t>Having a dialog </a:t>
            </a:r>
            <a:r>
              <a:rPr lang="en-US" sz="2400" dirty="0"/>
              <a:t>with a system</a:t>
            </a:r>
            <a:endParaRPr lang="en-GB" sz="2400" dirty="0">
              <a:solidFill>
                <a:schemeClr val="accent1"/>
              </a:solidFill>
            </a:endParaRPr>
          </a:p>
          <a:p>
            <a:pPr lvl="1" eaLnBrk="1" hangingPunct="1">
              <a:lnSpc>
                <a:spcPct val="90000"/>
              </a:lnSpc>
            </a:pPr>
            <a:endParaRPr lang="en-GB" sz="900" dirty="0">
              <a:solidFill>
                <a:schemeClr val="accent1"/>
              </a:solidFill>
            </a:endParaRPr>
          </a:p>
          <a:p>
            <a:pPr eaLnBrk="1" hangingPunct="1">
              <a:lnSpc>
                <a:spcPct val="90000"/>
              </a:lnSpc>
            </a:pPr>
            <a:r>
              <a:rPr lang="en-GB" sz="2800" dirty="0">
                <a:solidFill>
                  <a:srgbClr val="7030A0"/>
                </a:solidFill>
              </a:rPr>
              <a:t>Manipulating</a:t>
            </a:r>
          </a:p>
          <a:p>
            <a:pPr eaLnBrk="1" hangingPunct="1">
              <a:lnSpc>
                <a:spcPct val="90000"/>
              </a:lnSpc>
            </a:pPr>
            <a:endParaRPr lang="en-GB" sz="900" dirty="0">
              <a:solidFill>
                <a:srgbClr val="7030A0"/>
              </a:solidFill>
            </a:endParaRPr>
          </a:p>
          <a:p>
            <a:pPr lvl="1" eaLnBrk="1" hangingPunct="1">
              <a:lnSpc>
                <a:spcPct val="90000"/>
              </a:lnSpc>
            </a:pPr>
            <a:r>
              <a:rPr lang="en-GB" sz="2400" dirty="0">
                <a:solidFill>
                  <a:schemeClr val="accent1"/>
                </a:solidFill>
              </a:rPr>
              <a:t>interacting with objects in a virtual or physical space by manipulating them </a:t>
            </a:r>
          </a:p>
          <a:p>
            <a:pPr lvl="1" eaLnBrk="1" hangingPunct="1">
              <a:lnSpc>
                <a:spcPct val="90000"/>
              </a:lnSpc>
            </a:pPr>
            <a:endParaRPr lang="en-GB" sz="900" dirty="0">
              <a:solidFill>
                <a:schemeClr val="accent1"/>
              </a:solidFill>
            </a:endParaRPr>
          </a:p>
          <a:p>
            <a:pPr eaLnBrk="1" hangingPunct="1">
              <a:lnSpc>
                <a:spcPct val="90000"/>
              </a:lnSpc>
            </a:pPr>
            <a:r>
              <a:rPr lang="en-GB" sz="2800" dirty="0">
                <a:solidFill>
                  <a:srgbClr val="7030A0"/>
                </a:solidFill>
              </a:rPr>
              <a:t>Exploring</a:t>
            </a:r>
          </a:p>
          <a:p>
            <a:pPr lvl="1" eaLnBrk="1" hangingPunct="1">
              <a:lnSpc>
                <a:spcPct val="90000"/>
              </a:lnSpc>
            </a:pPr>
            <a:r>
              <a:rPr lang="en-US" sz="2400" dirty="0">
                <a:solidFill>
                  <a:schemeClr val="accent1"/>
                </a:solidFill>
              </a:rPr>
              <a:t>moving through a virtual environment or a physical space</a:t>
            </a:r>
            <a:endParaRPr lang="en-GB" sz="2400" dirty="0">
              <a:solidFill>
                <a:schemeClr val="accent1"/>
              </a:solidFill>
            </a:endParaRPr>
          </a:p>
        </p:txBody>
      </p:sp>
      <p:sp>
        <p:nvSpPr>
          <p:cNvPr id="44038" name="Rectangle 4"/>
          <p:cNvSpPr>
            <a:spLocks noChangeArrowheads="1"/>
          </p:cNvSpPr>
          <p:nvPr/>
        </p:nvSpPr>
        <p:spPr bwMode="auto">
          <a:xfrm>
            <a:off x="304800" y="1143000"/>
            <a:ext cx="1128713" cy="62170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eaLnBrk="0" hangingPunct="0">
              <a:lnSpc>
                <a:spcPct val="90000"/>
              </a:lnSpc>
              <a:spcBef>
                <a:spcPct val="20000"/>
              </a:spcBef>
            </a:pPr>
            <a:endParaRPr lang="en-GB" sz="2800" baseline="-25000">
              <a:latin typeface="Liberation Sans" panose="020B0604020202020204" pitchFamily="34" charset="0"/>
              <a:ea typeface="Liberation Sans" panose="020B0604020202020204" pitchFamily="34" charset="0"/>
              <a:cs typeface="Liberation Sans" panose="020B0604020202020204" pitchFamily="34" charset="0"/>
            </a:endParaRPr>
          </a:p>
          <a:p>
            <a:pPr lvl="1" eaLnBrk="0" hangingPunct="0">
              <a:lnSpc>
                <a:spcPct val="90000"/>
              </a:lnSpc>
              <a:spcBef>
                <a:spcPct val="20000"/>
              </a:spcBef>
              <a:buFontTx/>
              <a:buChar char="–"/>
            </a:pPr>
            <a:endParaRPr lang="en-GB" sz="2400" baseline="-25000">
              <a:latin typeface="Liberation Sans" panose="020B0604020202020204" pitchFamily="34" charset="0"/>
              <a:ea typeface="Liberation Sans" panose="020B0604020202020204" pitchFamily="34" charset="0"/>
              <a:cs typeface="Liberation Sans" panose="020B0604020202020204" pitchFamily="34" charset="0"/>
            </a:endParaRPr>
          </a:p>
        </p:txBody>
      </p:sp>
      <p:sp>
        <p:nvSpPr>
          <p:cNvPr id="3" name="Footer Placeholder 2"/>
          <p:cNvSpPr>
            <a:spLocks noGrp="1"/>
          </p:cNvSpPr>
          <p:nvPr>
            <p:ph type="ftr" sz="quarter" idx="11"/>
          </p:nvPr>
        </p:nvSpPr>
        <p:spPr/>
        <p:txBody>
          <a:bodyPr/>
          <a:lstStyle/>
          <a:p>
            <a:r>
              <a:rPr lang="en-GB" dirty="0">
                <a:solidFill>
                  <a:schemeClr val="accent6">
                    <a:lumMod val="75000"/>
                  </a:schemeClr>
                </a:solidFill>
              </a:rPr>
              <a:t>www.id-book.com </a:t>
            </a:r>
          </a:p>
        </p:txBody>
      </p:sp>
      <p:sp>
        <p:nvSpPr>
          <p:cNvPr id="4" name="Slide Number Placeholder 3"/>
          <p:cNvSpPr>
            <a:spLocks noGrp="1"/>
          </p:cNvSpPr>
          <p:nvPr>
            <p:ph type="sldNum" sz="quarter" idx="12"/>
          </p:nvPr>
        </p:nvSpPr>
        <p:spPr/>
        <p:txBody>
          <a:bodyPr/>
          <a:lstStyle/>
          <a:p>
            <a:fld id="{A7EA2D8D-44E5-43C4-BBA1-AE3E32EF0894}" type="slidenum">
              <a:rPr lang="en-GB" smtClean="0">
                <a:solidFill>
                  <a:schemeClr val="accent6">
                    <a:lumMod val="75000"/>
                  </a:schemeClr>
                </a:solidFill>
              </a:rPr>
              <a:t>34</a:t>
            </a:fld>
            <a:endParaRPr lang="en-GB" dirty="0">
              <a:solidFill>
                <a:schemeClr val="accent6">
                  <a:lumMod val="75000"/>
                </a:schemeClr>
              </a:solidFill>
            </a:endParaRPr>
          </a:p>
        </p:txBody>
      </p:sp>
    </p:spTree>
    <p:extLst>
      <p:ext uri="{BB962C8B-B14F-4D97-AF65-F5344CB8AC3E}">
        <p14:creationId xmlns:p14="http://schemas.microsoft.com/office/powerpoint/2010/main" val="2914706930"/>
      </p:ext>
    </p:extLst>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4" name="Rectangle 2"/>
          <p:cNvSpPr>
            <a:spLocks noGrp="1" noChangeArrowheads="1"/>
          </p:cNvSpPr>
          <p:nvPr>
            <p:ph type="title" idx="4294967295"/>
          </p:nvPr>
        </p:nvSpPr>
        <p:spPr/>
        <p:txBody>
          <a:bodyPr/>
          <a:lstStyle/>
          <a:p>
            <a:pPr eaLnBrk="1" hangingPunct="1"/>
            <a:r>
              <a:rPr lang="en-GB" dirty="0"/>
              <a:t>1. Instructing</a:t>
            </a:r>
          </a:p>
        </p:txBody>
      </p:sp>
      <p:sp>
        <p:nvSpPr>
          <p:cNvPr id="46085" name="Rectangle 3"/>
          <p:cNvSpPr>
            <a:spLocks noGrp="1" noChangeArrowheads="1"/>
          </p:cNvSpPr>
          <p:nvPr>
            <p:ph type="body" idx="4294967295"/>
          </p:nvPr>
        </p:nvSpPr>
        <p:spPr>
          <a:xfrm>
            <a:off x="685800" y="1235075"/>
            <a:ext cx="8062664" cy="5121275"/>
          </a:xfrm>
        </p:spPr>
        <p:txBody>
          <a:bodyPr>
            <a:normAutofit fontScale="70000" lnSpcReduction="20000"/>
          </a:bodyPr>
          <a:lstStyle/>
          <a:p>
            <a:pPr eaLnBrk="1" hangingPunct="1">
              <a:lnSpc>
                <a:spcPct val="120000"/>
              </a:lnSpc>
              <a:spcBef>
                <a:spcPts val="600"/>
              </a:spcBef>
            </a:pPr>
            <a:r>
              <a:rPr lang="en-GB" sz="2800" dirty="0">
                <a:solidFill>
                  <a:srgbClr val="7030A0"/>
                </a:solidFill>
              </a:rPr>
              <a:t>Example</a:t>
            </a:r>
          </a:p>
          <a:p>
            <a:pPr lvl="1">
              <a:lnSpc>
                <a:spcPct val="120000"/>
              </a:lnSpc>
              <a:spcBef>
                <a:spcPts val="600"/>
              </a:spcBef>
            </a:pPr>
            <a:r>
              <a:rPr lang="en-US" sz="2000" dirty="0">
                <a:solidFill>
                  <a:schemeClr val="accent1"/>
                </a:solidFill>
              </a:rPr>
              <a:t>typing in commands, </a:t>
            </a:r>
          </a:p>
          <a:p>
            <a:pPr lvl="1">
              <a:lnSpc>
                <a:spcPct val="120000"/>
              </a:lnSpc>
              <a:spcBef>
                <a:spcPts val="600"/>
              </a:spcBef>
            </a:pPr>
            <a:r>
              <a:rPr lang="en-US" sz="2000" dirty="0"/>
              <a:t>Selecting options from menus in a windows environment or on a multitouch screen,</a:t>
            </a:r>
            <a:br>
              <a:rPr lang="en-US" sz="2000" dirty="0"/>
            </a:br>
            <a:r>
              <a:rPr lang="en-US" sz="2000" dirty="0"/>
              <a:t>speaking aloud commands, </a:t>
            </a:r>
          </a:p>
          <a:p>
            <a:pPr lvl="1">
              <a:lnSpc>
                <a:spcPct val="120000"/>
              </a:lnSpc>
              <a:spcBef>
                <a:spcPts val="600"/>
              </a:spcBef>
            </a:pPr>
            <a:r>
              <a:rPr lang="en-US" sz="2000" dirty="0"/>
              <a:t>pressing buttons,</a:t>
            </a:r>
          </a:p>
          <a:p>
            <a:pPr lvl="1">
              <a:lnSpc>
                <a:spcPct val="120000"/>
              </a:lnSpc>
              <a:spcBef>
                <a:spcPts val="600"/>
              </a:spcBef>
            </a:pPr>
            <a:r>
              <a:rPr lang="en-US" sz="2000" dirty="0"/>
              <a:t>using a combination of function keys. </a:t>
            </a:r>
            <a:br>
              <a:rPr lang="en-US" sz="2400" dirty="0"/>
            </a:br>
            <a:endParaRPr lang="en-US" sz="2400" dirty="0"/>
          </a:p>
          <a:p>
            <a:pPr eaLnBrk="1" hangingPunct="1">
              <a:lnSpc>
                <a:spcPct val="120000"/>
              </a:lnSpc>
              <a:spcBef>
                <a:spcPts val="600"/>
              </a:spcBef>
            </a:pPr>
            <a:r>
              <a:rPr lang="en-GB" sz="2800" dirty="0">
                <a:solidFill>
                  <a:srgbClr val="7030A0"/>
                </a:solidFill>
              </a:rPr>
              <a:t>Instruct a system and tell it what to do</a:t>
            </a:r>
          </a:p>
          <a:p>
            <a:pPr lvl="1" eaLnBrk="1" hangingPunct="1">
              <a:lnSpc>
                <a:spcPct val="120000"/>
              </a:lnSpc>
              <a:spcBef>
                <a:spcPts val="600"/>
              </a:spcBef>
            </a:pPr>
            <a:r>
              <a:rPr lang="en-GB" sz="2400" dirty="0">
                <a:solidFill>
                  <a:schemeClr val="accent1"/>
                </a:solidFill>
              </a:rPr>
              <a:t>e.g. tell the time, print a file, save a file, remind the user of an appointment</a:t>
            </a:r>
          </a:p>
          <a:p>
            <a:pPr lvl="1" eaLnBrk="1" hangingPunct="1">
              <a:lnSpc>
                <a:spcPct val="120000"/>
              </a:lnSpc>
              <a:spcBef>
                <a:spcPts val="600"/>
              </a:spcBef>
            </a:pPr>
            <a:endParaRPr lang="en-GB" sz="1100" dirty="0">
              <a:solidFill>
                <a:schemeClr val="accent1"/>
              </a:solidFill>
            </a:endParaRPr>
          </a:p>
          <a:p>
            <a:pPr eaLnBrk="1" hangingPunct="1">
              <a:lnSpc>
                <a:spcPct val="120000"/>
              </a:lnSpc>
              <a:spcBef>
                <a:spcPts val="600"/>
              </a:spcBef>
            </a:pPr>
            <a:r>
              <a:rPr lang="en-GB" sz="2800" dirty="0">
                <a:solidFill>
                  <a:srgbClr val="7030A0"/>
                </a:solidFill>
              </a:rPr>
              <a:t>Underlying a diversity of devices and systems</a:t>
            </a:r>
          </a:p>
          <a:p>
            <a:pPr lvl="1" eaLnBrk="1" hangingPunct="1">
              <a:lnSpc>
                <a:spcPct val="120000"/>
              </a:lnSpc>
              <a:spcBef>
                <a:spcPts val="600"/>
              </a:spcBef>
            </a:pPr>
            <a:r>
              <a:rPr lang="en-GB" sz="2400" dirty="0">
                <a:solidFill>
                  <a:schemeClr val="accent1"/>
                </a:solidFill>
              </a:rPr>
              <a:t>e.g. </a:t>
            </a:r>
            <a:r>
              <a:rPr lang="en-US" sz="2400" dirty="0">
                <a:solidFill>
                  <a:schemeClr val="accent1"/>
                </a:solidFill>
              </a:rPr>
              <a:t>writing a report using a </a:t>
            </a:r>
            <a:r>
              <a:rPr lang="en-GB" sz="2400" dirty="0">
                <a:solidFill>
                  <a:schemeClr val="accent1"/>
                </a:solidFill>
              </a:rPr>
              <a:t>word processors</a:t>
            </a:r>
            <a:endParaRPr lang="en-GB" sz="1100" dirty="0">
              <a:solidFill>
                <a:schemeClr val="accent1"/>
              </a:solidFill>
            </a:endParaRPr>
          </a:p>
          <a:p>
            <a:pPr eaLnBrk="1" hangingPunct="1">
              <a:lnSpc>
                <a:spcPct val="120000"/>
              </a:lnSpc>
              <a:spcBef>
                <a:spcPts val="600"/>
              </a:spcBef>
            </a:pPr>
            <a:r>
              <a:rPr lang="en-GB" sz="2800" dirty="0">
                <a:solidFill>
                  <a:srgbClr val="7030A0"/>
                </a:solidFill>
              </a:rPr>
              <a:t>Main benefit is that instructing supports quick and efficient interaction</a:t>
            </a:r>
          </a:p>
          <a:p>
            <a:pPr lvl="1" eaLnBrk="1" hangingPunct="1">
              <a:lnSpc>
                <a:spcPct val="120000"/>
              </a:lnSpc>
              <a:spcBef>
                <a:spcPts val="600"/>
              </a:spcBef>
            </a:pPr>
            <a:r>
              <a:rPr lang="en-GB" sz="2400" dirty="0">
                <a:solidFill>
                  <a:schemeClr val="accent1"/>
                </a:solidFill>
              </a:rPr>
              <a:t>good for repetitive kinds of actions performed on multiple objects</a:t>
            </a:r>
          </a:p>
        </p:txBody>
      </p:sp>
      <p:sp>
        <p:nvSpPr>
          <p:cNvPr id="3" name="Footer Placeholder 2"/>
          <p:cNvSpPr>
            <a:spLocks noGrp="1"/>
          </p:cNvSpPr>
          <p:nvPr>
            <p:ph type="ftr" sz="quarter" idx="11"/>
          </p:nvPr>
        </p:nvSpPr>
        <p:spPr/>
        <p:txBody>
          <a:bodyPr/>
          <a:lstStyle/>
          <a:p>
            <a:r>
              <a:rPr lang="en-GB" dirty="0">
                <a:solidFill>
                  <a:schemeClr val="accent6">
                    <a:lumMod val="75000"/>
                  </a:schemeClr>
                </a:solidFill>
              </a:rPr>
              <a:t>www.id-book.com </a:t>
            </a:r>
          </a:p>
        </p:txBody>
      </p:sp>
      <p:sp>
        <p:nvSpPr>
          <p:cNvPr id="6" name="Slide Number Placeholder 5"/>
          <p:cNvSpPr>
            <a:spLocks noGrp="1"/>
          </p:cNvSpPr>
          <p:nvPr>
            <p:ph type="sldNum" sz="quarter" idx="12"/>
          </p:nvPr>
        </p:nvSpPr>
        <p:spPr/>
        <p:txBody>
          <a:bodyPr/>
          <a:lstStyle/>
          <a:p>
            <a:fld id="{A7EA2D8D-44E5-43C4-BBA1-AE3E32EF0894}" type="slidenum">
              <a:rPr lang="en-GB" smtClean="0">
                <a:solidFill>
                  <a:schemeClr val="accent6">
                    <a:lumMod val="75000"/>
                  </a:schemeClr>
                </a:solidFill>
              </a:rPr>
              <a:t>35</a:t>
            </a:fld>
            <a:endParaRPr lang="en-GB" dirty="0">
              <a:solidFill>
                <a:schemeClr val="accent6">
                  <a:lumMod val="75000"/>
                </a:schemeClr>
              </a:solidFill>
            </a:endParaRPr>
          </a:p>
        </p:txBody>
      </p:sp>
    </p:spTree>
    <p:extLst>
      <p:ext uri="{BB962C8B-B14F-4D97-AF65-F5344CB8AC3E}">
        <p14:creationId xmlns:p14="http://schemas.microsoft.com/office/powerpoint/2010/main" val="11897451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10" name="Title 1"/>
          <p:cNvSpPr>
            <a:spLocks noGrp="1"/>
          </p:cNvSpPr>
          <p:nvPr>
            <p:ph type="title" idx="4294967295"/>
          </p:nvPr>
        </p:nvSpPr>
        <p:spPr/>
        <p:txBody>
          <a:bodyPr/>
          <a:lstStyle/>
          <a:p>
            <a:pPr eaLnBrk="1" hangingPunct="1"/>
            <a:r>
              <a:rPr lang="en-GB" dirty="0"/>
              <a:t>Which is easiest and why?</a:t>
            </a:r>
          </a:p>
        </p:txBody>
      </p:sp>
      <p:pic>
        <p:nvPicPr>
          <p:cNvPr id="2" name="Picture 1">
            <a:extLst>
              <a:ext uri="{FF2B5EF4-FFF2-40B4-BE49-F238E27FC236}">
                <a16:creationId xmlns:a16="http://schemas.microsoft.com/office/drawing/2014/main" id="{18E9AE99-F79C-4D65-8122-54D017428436}"/>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58696"/>
          <a:stretch/>
        </p:blipFill>
        <p:spPr bwMode="auto">
          <a:xfrm>
            <a:off x="1547664" y="1556793"/>
            <a:ext cx="2736305" cy="4217135"/>
          </a:xfrm>
          <a:prstGeom prst="rect">
            <a:avLst/>
          </a:prstGeom>
          <a:noFill/>
          <a:ln>
            <a:noFill/>
          </a:ln>
          <a:effectLst/>
          <a:extLst>
            <a:ext uri="{909E8E84-426E-40dd-AFC4-6F175D3DCCD1}">
              <a14:hiddenFill xmlns:mc="http://schemas.openxmlformats.org/markup-compatibility/2006" xmlns="" xmlns:a14="http://schemas.microsoft.com/office/drawing/2010/main">
                <a:solidFill>
                  <a:schemeClr val="accent1"/>
                </a:solidFill>
              </a14:hiddenFill>
            </a:ext>
            <a:ext uri="{91240B29-F687-4f45-9708-019B960494DF}">
              <a14:hiddenLine xmlns:mc="http://schemas.openxmlformats.org/markup-compatibility/2006" xmlns="" xmlns:a14="http://schemas.microsoft.com/office/drawing/2010/main" w="9525">
                <a:solidFill>
                  <a:schemeClr val="tx1"/>
                </a:solidFill>
                <a:miter lim="800000"/>
                <a:headEnd/>
                <a:tailEnd/>
              </a14:hiddenLine>
            </a:ext>
            <a:ext uri="{AF507438-7753-43e0-B8FC-AC1667EBCBE1}">
              <a14:hiddenEffects xmlns:mc="http://schemas.openxmlformats.org/markup-compatibility/2006" xmlns="" xmlns:a14="http://schemas.microsoft.com/office/drawing/2010/main">
                <a:effectLst>
                  <a:outerShdw blurRad="63500" dist="38099" dir="2700000" algn="ctr" rotWithShape="0">
                    <a:schemeClr val="bg2">
                      <a:alpha val="74998"/>
                    </a:schemeClr>
                  </a:outerShdw>
                </a:effectLst>
              </a14:hiddenEffects>
            </a:ext>
          </a:extLst>
        </p:spPr>
      </p:pic>
      <p:pic>
        <p:nvPicPr>
          <p:cNvPr id="5" name="Picture 4">
            <a:extLst>
              <a:ext uri="{FF2B5EF4-FFF2-40B4-BE49-F238E27FC236}">
                <a16:creationId xmlns:a16="http://schemas.microsoft.com/office/drawing/2014/main" id="{14B57657-E290-4980-9D7E-D47E2D3F90E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60032" y="1556792"/>
            <a:ext cx="2592288" cy="4193407"/>
          </a:xfrm>
          <a:prstGeom prst="rect">
            <a:avLst/>
          </a:prstGeom>
          <a:noFill/>
          <a:ln>
            <a:noFill/>
          </a:ln>
          <a:effectLst/>
          <a:extLst>
            <a:ext uri="{909E8E84-426E-40dd-AFC4-6F175D3DCCD1}">
              <a14:hiddenFill xmlns:mc="http://schemas.openxmlformats.org/markup-compatibility/2006" xmlns="" xmlns:a14="http://schemas.microsoft.com/office/drawing/2010/main">
                <a:solidFill>
                  <a:schemeClr val="accent1"/>
                </a:solidFill>
              </a14:hiddenFill>
            </a:ext>
            <a:ext uri="{91240B29-F687-4f45-9708-019B960494DF}">
              <a14:hiddenLine xmlns:mc="http://schemas.openxmlformats.org/markup-compatibility/2006" xmlns="" xmlns:a14="http://schemas.microsoft.com/office/drawing/2010/main" w="9525">
                <a:solidFill>
                  <a:schemeClr val="tx1"/>
                </a:solidFill>
                <a:miter lim="800000"/>
                <a:headEnd/>
                <a:tailEnd/>
              </a14:hiddenLine>
            </a:ext>
            <a:ext uri="{AF507438-7753-43e0-B8FC-AC1667EBCBE1}">
              <a14:hiddenEffects xmlns:mc="http://schemas.openxmlformats.org/markup-compatibility/2006" xmlns="" xmlns:a14="http://schemas.microsoft.com/office/drawing/2010/main">
                <a:effectLst>
                  <a:outerShdw blurRad="63500" dist="38099" dir="2700000" algn="ctr" rotWithShape="0">
                    <a:schemeClr val="bg2">
                      <a:alpha val="74998"/>
                    </a:schemeClr>
                  </a:outerShdw>
                </a:effectLst>
              </a14:hiddenEffects>
            </a:ext>
          </a:extLst>
        </p:spPr>
      </p:pic>
      <p:sp>
        <p:nvSpPr>
          <p:cNvPr id="3" name="Footer Placeholder 2"/>
          <p:cNvSpPr>
            <a:spLocks noGrp="1"/>
          </p:cNvSpPr>
          <p:nvPr>
            <p:ph type="ftr" sz="quarter" idx="11"/>
          </p:nvPr>
        </p:nvSpPr>
        <p:spPr/>
        <p:txBody>
          <a:bodyPr/>
          <a:lstStyle/>
          <a:p>
            <a:r>
              <a:rPr lang="en-GB" dirty="0">
                <a:solidFill>
                  <a:schemeClr val="accent6">
                    <a:lumMod val="75000"/>
                  </a:schemeClr>
                </a:solidFill>
              </a:rPr>
              <a:t>www.id-book.com </a:t>
            </a:r>
          </a:p>
        </p:txBody>
      </p:sp>
      <p:sp>
        <p:nvSpPr>
          <p:cNvPr id="4" name="Slide Number Placeholder 3"/>
          <p:cNvSpPr>
            <a:spLocks noGrp="1"/>
          </p:cNvSpPr>
          <p:nvPr>
            <p:ph type="sldNum" sz="quarter" idx="12"/>
          </p:nvPr>
        </p:nvSpPr>
        <p:spPr/>
        <p:txBody>
          <a:bodyPr/>
          <a:lstStyle/>
          <a:p>
            <a:fld id="{A7EA2D8D-44E5-43C4-BBA1-AE3E32EF0894}" type="slidenum">
              <a:rPr lang="en-GB" smtClean="0">
                <a:solidFill>
                  <a:schemeClr val="accent6">
                    <a:lumMod val="75000"/>
                  </a:schemeClr>
                </a:solidFill>
              </a:rPr>
              <a:t>36</a:t>
            </a:fld>
            <a:endParaRPr lang="en-GB" dirty="0">
              <a:solidFill>
                <a:schemeClr val="accent6">
                  <a:lumMod val="75000"/>
                </a:schemeClr>
              </a:solidFill>
            </a:endParaRPr>
          </a:p>
        </p:txBody>
      </p:sp>
    </p:spTree>
    <p:extLst>
      <p:ext uri="{BB962C8B-B14F-4D97-AF65-F5344CB8AC3E}">
        <p14:creationId xmlns:p14="http://schemas.microsoft.com/office/powerpoint/2010/main" val="162530729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6" name="Rectangle 2"/>
          <p:cNvSpPr>
            <a:spLocks noGrp="1" noChangeArrowheads="1"/>
          </p:cNvSpPr>
          <p:nvPr>
            <p:ph type="title" idx="4294967295"/>
          </p:nvPr>
        </p:nvSpPr>
        <p:spPr>
          <a:xfrm>
            <a:off x="685800" y="381000"/>
            <a:ext cx="7772400" cy="1143000"/>
          </a:xfrm>
          <a:noFill/>
        </p:spPr>
        <p:txBody>
          <a:bodyPr lIns="90487" tIns="44450" rIns="90487" bIns="44450"/>
          <a:lstStyle/>
          <a:p>
            <a:pPr eaLnBrk="1" hangingPunct="1"/>
            <a:r>
              <a:rPr lang="en-GB" dirty="0"/>
              <a:t>2. Conversing</a:t>
            </a:r>
          </a:p>
        </p:txBody>
      </p:sp>
      <p:sp>
        <p:nvSpPr>
          <p:cNvPr id="49157" name="Rectangle 3"/>
          <p:cNvSpPr>
            <a:spLocks noGrp="1" noChangeArrowheads="1"/>
          </p:cNvSpPr>
          <p:nvPr>
            <p:ph type="body" idx="4294967295"/>
          </p:nvPr>
        </p:nvSpPr>
        <p:spPr>
          <a:xfrm>
            <a:off x="684664" y="1371600"/>
            <a:ext cx="7772400" cy="4984750"/>
          </a:xfrm>
          <a:noFill/>
        </p:spPr>
        <p:txBody>
          <a:bodyPr lIns="90487" tIns="44450" rIns="90487" bIns="44450">
            <a:normAutofit lnSpcReduction="10000"/>
          </a:bodyPr>
          <a:lstStyle/>
          <a:p>
            <a:pPr eaLnBrk="1" hangingPunct="1">
              <a:lnSpc>
                <a:spcPct val="90000"/>
              </a:lnSpc>
            </a:pPr>
            <a:r>
              <a:rPr lang="en-GB" sz="2400" dirty="0"/>
              <a:t>Underlying model of having a conversation with another human</a:t>
            </a:r>
          </a:p>
          <a:p>
            <a:pPr eaLnBrk="1" hangingPunct="1">
              <a:lnSpc>
                <a:spcPct val="90000"/>
              </a:lnSpc>
            </a:pPr>
            <a:endParaRPr lang="en-GB" sz="2400" dirty="0"/>
          </a:p>
          <a:p>
            <a:pPr eaLnBrk="1" hangingPunct="1">
              <a:lnSpc>
                <a:spcPct val="90000"/>
              </a:lnSpc>
            </a:pPr>
            <a:endParaRPr lang="en-GB" sz="800" dirty="0"/>
          </a:p>
          <a:p>
            <a:pPr eaLnBrk="1" hangingPunct="1">
              <a:lnSpc>
                <a:spcPct val="90000"/>
              </a:lnSpc>
            </a:pPr>
            <a:r>
              <a:rPr lang="en-GB" sz="2400" dirty="0"/>
              <a:t>Range from simple voice recognition menu-driven systems to more complex </a:t>
            </a:r>
            <a:r>
              <a:rPr lang="ja-JP" altLang="en-GB" sz="2400" dirty="0"/>
              <a:t>‘</a:t>
            </a:r>
            <a:r>
              <a:rPr lang="en-GB" sz="2400" dirty="0"/>
              <a:t>natural language</a:t>
            </a:r>
            <a:r>
              <a:rPr lang="ja-JP" altLang="en-GB" sz="2400" dirty="0"/>
              <a:t>’</a:t>
            </a:r>
            <a:r>
              <a:rPr lang="en-GB" sz="2400" dirty="0"/>
              <a:t> dialogs</a:t>
            </a:r>
          </a:p>
          <a:p>
            <a:pPr eaLnBrk="1" hangingPunct="1">
              <a:lnSpc>
                <a:spcPct val="90000"/>
              </a:lnSpc>
            </a:pPr>
            <a:endParaRPr lang="en-GB" sz="2400" dirty="0"/>
          </a:p>
          <a:p>
            <a:pPr eaLnBrk="1" hangingPunct="1">
              <a:lnSpc>
                <a:spcPct val="90000"/>
              </a:lnSpc>
            </a:pPr>
            <a:endParaRPr lang="en-GB" sz="800" dirty="0"/>
          </a:p>
          <a:p>
            <a:pPr eaLnBrk="1" hangingPunct="1">
              <a:lnSpc>
                <a:spcPct val="90000"/>
              </a:lnSpc>
            </a:pPr>
            <a:r>
              <a:rPr lang="en-GB" sz="2400" dirty="0"/>
              <a:t>Examples include timetables, search engines, advice-giving systems, help systems</a:t>
            </a:r>
          </a:p>
          <a:p>
            <a:pPr eaLnBrk="1" hangingPunct="1">
              <a:lnSpc>
                <a:spcPct val="90000"/>
              </a:lnSpc>
            </a:pPr>
            <a:endParaRPr lang="en-GB" sz="2400" dirty="0"/>
          </a:p>
          <a:p>
            <a:pPr eaLnBrk="1" hangingPunct="1">
              <a:lnSpc>
                <a:spcPct val="90000"/>
              </a:lnSpc>
            </a:pPr>
            <a:endParaRPr lang="en-GB" sz="800" dirty="0"/>
          </a:p>
          <a:p>
            <a:pPr eaLnBrk="1" hangingPunct="1">
              <a:lnSpc>
                <a:spcPct val="90000"/>
              </a:lnSpc>
            </a:pPr>
            <a:r>
              <a:rPr lang="en-GB" sz="2400" dirty="0"/>
              <a:t>Also virtual agents, toys and pet robots designed to converse </a:t>
            </a:r>
            <a:r>
              <a:rPr lang="en-GB" sz="2400"/>
              <a:t>with you</a:t>
            </a:r>
          </a:p>
          <a:p>
            <a:pPr eaLnBrk="1" hangingPunct="1">
              <a:lnSpc>
                <a:spcPct val="90000"/>
              </a:lnSpc>
            </a:pPr>
            <a:endParaRPr lang="en-GB" sz="2400"/>
          </a:p>
          <a:p>
            <a:pPr eaLnBrk="1" hangingPunct="1">
              <a:lnSpc>
                <a:spcPct val="90000"/>
              </a:lnSpc>
            </a:pPr>
            <a:r>
              <a:rPr lang="en-GB" sz="2400"/>
              <a:t>Ex: </a:t>
            </a:r>
            <a:r>
              <a:rPr lang="en-US" sz="2400"/>
              <a:t>Apple’s speech system, Siri</a:t>
            </a:r>
            <a:endParaRPr lang="en-GB" sz="2400"/>
          </a:p>
          <a:p>
            <a:pPr eaLnBrk="1" hangingPunct="1">
              <a:lnSpc>
                <a:spcPct val="90000"/>
              </a:lnSpc>
            </a:pPr>
            <a:endParaRPr lang="en-GB" sz="2400" dirty="0"/>
          </a:p>
          <a:p>
            <a:pPr lvl="1" eaLnBrk="1" hangingPunct="1">
              <a:lnSpc>
                <a:spcPct val="90000"/>
              </a:lnSpc>
            </a:pPr>
            <a:endParaRPr lang="en-GB" sz="2000" dirty="0"/>
          </a:p>
        </p:txBody>
      </p:sp>
      <p:sp>
        <p:nvSpPr>
          <p:cNvPr id="3" name="Footer Placeholder 2"/>
          <p:cNvSpPr>
            <a:spLocks noGrp="1"/>
          </p:cNvSpPr>
          <p:nvPr>
            <p:ph type="ftr" sz="quarter" idx="11"/>
          </p:nvPr>
        </p:nvSpPr>
        <p:spPr/>
        <p:txBody>
          <a:bodyPr/>
          <a:lstStyle/>
          <a:p>
            <a:r>
              <a:rPr lang="en-GB" dirty="0">
                <a:solidFill>
                  <a:schemeClr val="accent6">
                    <a:lumMod val="75000"/>
                  </a:schemeClr>
                </a:solidFill>
              </a:rPr>
              <a:t>www.id-book.com </a:t>
            </a:r>
          </a:p>
        </p:txBody>
      </p:sp>
      <p:sp>
        <p:nvSpPr>
          <p:cNvPr id="6" name="Slide Number Placeholder 5"/>
          <p:cNvSpPr>
            <a:spLocks noGrp="1"/>
          </p:cNvSpPr>
          <p:nvPr>
            <p:ph type="sldNum" sz="quarter" idx="12"/>
          </p:nvPr>
        </p:nvSpPr>
        <p:spPr/>
        <p:txBody>
          <a:bodyPr/>
          <a:lstStyle/>
          <a:p>
            <a:fld id="{A7EA2D8D-44E5-43C4-BBA1-AE3E32EF0894}" type="slidenum">
              <a:rPr lang="en-GB" smtClean="0">
                <a:solidFill>
                  <a:schemeClr val="accent6">
                    <a:lumMod val="75000"/>
                  </a:schemeClr>
                </a:solidFill>
              </a:rPr>
              <a:t>37</a:t>
            </a:fld>
            <a:endParaRPr lang="en-GB" dirty="0">
              <a:solidFill>
                <a:schemeClr val="accent6">
                  <a:lumMod val="75000"/>
                </a:schemeClr>
              </a:solidFill>
            </a:endParaRPr>
          </a:p>
        </p:txBody>
      </p:sp>
    </p:spTree>
    <p:extLst>
      <p:ext uri="{BB962C8B-B14F-4D97-AF65-F5344CB8AC3E}">
        <p14:creationId xmlns:p14="http://schemas.microsoft.com/office/powerpoint/2010/main" val="2554034947"/>
      </p:ext>
    </p:extLst>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860DE63D-3475-401A-A655-4779A3C0B82D}"/>
              </a:ext>
            </a:extLst>
          </p:cNvPr>
          <p:cNvSpPr>
            <a:spLocks noGrp="1"/>
          </p:cNvSpPr>
          <p:nvPr>
            <p:ph type="ftr" sz="quarter" idx="11"/>
          </p:nvPr>
        </p:nvSpPr>
        <p:spPr/>
        <p:txBody>
          <a:bodyPr/>
          <a:lstStyle/>
          <a:p>
            <a:r>
              <a:rPr lang="en-GB"/>
              <a:t>www.id-book.com </a:t>
            </a:r>
          </a:p>
        </p:txBody>
      </p:sp>
      <p:sp>
        <p:nvSpPr>
          <p:cNvPr id="3" name="Slide Number Placeholder 2">
            <a:extLst>
              <a:ext uri="{FF2B5EF4-FFF2-40B4-BE49-F238E27FC236}">
                <a16:creationId xmlns:a16="http://schemas.microsoft.com/office/drawing/2014/main" id="{9F70445F-4FD7-4B6E-BD01-ED4399C42385}"/>
              </a:ext>
            </a:extLst>
          </p:cNvPr>
          <p:cNvSpPr>
            <a:spLocks noGrp="1"/>
          </p:cNvSpPr>
          <p:nvPr>
            <p:ph type="sldNum" sz="quarter" idx="12"/>
          </p:nvPr>
        </p:nvSpPr>
        <p:spPr/>
        <p:txBody>
          <a:bodyPr/>
          <a:lstStyle/>
          <a:p>
            <a:fld id="{A7EA2D8D-44E5-43C4-BBA1-AE3E32EF0894}" type="slidenum">
              <a:rPr lang="en-GB" smtClean="0"/>
              <a:t>38</a:t>
            </a:fld>
            <a:endParaRPr lang="en-GB"/>
          </a:p>
        </p:txBody>
      </p:sp>
      <p:pic>
        <p:nvPicPr>
          <p:cNvPr id="4" name="Picture 3">
            <a:extLst>
              <a:ext uri="{FF2B5EF4-FFF2-40B4-BE49-F238E27FC236}">
                <a16:creationId xmlns:a16="http://schemas.microsoft.com/office/drawing/2014/main" id="{3E6C2A74-CE4A-49E1-A0E2-EDA5CDA2DEF8}"/>
              </a:ext>
            </a:extLst>
          </p:cNvPr>
          <p:cNvPicPr>
            <a:picLocks noChangeAspect="1"/>
          </p:cNvPicPr>
          <p:nvPr/>
        </p:nvPicPr>
        <p:blipFill>
          <a:blip r:embed="rId2"/>
          <a:stretch>
            <a:fillRect/>
          </a:stretch>
        </p:blipFill>
        <p:spPr>
          <a:xfrm>
            <a:off x="114299" y="476672"/>
            <a:ext cx="8847553" cy="5400600"/>
          </a:xfrm>
          <a:prstGeom prst="rect">
            <a:avLst/>
          </a:prstGeom>
        </p:spPr>
      </p:pic>
    </p:spTree>
    <p:extLst>
      <p:ext uri="{BB962C8B-B14F-4D97-AF65-F5344CB8AC3E}">
        <p14:creationId xmlns:p14="http://schemas.microsoft.com/office/powerpoint/2010/main" val="315566978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B0F92CA5-221E-4928-A0D1-CE29CDB42DC7}"/>
              </a:ext>
            </a:extLst>
          </p:cNvPr>
          <p:cNvSpPr>
            <a:spLocks noGrp="1"/>
          </p:cNvSpPr>
          <p:nvPr>
            <p:ph type="ftr" sz="quarter" idx="11"/>
          </p:nvPr>
        </p:nvSpPr>
        <p:spPr/>
        <p:txBody>
          <a:bodyPr/>
          <a:lstStyle/>
          <a:p>
            <a:r>
              <a:rPr lang="en-GB"/>
              <a:t>www.id-book.com </a:t>
            </a:r>
          </a:p>
        </p:txBody>
      </p:sp>
      <p:sp>
        <p:nvSpPr>
          <p:cNvPr id="3" name="Slide Number Placeholder 2">
            <a:extLst>
              <a:ext uri="{FF2B5EF4-FFF2-40B4-BE49-F238E27FC236}">
                <a16:creationId xmlns:a16="http://schemas.microsoft.com/office/drawing/2014/main" id="{9D223D39-5E8D-435A-928B-28AB4FEB4B8C}"/>
              </a:ext>
            </a:extLst>
          </p:cNvPr>
          <p:cNvSpPr>
            <a:spLocks noGrp="1"/>
          </p:cNvSpPr>
          <p:nvPr>
            <p:ph type="sldNum" sz="quarter" idx="12"/>
          </p:nvPr>
        </p:nvSpPr>
        <p:spPr/>
        <p:txBody>
          <a:bodyPr/>
          <a:lstStyle/>
          <a:p>
            <a:fld id="{A7EA2D8D-44E5-43C4-BBA1-AE3E32EF0894}" type="slidenum">
              <a:rPr lang="en-GB" smtClean="0"/>
              <a:t>39</a:t>
            </a:fld>
            <a:endParaRPr lang="en-GB"/>
          </a:p>
        </p:txBody>
      </p:sp>
      <p:pic>
        <p:nvPicPr>
          <p:cNvPr id="4" name="Picture 3">
            <a:extLst>
              <a:ext uri="{FF2B5EF4-FFF2-40B4-BE49-F238E27FC236}">
                <a16:creationId xmlns:a16="http://schemas.microsoft.com/office/drawing/2014/main" id="{7FF85CA3-4E22-4830-9B12-D26E0C63F555}"/>
              </a:ext>
            </a:extLst>
          </p:cNvPr>
          <p:cNvPicPr>
            <a:picLocks noChangeAspect="1"/>
          </p:cNvPicPr>
          <p:nvPr/>
        </p:nvPicPr>
        <p:blipFill>
          <a:blip r:embed="rId3"/>
          <a:stretch>
            <a:fillRect/>
          </a:stretch>
        </p:blipFill>
        <p:spPr>
          <a:xfrm>
            <a:off x="1123950" y="85725"/>
            <a:ext cx="6896100" cy="6686550"/>
          </a:xfrm>
          <a:prstGeom prst="rect">
            <a:avLst/>
          </a:prstGeom>
        </p:spPr>
      </p:pic>
    </p:spTree>
    <p:extLst>
      <p:ext uri="{BB962C8B-B14F-4D97-AF65-F5344CB8AC3E}">
        <p14:creationId xmlns:p14="http://schemas.microsoft.com/office/powerpoint/2010/main" val="188554638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A1C18A8-4D92-4464-991C-2385EBE7CB42}"/>
              </a:ext>
            </a:extLst>
          </p:cNvPr>
          <p:cNvSpPr>
            <a:spLocks noGrp="1"/>
          </p:cNvSpPr>
          <p:nvPr>
            <p:ph type="sldNum" sz="quarter" idx="12"/>
          </p:nvPr>
        </p:nvSpPr>
        <p:spPr/>
        <p:txBody>
          <a:bodyPr/>
          <a:lstStyle/>
          <a:p>
            <a:fld id="{A7EA2D8D-44E5-43C4-BBA1-AE3E32EF0894}" type="slidenum">
              <a:rPr lang="en-GB" smtClean="0"/>
              <a:t>40</a:t>
            </a:fld>
            <a:endParaRPr lang="en-GB"/>
          </a:p>
        </p:txBody>
      </p:sp>
      <p:sp>
        <p:nvSpPr>
          <p:cNvPr id="5" name="TextBox 4">
            <a:extLst>
              <a:ext uri="{FF2B5EF4-FFF2-40B4-BE49-F238E27FC236}">
                <a16:creationId xmlns:a16="http://schemas.microsoft.com/office/drawing/2014/main" id="{D6173BBA-4EF3-4B7D-B93E-E8BF8C7129D6}"/>
              </a:ext>
            </a:extLst>
          </p:cNvPr>
          <p:cNvSpPr txBox="1"/>
          <p:nvPr/>
        </p:nvSpPr>
        <p:spPr>
          <a:xfrm>
            <a:off x="2195736" y="5273966"/>
            <a:ext cx="5017592" cy="523220"/>
          </a:xfrm>
          <a:prstGeom prst="rect">
            <a:avLst/>
          </a:prstGeom>
          <a:noFill/>
        </p:spPr>
        <p:txBody>
          <a:bodyPr wrap="none" rtlCol="0">
            <a:spAutoFit/>
          </a:bodyPr>
          <a:lstStyle/>
          <a:p>
            <a:r>
              <a:rPr lang="en-US" sz="2800" b="1" dirty="0"/>
              <a:t>Automated phone-based system</a:t>
            </a:r>
          </a:p>
        </p:txBody>
      </p:sp>
      <p:sp>
        <p:nvSpPr>
          <p:cNvPr id="6" name="TextBox 5">
            <a:extLst>
              <a:ext uri="{FF2B5EF4-FFF2-40B4-BE49-F238E27FC236}">
                <a16:creationId xmlns:a16="http://schemas.microsoft.com/office/drawing/2014/main" id="{B4696EE0-DBEA-4F81-ADE6-25E204019A7B}"/>
              </a:ext>
            </a:extLst>
          </p:cNvPr>
          <p:cNvSpPr txBox="1"/>
          <p:nvPr/>
        </p:nvSpPr>
        <p:spPr>
          <a:xfrm>
            <a:off x="2195736" y="5809796"/>
            <a:ext cx="5107296" cy="369332"/>
          </a:xfrm>
          <a:prstGeom prst="rect">
            <a:avLst/>
          </a:prstGeom>
          <a:noFill/>
        </p:spPr>
        <p:txBody>
          <a:bodyPr wrap="none" rtlCol="0">
            <a:spAutoFit/>
          </a:bodyPr>
          <a:lstStyle/>
          <a:p>
            <a:r>
              <a:rPr lang="en-US" dirty="0"/>
              <a:t>https://www.youtube.com/watch?v=WFhbiWhQd60</a:t>
            </a:r>
          </a:p>
        </p:txBody>
      </p:sp>
      <p:pic>
        <p:nvPicPr>
          <p:cNvPr id="2" name="Picture 1">
            <a:extLst>
              <a:ext uri="{FF2B5EF4-FFF2-40B4-BE49-F238E27FC236}">
                <a16:creationId xmlns:a16="http://schemas.microsoft.com/office/drawing/2014/main" id="{03EA3030-896B-4087-8767-F60A85E8E1B4}"/>
              </a:ext>
            </a:extLst>
          </p:cNvPr>
          <p:cNvPicPr>
            <a:picLocks noChangeAspect="1"/>
          </p:cNvPicPr>
          <p:nvPr/>
        </p:nvPicPr>
        <p:blipFill>
          <a:blip r:embed="rId3"/>
          <a:stretch>
            <a:fillRect/>
          </a:stretch>
        </p:blipFill>
        <p:spPr>
          <a:xfrm>
            <a:off x="143508" y="262322"/>
            <a:ext cx="8856984" cy="5014213"/>
          </a:xfrm>
          <a:prstGeom prst="rect">
            <a:avLst/>
          </a:prstGeom>
        </p:spPr>
      </p:pic>
    </p:spTree>
    <p:extLst>
      <p:ext uri="{BB962C8B-B14F-4D97-AF65-F5344CB8AC3E}">
        <p14:creationId xmlns:p14="http://schemas.microsoft.com/office/powerpoint/2010/main" val="37487441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5" name="Title 1"/>
          <p:cNvSpPr>
            <a:spLocks noGrp="1"/>
          </p:cNvSpPr>
          <p:nvPr>
            <p:ph type="title" idx="4294967295"/>
          </p:nvPr>
        </p:nvSpPr>
        <p:spPr>
          <a:xfrm>
            <a:off x="467544" y="188640"/>
            <a:ext cx="8229600" cy="1143000"/>
          </a:xfrm>
        </p:spPr>
        <p:txBody>
          <a:bodyPr/>
          <a:lstStyle/>
          <a:p>
            <a:pPr eaLnBrk="1" hangingPunct="1"/>
            <a:r>
              <a:rPr lang="en-GB" dirty="0"/>
              <a:t>Would you talk with Anna?</a:t>
            </a:r>
          </a:p>
        </p:txBody>
      </p:sp>
      <p:pic>
        <p:nvPicPr>
          <p:cNvPr id="37907" name="Picture 19"/>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bwMode="auto">
          <a:xfrm>
            <a:off x="1259632" y="5373216"/>
            <a:ext cx="7067550" cy="89535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37909" name="Picture 2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9792" y="1268760"/>
            <a:ext cx="3322712" cy="3945721"/>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3" name="Footer Placeholder 2"/>
          <p:cNvSpPr>
            <a:spLocks noGrp="1"/>
          </p:cNvSpPr>
          <p:nvPr>
            <p:ph type="ftr" sz="quarter" idx="11"/>
          </p:nvPr>
        </p:nvSpPr>
        <p:spPr/>
        <p:txBody>
          <a:bodyPr/>
          <a:lstStyle/>
          <a:p>
            <a:r>
              <a:rPr lang="en-GB" dirty="0">
                <a:solidFill>
                  <a:schemeClr val="accent6">
                    <a:lumMod val="75000"/>
                  </a:schemeClr>
                </a:solidFill>
              </a:rPr>
              <a:t>www.id-book.com </a:t>
            </a:r>
          </a:p>
        </p:txBody>
      </p:sp>
      <p:sp>
        <p:nvSpPr>
          <p:cNvPr id="4" name="Slide Number Placeholder 3"/>
          <p:cNvSpPr>
            <a:spLocks noGrp="1"/>
          </p:cNvSpPr>
          <p:nvPr>
            <p:ph type="sldNum" sz="quarter" idx="12"/>
          </p:nvPr>
        </p:nvSpPr>
        <p:spPr/>
        <p:txBody>
          <a:bodyPr/>
          <a:lstStyle/>
          <a:p>
            <a:fld id="{A7EA2D8D-44E5-43C4-BBA1-AE3E32EF0894}" type="slidenum">
              <a:rPr lang="en-GB" smtClean="0">
                <a:solidFill>
                  <a:schemeClr val="accent6">
                    <a:lumMod val="75000"/>
                  </a:schemeClr>
                </a:solidFill>
              </a:rPr>
              <a:t>41</a:t>
            </a:fld>
            <a:endParaRPr lang="en-GB" dirty="0">
              <a:solidFill>
                <a:schemeClr val="accent6">
                  <a:lumMod val="75000"/>
                </a:schemeClr>
              </a:solidFill>
            </a:endParaRPr>
          </a:p>
        </p:txBody>
      </p:sp>
    </p:spTree>
    <p:extLst>
      <p:ext uri="{BB962C8B-B14F-4D97-AF65-F5344CB8AC3E}">
        <p14:creationId xmlns:p14="http://schemas.microsoft.com/office/powerpoint/2010/main" val="10273180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Rectangle 2"/>
          <p:cNvSpPr>
            <a:spLocks noGrp="1" noChangeArrowheads="1"/>
          </p:cNvSpPr>
          <p:nvPr>
            <p:ph type="title" idx="4294967295"/>
          </p:nvPr>
        </p:nvSpPr>
        <p:spPr>
          <a:xfrm>
            <a:off x="685800" y="457200"/>
            <a:ext cx="7772400" cy="1143000"/>
          </a:xfrm>
        </p:spPr>
        <p:txBody>
          <a:bodyPr>
            <a:noAutofit/>
          </a:bodyPr>
          <a:lstStyle/>
          <a:p>
            <a:pPr eaLnBrk="1" hangingPunct="1"/>
            <a:r>
              <a:rPr lang="en-GB" sz="4000" dirty="0"/>
              <a:t>Pros and cons of conversational model</a:t>
            </a:r>
          </a:p>
        </p:txBody>
      </p:sp>
      <p:sp>
        <p:nvSpPr>
          <p:cNvPr id="52229" name="Rectangle 3"/>
          <p:cNvSpPr>
            <a:spLocks noGrp="1" noChangeArrowheads="1"/>
          </p:cNvSpPr>
          <p:nvPr>
            <p:ph type="body" idx="4294967295"/>
          </p:nvPr>
        </p:nvSpPr>
        <p:spPr>
          <a:xfrm>
            <a:off x="683568" y="2060848"/>
            <a:ext cx="7772400" cy="4114800"/>
          </a:xfrm>
        </p:spPr>
        <p:txBody>
          <a:bodyPr>
            <a:normAutofit/>
          </a:bodyPr>
          <a:lstStyle/>
          <a:p>
            <a:pPr eaLnBrk="1" hangingPunct="1">
              <a:lnSpc>
                <a:spcPct val="90000"/>
              </a:lnSpc>
            </a:pPr>
            <a:r>
              <a:rPr lang="en-GB" sz="2800" dirty="0"/>
              <a:t>Allows users, especially novices and technophobes, to interact with the system in </a:t>
            </a:r>
            <a:r>
              <a:rPr lang="en-GB" sz="2800" b="1" dirty="0"/>
              <a:t>a way that is familiar</a:t>
            </a:r>
          </a:p>
          <a:p>
            <a:pPr eaLnBrk="1" hangingPunct="1">
              <a:lnSpc>
                <a:spcPct val="90000"/>
              </a:lnSpc>
            </a:pPr>
            <a:endParaRPr lang="en-GB" sz="2800" dirty="0"/>
          </a:p>
          <a:p>
            <a:pPr lvl="1" eaLnBrk="1" hangingPunct="1">
              <a:lnSpc>
                <a:spcPct val="90000"/>
              </a:lnSpc>
            </a:pPr>
            <a:r>
              <a:rPr lang="en-GB" sz="2400" dirty="0"/>
              <a:t>makes them feel comfortable, at ease and less scared</a:t>
            </a:r>
          </a:p>
          <a:p>
            <a:pPr lvl="1" eaLnBrk="1" hangingPunct="1">
              <a:lnSpc>
                <a:spcPct val="90000"/>
              </a:lnSpc>
            </a:pPr>
            <a:endParaRPr lang="en-GB" sz="2400" dirty="0"/>
          </a:p>
          <a:p>
            <a:pPr eaLnBrk="1" hangingPunct="1">
              <a:lnSpc>
                <a:spcPct val="90000"/>
              </a:lnSpc>
            </a:pPr>
            <a:r>
              <a:rPr lang="en-GB" sz="2800" b="1" dirty="0"/>
              <a:t>Misunderstandings</a:t>
            </a:r>
            <a:r>
              <a:rPr lang="en-GB" sz="2800" dirty="0"/>
              <a:t> can arise when the system does not know how to parse what the user says</a:t>
            </a:r>
          </a:p>
          <a:p>
            <a:pPr eaLnBrk="1" hangingPunct="1">
              <a:lnSpc>
                <a:spcPct val="90000"/>
              </a:lnSpc>
            </a:pPr>
            <a:endParaRPr lang="en-GB" sz="2800" dirty="0"/>
          </a:p>
        </p:txBody>
      </p:sp>
      <p:sp>
        <p:nvSpPr>
          <p:cNvPr id="3" name="Footer Placeholder 2"/>
          <p:cNvSpPr>
            <a:spLocks noGrp="1"/>
          </p:cNvSpPr>
          <p:nvPr>
            <p:ph type="ftr" sz="quarter" idx="11"/>
          </p:nvPr>
        </p:nvSpPr>
        <p:spPr/>
        <p:txBody>
          <a:bodyPr/>
          <a:lstStyle/>
          <a:p>
            <a:r>
              <a:rPr lang="en-GB" dirty="0">
                <a:solidFill>
                  <a:schemeClr val="accent6">
                    <a:lumMod val="75000"/>
                  </a:schemeClr>
                </a:solidFill>
              </a:rPr>
              <a:t>www.id-book.com </a:t>
            </a:r>
          </a:p>
        </p:txBody>
      </p:sp>
      <p:sp>
        <p:nvSpPr>
          <p:cNvPr id="6" name="Slide Number Placeholder 5"/>
          <p:cNvSpPr>
            <a:spLocks noGrp="1"/>
          </p:cNvSpPr>
          <p:nvPr>
            <p:ph type="sldNum" sz="quarter" idx="12"/>
          </p:nvPr>
        </p:nvSpPr>
        <p:spPr/>
        <p:txBody>
          <a:bodyPr/>
          <a:lstStyle/>
          <a:p>
            <a:fld id="{A7EA2D8D-44E5-43C4-BBA1-AE3E32EF0894}" type="slidenum">
              <a:rPr lang="en-GB" smtClean="0">
                <a:solidFill>
                  <a:schemeClr val="accent6">
                    <a:lumMod val="75000"/>
                  </a:schemeClr>
                </a:solidFill>
              </a:rPr>
              <a:t>42</a:t>
            </a:fld>
            <a:endParaRPr lang="en-GB" dirty="0">
              <a:solidFill>
                <a:schemeClr val="accent6">
                  <a:lumMod val="75000"/>
                </a:schemeClr>
              </a:solidFill>
            </a:endParaRPr>
          </a:p>
        </p:txBody>
      </p:sp>
    </p:spTree>
    <p:extLst>
      <p:ext uri="{BB962C8B-B14F-4D97-AF65-F5344CB8AC3E}">
        <p14:creationId xmlns:p14="http://schemas.microsoft.com/office/powerpoint/2010/main" val="180738181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2" name="Rectangle 2"/>
          <p:cNvSpPr>
            <a:spLocks noGrp="1" noChangeArrowheads="1"/>
          </p:cNvSpPr>
          <p:nvPr>
            <p:ph type="title" idx="4294967295"/>
          </p:nvPr>
        </p:nvSpPr>
        <p:spPr>
          <a:xfrm>
            <a:off x="304800" y="138412"/>
            <a:ext cx="8382000" cy="1143000"/>
          </a:xfrm>
          <a:noFill/>
        </p:spPr>
        <p:txBody>
          <a:bodyPr lIns="90487" tIns="44450" rIns="90487" bIns="44450"/>
          <a:lstStyle/>
          <a:p>
            <a:pPr eaLnBrk="1" hangingPunct="1"/>
            <a:r>
              <a:rPr lang="en-GB" dirty="0"/>
              <a:t>3. Manipulating</a:t>
            </a:r>
          </a:p>
        </p:txBody>
      </p:sp>
      <p:sp>
        <p:nvSpPr>
          <p:cNvPr id="53253" name="Rectangle 3"/>
          <p:cNvSpPr>
            <a:spLocks noGrp="1" noChangeArrowheads="1"/>
          </p:cNvSpPr>
          <p:nvPr>
            <p:ph type="body" idx="4294967295"/>
          </p:nvPr>
        </p:nvSpPr>
        <p:spPr>
          <a:xfrm>
            <a:off x="609600" y="1287418"/>
            <a:ext cx="8282880" cy="5237925"/>
          </a:xfrm>
          <a:noFill/>
        </p:spPr>
        <p:txBody>
          <a:bodyPr lIns="90487" tIns="44450" rIns="90487" bIns="44450">
            <a:normAutofit lnSpcReduction="10000"/>
          </a:bodyPr>
          <a:lstStyle/>
          <a:p>
            <a:pPr eaLnBrk="1" hangingPunct="1">
              <a:lnSpc>
                <a:spcPct val="90000"/>
              </a:lnSpc>
            </a:pPr>
            <a:r>
              <a:rPr lang="en-GB" sz="2400" dirty="0"/>
              <a:t>Involves dragging, selecting, opening, closing and zooming actions on virtual objects </a:t>
            </a:r>
          </a:p>
          <a:p>
            <a:pPr eaLnBrk="1" hangingPunct="1">
              <a:lnSpc>
                <a:spcPct val="90000"/>
              </a:lnSpc>
            </a:pPr>
            <a:endParaRPr lang="en-GB" sz="1100" dirty="0"/>
          </a:p>
          <a:p>
            <a:pPr eaLnBrk="1" hangingPunct="1">
              <a:lnSpc>
                <a:spcPct val="90000"/>
              </a:lnSpc>
            </a:pPr>
            <a:endParaRPr lang="en-GB" sz="800" dirty="0"/>
          </a:p>
          <a:p>
            <a:pPr eaLnBrk="1" hangingPunct="1">
              <a:lnSpc>
                <a:spcPct val="90000"/>
              </a:lnSpc>
            </a:pPr>
            <a:r>
              <a:rPr lang="en-GB" sz="2400" dirty="0"/>
              <a:t>Exploit</a:t>
            </a:r>
            <a:r>
              <a:rPr lang="ja-JP" altLang="en-GB" sz="2400" dirty="0"/>
              <a:t>’</a:t>
            </a:r>
            <a:r>
              <a:rPr lang="en-GB" sz="2400" dirty="0"/>
              <a:t>s users</a:t>
            </a:r>
            <a:r>
              <a:rPr lang="ja-JP" altLang="en-GB" sz="2400" dirty="0"/>
              <a:t>’</a:t>
            </a:r>
            <a:r>
              <a:rPr lang="en-GB" sz="2400" dirty="0"/>
              <a:t> knowledge of how they move and manipulate in the physical world</a:t>
            </a:r>
          </a:p>
          <a:p>
            <a:pPr eaLnBrk="1" hangingPunct="1">
              <a:lnSpc>
                <a:spcPct val="90000"/>
              </a:lnSpc>
            </a:pPr>
            <a:endParaRPr lang="en-GB" sz="1000" dirty="0"/>
          </a:p>
          <a:p>
            <a:pPr eaLnBrk="1" hangingPunct="1">
              <a:lnSpc>
                <a:spcPct val="90000"/>
              </a:lnSpc>
            </a:pPr>
            <a:endParaRPr lang="en-GB" sz="800" dirty="0"/>
          </a:p>
          <a:p>
            <a:pPr eaLnBrk="1" hangingPunct="1">
              <a:lnSpc>
                <a:spcPct val="90000"/>
              </a:lnSpc>
            </a:pPr>
            <a:r>
              <a:rPr lang="en-GB" sz="2400" dirty="0"/>
              <a:t>Can involve actions using physical controllers (e.g. Wii) or air gestures (e.g. Kinect) to control the movements of an on screen avatar</a:t>
            </a:r>
          </a:p>
          <a:p>
            <a:pPr eaLnBrk="1" hangingPunct="1">
              <a:lnSpc>
                <a:spcPct val="90000"/>
              </a:lnSpc>
            </a:pPr>
            <a:endParaRPr lang="en-GB" sz="1000" dirty="0"/>
          </a:p>
          <a:p>
            <a:pPr eaLnBrk="1" hangingPunct="1">
              <a:lnSpc>
                <a:spcPct val="90000"/>
              </a:lnSpc>
            </a:pPr>
            <a:r>
              <a:rPr lang="en-US" sz="2400" dirty="0"/>
              <a:t>Tagged physical objects (e.g. balls) that are manipulated in a physical world result in physical/digital events (e.g. </a:t>
            </a:r>
            <a:r>
              <a:rPr lang="en-US" sz="2400"/>
              <a:t>animation)</a:t>
            </a:r>
          </a:p>
          <a:p>
            <a:pPr eaLnBrk="1" hangingPunct="1">
              <a:lnSpc>
                <a:spcPct val="90000"/>
              </a:lnSpc>
            </a:pPr>
            <a:r>
              <a:rPr lang="en-US" sz="2400"/>
              <a:t>Ex: </a:t>
            </a:r>
            <a:r>
              <a:rPr lang="en-US" sz="2400">
                <a:hlinkClick r:id="rId3"/>
              </a:rPr>
              <a:t>https://youtu.be/YVWgRjWfD9k?si=F17ipTHvfKnBcYR_&amp;t=65</a:t>
            </a:r>
            <a:endParaRPr lang="en-US" sz="2400"/>
          </a:p>
          <a:p>
            <a:pPr eaLnBrk="1" hangingPunct="1">
              <a:lnSpc>
                <a:spcPct val="90000"/>
              </a:lnSpc>
            </a:pPr>
            <a:endParaRPr lang="en-US" sz="2400"/>
          </a:p>
          <a:p>
            <a:pPr eaLnBrk="1" hangingPunct="1">
              <a:lnSpc>
                <a:spcPct val="90000"/>
              </a:lnSpc>
            </a:pPr>
            <a:endParaRPr lang="en-GB" sz="2400" dirty="0"/>
          </a:p>
        </p:txBody>
      </p:sp>
      <p:sp>
        <p:nvSpPr>
          <p:cNvPr id="3" name="Footer Placeholder 2"/>
          <p:cNvSpPr>
            <a:spLocks noGrp="1"/>
          </p:cNvSpPr>
          <p:nvPr>
            <p:ph type="ftr" sz="quarter" idx="11"/>
          </p:nvPr>
        </p:nvSpPr>
        <p:spPr/>
        <p:txBody>
          <a:bodyPr/>
          <a:lstStyle/>
          <a:p>
            <a:r>
              <a:rPr lang="en-GB" dirty="0">
                <a:solidFill>
                  <a:schemeClr val="accent6">
                    <a:lumMod val="75000"/>
                  </a:schemeClr>
                </a:solidFill>
              </a:rPr>
              <a:t>www.id-book.com </a:t>
            </a:r>
          </a:p>
        </p:txBody>
      </p:sp>
      <p:sp>
        <p:nvSpPr>
          <p:cNvPr id="6" name="Slide Number Placeholder 5"/>
          <p:cNvSpPr>
            <a:spLocks noGrp="1"/>
          </p:cNvSpPr>
          <p:nvPr>
            <p:ph type="sldNum" sz="quarter" idx="12"/>
          </p:nvPr>
        </p:nvSpPr>
        <p:spPr/>
        <p:txBody>
          <a:bodyPr/>
          <a:lstStyle/>
          <a:p>
            <a:fld id="{A7EA2D8D-44E5-43C4-BBA1-AE3E32EF0894}" type="slidenum">
              <a:rPr lang="en-GB" smtClean="0">
                <a:solidFill>
                  <a:schemeClr val="accent6">
                    <a:lumMod val="75000"/>
                  </a:schemeClr>
                </a:solidFill>
              </a:rPr>
              <a:t>43</a:t>
            </a:fld>
            <a:endParaRPr lang="en-GB" dirty="0">
              <a:solidFill>
                <a:schemeClr val="accent6">
                  <a:lumMod val="75000"/>
                </a:schemeClr>
              </a:solidFill>
            </a:endParaRPr>
          </a:p>
        </p:txBody>
      </p:sp>
    </p:spTree>
    <p:extLst>
      <p:ext uri="{BB962C8B-B14F-4D97-AF65-F5344CB8AC3E}">
        <p14:creationId xmlns:p14="http://schemas.microsoft.com/office/powerpoint/2010/main" val="2279005096"/>
      </p:ext>
    </p:extLst>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2E1366B5-B74A-4A9B-BA87-D61F6BEDC06E}"/>
              </a:ext>
            </a:extLst>
          </p:cNvPr>
          <p:cNvSpPr>
            <a:spLocks noGrp="1"/>
          </p:cNvSpPr>
          <p:nvPr>
            <p:ph type="sldNum" sz="quarter" idx="12"/>
          </p:nvPr>
        </p:nvSpPr>
        <p:spPr/>
        <p:txBody>
          <a:bodyPr/>
          <a:lstStyle/>
          <a:p>
            <a:fld id="{A7EA2D8D-44E5-43C4-BBA1-AE3E32EF0894}" type="slidenum">
              <a:rPr lang="en-GB" smtClean="0"/>
              <a:t>44</a:t>
            </a:fld>
            <a:endParaRPr lang="en-GB"/>
          </a:p>
        </p:txBody>
      </p:sp>
      <p:pic>
        <p:nvPicPr>
          <p:cNvPr id="5" name="Picture 4">
            <a:extLst>
              <a:ext uri="{FF2B5EF4-FFF2-40B4-BE49-F238E27FC236}">
                <a16:creationId xmlns:a16="http://schemas.microsoft.com/office/drawing/2014/main" id="{922025E3-79F3-475B-B4E7-92477480D749}"/>
              </a:ext>
            </a:extLst>
          </p:cNvPr>
          <p:cNvPicPr>
            <a:picLocks noChangeAspect="1"/>
          </p:cNvPicPr>
          <p:nvPr/>
        </p:nvPicPr>
        <p:blipFill rotWithShape="1">
          <a:blip r:embed="rId2"/>
          <a:srcRect l="2750" r="2750" b="5201"/>
          <a:stretch/>
        </p:blipFill>
        <p:spPr>
          <a:xfrm>
            <a:off x="251520" y="136525"/>
            <a:ext cx="8640960" cy="4876006"/>
          </a:xfrm>
          <a:prstGeom prst="rect">
            <a:avLst/>
          </a:prstGeom>
        </p:spPr>
      </p:pic>
      <p:sp>
        <p:nvSpPr>
          <p:cNvPr id="6" name="Rectangle 5">
            <a:extLst>
              <a:ext uri="{FF2B5EF4-FFF2-40B4-BE49-F238E27FC236}">
                <a16:creationId xmlns:a16="http://schemas.microsoft.com/office/drawing/2014/main" id="{525F0DE1-5343-42F6-95BB-3D0D6979CAEE}"/>
              </a:ext>
            </a:extLst>
          </p:cNvPr>
          <p:cNvSpPr/>
          <p:nvPr/>
        </p:nvSpPr>
        <p:spPr>
          <a:xfrm>
            <a:off x="2316485" y="5657542"/>
            <a:ext cx="4990405" cy="830997"/>
          </a:xfrm>
          <a:prstGeom prst="rect">
            <a:avLst/>
          </a:prstGeom>
        </p:spPr>
        <p:txBody>
          <a:bodyPr wrap="none">
            <a:spAutoFit/>
          </a:bodyPr>
          <a:lstStyle/>
          <a:p>
            <a:r>
              <a:rPr lang="en-US" sz="2400"/>
              <a:t>Reup: </a:t>
            </a:r>
            <a:r>
              <a:rPr lang="en-US" sz="2400">
                <a:hlinkClick r:id="rId3"/>
              </a:rPr>
              <a:t>https://youtu.be/q_Nd5Du6Okk</a:t>
            </a:r>
            <a:endParaRPr lang="en-US" sz="2400"/>
          </a:p>
          <a:p>
            <a:endParaRPr lang="en-US" sz="2400"/>
          </a:p>
        </p:txBody>
      </p:sp>
      <p:sp>
        <p:nvSpPr>
          <p:cNvPr id="7" name="Rectangle 6">
            <a:extLst>
              <a:ext uri="{FF2B5EF4-FFF2-40B4-BE49-F238E27FC236}">
                <a16:creationId xmlns:a16="http://schemas.microsoft.com/office/drawing/2014/main" id="{EB88A428-DBA5-4638-8D99-B9AF13F21976}"/>
              </a:ext>
            </a:extLst>
          </p:cNvPr>
          <p:cNvSpPr/>
          <p:nvPr/>
        </p:nvSpPr>
        <p:spPr>
          <a:xfrm>
            <a:off x="2003376" y="5134322"/>
            <a:ext cx="5616624" cy="523220"/>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b="1"/>
              <a:t>Manipulating</a:t>
            </a:r>
            <a:endParaRPr lang="en-US" sz="2800" b="1" dirty="0"/>
          </a:p>
        </p:txBody>
      </p:sp>
    </p:spTree>
    <p:extLst>
      <p:ext uri="{BB962C8B-B14F-4D97-AF65-F5344CB8AC3E}">
        <p14:creationId xmlns:p14="http://schemas.microsoft.com/office/powerpoint/2010/main" val="143835765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4" name="Rectangle 2"/>
          <p:cNvSpPr>
            <a:spLocks noGrp="1" noChangeArrowheads="1"/>
          </p:cNvSpPr>
          <p:nvPr>
            <p:ph type="title" idx="4294967295"/>
          </p:nvPr>
        </p:nvSpPr>
        <p:spPr/>
        <p:txBody>
          <a:bodyPr/>
          <a:lstStyle/>
          <a:p>
            <a:pPr eaLnBrk="1" hangingPunct="1"/>
            <a:r>
              <a:rPr lang="en-GB" dirty="0"/>
              <a:t>4. Exploring</a:t>
            </a:r>
          </a:p>
        </p:txBody>
      </p:sp>
      <p:sp>
        <p:nvSpPr>
          <p:cNvPr id="61445" name="Rectangle 3"/>
          <p:cNvSpPr>
            <a:spLocks noGrp="1" noChangeArrowheads="1"/>
          </p:cNvSpPr>
          <p:nvPr>
            <p:ph type="body" idx="4294967295"/>
          </p:nvPr>
        </p:nvSpPr>
        <p:spPr>
          <a:xfrm>
            <a:off x="395536" y="1700808"/>
            <a:ext cx="8229600" cy="4525963"/>
          </a:xfrm>
        </p:spPr>
        <p:txBody>
          <a:bodyPr/>
          <a:lstStyle/>
          <a:p>
            <a:pPr eaLnBrk="1" hangingPunct="1">
              <a:lnSpc>
                <a:spcPct val="90000"/>
              </a:lnSpc>
            </a:pPr>
            <a:r>
              <a:rPr lang="en-US" sz="2800" dirty="0"/>
              <a:t>Involves users moving through virtual or physical environments</a:t>
            </a:r>
            <a:endParaRPr lang="en-GB" sz="2800" dirty="0"/>
          </a:p>
          <a:p>
            <a:pPr eaLnBrk="1" hangingPunct="1">
              <a:lnSpc>
                <a:spcPct val="90000"/>
              </a:lnSpc>
            </a:pPr>
            <a:endParaRPr lang="en-US" sz="2800" dirty="0"/>
          </a:p>
          <a:p>
            <a:pPr eaLnBrk="1" hangingPunct="1">
              <a:lnSpc>
                <a:spcPct val="90000"/>
              </a:lnSpc>
            </a:pPr>
            <a:r>
              <a:rPr lang="en-GB" sz="2800" dirty="0"/>
              <a:t>Physical environments with embedded sensor technologies</a:t>
            </a:r>
          </a:p>
        </p:txBody>
      </p:sp>
      <p:sp>
        <p:nvSpPr>
          <p:cNvPr id="3" name="Footer Placeholder 2"/>
          <p:cNvSpPr>
            <a:spLocks noGrp="1"/>
          </p:cNvSpPr>
          <p:nvPr>
            <p:ph type="ftr" sz="quarter" idx="11"/>
          </p:nvPr>
        </p:nvSpPr>
        <p:spPr/>
        <p:txBody>
          <a:bodyPr/>
          <a:lstStyle/>
          <a:p>
            <a:r>
              <a:rPr lang="en-GB" dirty="0">
                <a:solidFill>
                  <a:schemeClr val="accent6">
                    <a:lumMod val="75000"/>
                  </a:schemeClr>
                </a:solidFill>
              </a:rPr>
              <a:t>www.id-book.com </a:t>
            </a:r>
          </a:p>
        </p:txBody>
      </p:sp>
      <p:sp>
        <p:nvSpPr>
          <p:cNvPr id="6" name="Slide Number Placeholder 5"/>
          <p:cNvSpPr>
            <a:spLocks noGrp="1"/>
          </p:cNvSpPr>
          <p:nvPr>
            <p:ph type="sldNum" sz="quarter" idx="12"/>
          </p:nvPr>
        </p:nvSpPr>
        <p:spPr/>
        <p:txBody>
          <a:bodyPr/>
          <a:lstStyle/>
          <a:p>
            <a:fld id="{A7EA2D8D-44E5-43C4-BBA1-AE3E32EF0894}" type="slidenum">
              <a:rPr lang="en-GB" smtClean="0">
                <a:solidFill>
                  <a:schemeClr val="accent6">
                    <a:lumMod val="75000"/>
                  </a:schemeClr>
                </a:solidFill>
              </a:rPr>
              <a:t>45</a:t>
            </a:fld>
            <a:endParaRPr lang="en-GB" dirty="0">
              <a:solidFill>
                <a:schemeClr val="accent6">
                  <a:lumMod val="75000"/>
                </a:schemeClr>
              </a:solidFill>
            </a:endParaRPr>
          </a:p>
        </p:txBody>
      </p:sp>
    </p:spTree>
    <p:extLst>
      <p:ext uri="{BB962C8B-B14F-4D97-AF65-F5344CB8AC3E}">
        <p14:creationId xmlns:p14="http://schemas.microsoft.com/office/powerpoint/2010/main" val="76745983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7B7D608A-C159-4355-AF0B-CAED0603CADF}"/>
              </a:ext>
            </a:extLst>
          </p:cNvPr>
          <p:cNvSpPr>
            <a:spLocks noGrp="1"/>
          </p:cNvSpPr>
          <p:nvPr>
            <p:ph type="ftr" sz="quarter" idx="11"/>
          </p:nvPr>
        </p:nvSpPr>
        <p:spPr/>
        <p:txBody>
          <a:bodyPr/>
          <a:lstStyle/>
          <a:p>
            <a:r>
              <a:rPr lang="en-GB"/>
              <a:t>www.id-book.com </a:t>
            </a:r>
          </a:p>
        </p:txBody>
      </p:sp>
      <p:sp>
        <p:nvSpPr>
          <p:cNvPr id="3" name="Slide Number Placeholder 2">
            <a:extLst>
              <a:ext uri="{FF2B5EF4-FFF2-40B4-BE49-F238E27FC236}">
                <a16:creationId xmlns:a16="http://schemas.microsoft.com/office/drawing/2014/main" id="{482310B3-8C77-4341-BEA5-0F65F11E6656}"/>
              </a:ext>
            </a:extLst>
          </p:cNvPr>
          <p:cNvSpPr>
            <a:spLocks noGrp="1"/>
          </p:cNvSpPr>
          <p:nvPr>
            <p:ph type="sldNum" sz="quarter" idx="12"/>
          </p:nvPr>
        </p:nvSpPr>
        <p:spPr/>
        <p:txBody>
          <a:bodyPr/>
          <a:lstStyle/>
          <a:p>
            <a:fld id="{A7EA2D8D-44E5-43C4-BBA1-AE3E32EF0894}" type="slidenum">
              <a:rPr lang="en-GB" smtClean="0"/>
              <a:t>46</a:t>
            </a:fld>
            <a:endParaRPr lang="en-GB"/>
          </a:p>
        </p:txBody>
      </p:sp>
      <p:pic>
        <p:nvPicPr>
          <p:cNvPr id="4" name="Picture 3">
            <a:extLst>
              <a:ext uri="{FF2B5EF4-FFF2-40B4-BE49-F238E27FC236}">
                <a16:creationId xmlns:a16="http://schemas.microsoft.com/office/drawing/2014/main" id="{FE8E271A-8506-4739-AF44-2C7664BD8E87}"/>
              </a:ext>
            </a:extLst>
          </p:cNvPr>
          <p:cNvPicPr>
            <a:picLocks noChangeAspect="1"/>
          </p:cNvPicPr>
          <p:nvPr/>
        </p:nvPicPr>
        <p:blipFill>
          <a:blip r:embed="rId2"/>
          <a:stretch>
            <a:fillRect/>
          </a:stretch>
        </p:blipFill>
        <p:spPr>
          <a:xfrm>
            <a:off x="107504" y="127216"/>
            <a:ext cx="8784976" cy="6181580"/>
          </a:xfrm>
          <a:prstGeom prst="rect">
            <a:avLst/>
          </a:prstGeom>
        </p:spPr>
      </p:pic>
    </p:spTree>
    <p:extLst>
      <p:ext uri="{BB962C8B-B14F-4D97-AF65-F5344CB8AC3E}">
        <p14:creationId xmlns:p14="http://schemas.microsoft.com/office/powerpoint/2010/main" val="307972860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2E65669E-A3EA-4F72-A637-9DB944A426D8}"/>
              </a:ext>
            </a:extLst>
          </p:cNvPr>
          <p:cNvSpPr>
            <a:spLocks noGrp="1"/>
          </p:cNvSpPr>
          <p:nvPr>
            <p:ph type="sldNum" sz="quarter" idx="12"/>
          </p:nvPr>
        </p:nvSpPr>
        <p:spPr/>
        <p:txBody>
          <a:bodyPr/>
          <a:lstStyle/>
          <a:p>
            <a:fld id="{A7EA2D8D-44E5-43C4-BBA1-AE3E32EF0894}" type="slidenum">
              <a:rPr lang="en-GB" smtClean="0"/>
              <a:t>47</a:t>
            </a:fld>
            <a:endParaRPr lang="en-GB"/>
          </a:p>
        </p:txBody>
      </p:sp>
      <p:pic>
        <p:nvPicPr>
          <p:cNvPr id="4" name="Picture 3">
            <a:extLst>
              <a:ext uri="{FF2B5EF4-FFF2-40B4-BE49-F238E27FC236}">
                <a16:creationId xmlns:a16="http://schemas.microsoft.com/office/drawing/2014/main" id="{1FE16273-AC50-4899-A159-37FB2BD6DEAF}"/>
              </a:ext>
            </a:extLst>
          </p:cNvPr>
          <p:cNvPicPr>
            <a:picLocks noChangeAspect="1"/>
          </p:cNvPicPr>
          <p:nvPr/>
        </p:nvPicPr>
        <p:blipFill>
          <a:blip r:embed="rId2"/>
          <a:stretch>
            <a:fillRect/>
          </a:stretch>
        </p:blipFill>
        <p:spPr>
          <a:xfrm>
            <a:off x="0" y="136525"/>
            <a:ext cx="9144000" cy="5143500"/>
          </a:xfrm>
          <a:prstGeom prst="rect">
            <a:avLst/>
          </a:prstGeom>
        </p:spPr>
      </p:pic>
      <p:sp>
        <p:nvSpPr>
          <p:cNvPr id="5" name="TextBox 4">
            <a:extLst>
              <a:ext uri="{FF2B5EF4-FFF2-40B4-BE49-F238E27FC236}">
                <a16:creationId xmlns:a16="http://schemas.microsoft.com/office/drawing/2014/main" id="{608D3A89-D9AB-4C2F-86A0-33F472EA46B8}"/>
              </a:ext>
            </a:extLst>
          </p:cNvPr>
          <p:cNvSpPr txBox="1"/>
          <p:nvPr/>
        </p:nvSpPr>
        <p:spPr>
          <a:xfrm>
            <a:off x="339549" y="5294967"/>
            <a:ext cx="8784976" cy="523220"/>
          </a:xfrm>
          <a:prstGeom prst="rect">
            <a:avLst/>
          </a:prstGeom>
          <a:noFill/>
        </p:spPr>
        <p:txBody>
          <a:bodyPr wrap="square" rtlCol="0">
            <a:spAutoFit/>
          </a:bodyPr>
          <a:lstStyle/>
          <a:p>
            <a:pPr algn="ctr"/>
            <a:r>
              <a:rPr lang="en-US" sz="2800" b="1"/>
              <a:t>CAVE virtual reality system</a:t>
            </a:r>
            <a:endParaRPr lang="en-US" sz="2800" b="1" dirty="0"/>
          </a:p>
        </p:txBody>
      </p:sp>
      <p:sp>
        <p:nvSpPr>
          <p:cNvPr id="6" name="Rectangle 5">
            <a:extLst>
              <a:ext uri="{FF2B5EF4-FFF2-40B4-BE49-F238E27FC236}">
                <a16:creationId xmlns:a16="http://schemas.microsoft.com/office/drawing/2014/main" id="{8372E8A0-E0B0-4AB4-B714-228CDE510D89}"/>
              </a:ext>
            </a:extLst>
          </p:cNvPr>
          <p:cNvSpPr/>
          <p:nvPr/>
        </p:nvSpPr>
        <p:spPr>
          <a:xfrm>
            <a:off x="2339752" y="5987018"/>
            <a:ext cx="5576233" cy="830997"/>
          </a:xfrm>
          <a:prstGeom prst="rect">
            <a:avLst/>
          </a:prstGeom>
        </p:spPr>
        <p:txBody>
          <a:bodyPr wrap="square">
            <a:spAutoFit/>
          </a:bodyPr>
          <a:lstStyle/>
          <a:p>
            <a:r>
              <a:rPr lang="en-US" sz="2400"/>
              <a:t>Reup: </a:t>
            </a:r>
            <a:r>
              <a:rPr lang="en-US" sz="2400">
                <a:hlinkClick r:id="rId3"/>
              </a:rPr>
              <a:t>https://youtu.be/-Lf0CZkcGt4</a:t>
            </a:r>
            <a:endParaRPr lang="en-US" sz="2400"/>
          </a:p>
          <a:p>
            <a:endParaRPr lang="en-US" sz="2400"/>
          </a:p>
        </p:txBody>
      </p:sp>
    </p:spTree>
    <p:extLst>
      <p:ext uri="{BB962C8B-B14F-4D97-AF65-F5344CB8AC3E}">
        <p14:creationId xmlns:p14="http://schemas.microsoft.com/office/powerpoint/2010/main" val="278076212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8" name="Rectangle 2"/>
          <p:cNvSpPr>
            <a:spLocks noGrp="1" noChangeArrowheads="1"/>
          </p:cNvSpPr>
          <p:nvPr>
            <p:ph type="title" idx="4294967295"/>
          </p:nvPr>
        </p:nvSpPr>
        <p:spPr>
          <a:noFill/>
        </p:spPr>
        <p:txBody>
          <a:bodyPr lIns="90487" tIns="44450" rIns="90487" bIns="44450">
            <a:normAutofit fontScale="90000"/>
          </a:bodyPr>
          <a:lstStyle/>
          <a:p>
            <a:pPr eaLnBrk="1" hangingPunct="1"/>
            <a:r>
              <a:rPr lang="en-GB" dirty="0"/>
              <a:t>Which conceptual model is best?</a:t>
            </a:r>
          </a:p>
        </p:txBody>
      </p:sp>
      <p:sp>
        <p:nvSpPr>
          <p:cNvPr id="62469" name="Rectangle 3"/>
          <p:cNvSpPr>
            <a:spLocks noGrp="1" noChangeArrowheads="1"/>
          </p:cNvSpPr>
          <p:nvPr>
            <p:ph type="body" idx="4294967295"/>
          </p:nvPr>
        </p:nvSpPr>
        <p:spPr>
          <a:noFill/>
        </p:spPr>
        <p:txBody>
          <a:bodyPr lIns="90487" tIns="44450" rIns="90487" bIns="44450">
            <a:normAutofit/>
          </a:bodyPr>
          <a:lstStyle/>
          <a:p>
            <a:pPr eaLnBrk="1" hangingPunct="1">
              <a:lnSpc>
                <a:spcPct val="90000"/>
              </a:lnSpc>
            </a:pPr>
            <a:r>
              <a:rPr lang="en-GB" sz="2400" dirty="0"/>
              <a:t>Issuing instructions is good for repetitive tasks, e.g. spell-checking,  file management </a:t>
            </a:r>
          </a:p>
          <a:p>
            <a:pPr eaLnBrk="1" hangingPunct="1">
              <a:lnSpc>
                <a:spcPct val="90000"/>
              </a:lnSpc>
            </a:pPr>
            <a:endParaRPr lang="en-GB" sz="1000" dirty="0"/>
          </a:p>
          <a:p>
            <a:pPr eaLnBrk="1" hangingPunct="1">
              <a:lnSpc>
                <a:spcPct val="90000"/>
              </a:lnSpc>
            </a:pPr>
            <a:r>
              <a:rPr lang="en-GB" sz="2400" dirty="0"/>
              <a:t>Having a conversation is good for children, computer-phobic, disabled users and specialised applications (e.g. phone services)</a:t>
            </a:r>
          </a:p>
          <a:p>
            <a:pPr eaLnBrk="1" hangingPunct="1">
              <a:lnSpc>
                <a:spcPct val="90000"/>
              </a:lnSpc>
            </a:pPr>
            <a:endParaRPr lang="en-GB" sz="1000" dirty="0"/>
          </a:p>
          <a:p>
            <a:pPr eaLnBrk="1" hangingPunct="1">
              <a:lnSpc>
                <a:spcPct val="90000"/>
              </a:lnSpc>
            </a:pPr>
            <a:r>
              <a:rPr lang="en-GB" sz="2400" dirty="0"/>
              <a:t>Hybrid conceptual models are often employed, where different ways of carrying out the same actions is supported at the interface - but can take longer to learn</a:t>
            </a:r>
          </a:p>
        </p:txBody>
      </p:sp>
      <p:sp>
        <p:nvSpPr>
          <p:cNvPr id="3" name="Footer Placeholder 2"/>
          <p:cNvSpPr>
            <a:spLocks noGrp="1"/>
          </p:cNvSpPr>
          <p:nvPr>
            <p:ph type="ftr" sz="quarter" idx="11"/>
          </p:nvPr>
        </p:nvSpPr>
        <p:spPr/>
        <p:txBody>
          <a:bodyPr/>
          <a:lstStyle/>
          <a:p>
            <a:r>
              <a:rPr lang="en-GB" dirty="0">
                <a:solidFill>
                  <a:schemeClr val="accent6">
                    <a:lumMod val="75000"/>
                  </a:schemeClr>
                </a:solidFill>
              </a:rPr>
              <a:t>www.id-book.com </a:t>
            </a:r>
          </a:p>
        </p:txBody>
      </p:sp>
      <p:sp>
        <p:nvSpPr>
          <p:cNvPr id="6" name="Slide Number Placeholder 5"/>
          <p:cNvSpPr>
            <a:spLocks noGrp="1"/>
          </p:cNvSpPr>
          <p:nvPr>
            <p:ph type="sldNum" sz="quarter" idx="12"/>
          </p:nvPr>
        </p:nvSpPr>
        <p:spPr/>
        <p:txBody>
          <a:bodyPr/>
          <a:lstStyle/>
          <a:p>
            <a:fld id="{A7EA2D8D-44E5-43C4-BBA1-AE3E32EF0894}" type="slidenum">
              <a:rPr lang="en-GB" smtClean="0">
                <a:solidFill>
                  <a:schemeClr val="accent6">
                    <a:lumMod val="75000"/>
                  </a:schemeClr>
                </a:solidFill>
              </a:rPr>
              <a:t>48</a:t>
            </a:fld>
            <a:endParaRPr lang="en-GB" dirty="0">
              <a:solidFill>
                <a:schemeClr val="accent6">
                  <a:lumMod val="75000"/>
                </a:schemeClr>
              </a:solidFill>
            </a:endParaRPr>
          </a:p>
        </p:txBody>
      </p:sp>
    </p:spTree>
    <p:extLst>
      <p:ext uri="{BB962C8B-B14F-4D97-AF65-F5344CB8AC3E}">
        <p14:creationId xmlns:p14="http://schemas.microsoft.com/office/powerpoint/2010/main" val="2170478289"/>
      </p:ext>
    </p:extLst>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6" name="Rectangle 1026"/>
          <p:cNvSpPr>
            <a:spLocks noGrp="1" noChangeArrowheads="1"/>
          </p:cNvSpPr>
          <p:nvPr>
            <p:ph type="title" idx="4294967295"/>
          </p:nvPr>
        </p:nvSpPr>
        <p:spPr/>
        <p:txBody>
          <a:bodyPr>
            <a:normAutofit fontScale="90000"/>
          </a:bodyPr>
          <a:lstStyle/>
          <a:p>
            <a:pPr eaLnBrk="1" hangingPunct="1"/>
            <a:r>
              <a:rPr lang="en-GB" dirty="0"/>
              <a:t>Conceptual models: interaction and interface</a:t>
            </a:r>
          </a:p>
        </p:txBody>
      </p:sp>
      <p:sp>
        <p:nvSpPr>
          <p:cNvPr id="64517" name="Rectangle 1027"/>
          <p:cNvSpPr>
            <a:spLocks noGrp="1" noChangeArrowheads="1"/>
          </p:cNvSpPr>
          <p:nvPr>
            <p:ph type="body" idx="4294967295"/>
          </p:nvPr>
        </p:nvSpPr>
        <p:spPr>
          <a:xfrm>
            <a:off x="467544" y="1700808"/>
            <a:ext cx="8229600" cy="4525963"/>
          </a:xfrm>
        </p:spPr>
        <p:txBody>
          <a:bodyPr/>
          <a:lstStyle/>
          <a:p>
            <a:pPr eaLnBrk="1" hangingPunct="1"/>
            <a:r>
              <a:rPr lang="en-GB" sz="2800" dirty="0"/>
              <a:t>Interaction type: </a:t>
            </a:r>
          </a:p>
          <a:p>
            <a:pPr eaLnBrk="1" hangingPunct="1"/>
            <a:endParaRPr lang="en-GB" sz="800" dirty="0"/>
          </a:p>
          <a:p>
            <a:pPr lvl="1" eaLnBrk="1" hangingPunct="1"/>
            <a:r>
              <a:rPr lang="en-GB" sz="2400" dirty="0"/>
              <a:t>what the user is doing when interacting with a system, e.g. instructing, talking, browsing or other</a:t>
            </a:r>
          </a:p>
          <a:p>
            <a:pPr lvl="1" eaLnBrk="1" hangingPunct="1"/>
            <a:endParaRPr lang="en-GB" sz="2400" dirty="0"/>
          </a:p>
          <a:p>
            <a:pPr lvl="1" eaLnBrk="1" hangingPunct="1"/>
            <a:endParaRPr lang="en-GB" sz="1000" dirty="0"/>
          </a:p>
          <a:p>
            <a:pPr eaLnBrk="1" hangingPunct="1"/>
            <a:r>
              <a:rPr lang="en-GB" sz="2800" dirty="0"/>
              <a:t>Interface type:</a:t>
            </a:r>
          </a:p>
          <a:p>
            <a:pPr eaLnBrk="1" hangingPunct="1"/>
            <a:endParaRPr lang="en-GB" sz="800" dirty="0"/>
          </a:p>
          <a:p>
            <a:pPr lvl="1" eaLnBrk="1" hangingPunct="1"/>
            <a:r>
              <a:rPr lang="en-GB" sz="2400" dirty="0"/>
              <a:t>the kind of interface used to support the mode, e.g. speech, menu-based, gesture</a:t>
            </a:r>
          </a:p>
          <a:p>
            <a:pPr eaLnBrk="1" hangingPunct="1"/>
            <a:endParaRPr lang="en-GB" sz="2800" dirty="0"/>
          </a:p>
        </p:txBody>
      </p:sp>
      <p:sp>
        <p:nvSpPr>
          <p:cNvPr id="3" name="Footer Placeholder 2"/>
          <p:cNvSpPr>
            <a:spLocks noGrp="1"/>
          </p:cNvSpPr>
          <p:nvPr>
            <p:ph type="ftr" sz="quarter" idx="11"/>
          </p:nvPr>
        </p:nvSpPr>
        <p:spPr/>
        <p:txBody>
          <a:bodyPr/>
          <a:lstStyle/>
          <a:p>
            <a:r>
              <a:rPr lang="en-GB" dirty="0">
                <a:solidFill>
                  <a:schemeClr val="accent6">
                    <a:lumMod val="75000"/>
                  </a:schemeClr>
                </a:solidFill>
              </a:rPr>
              <a:t>www.id-book.com </a:t>
            </a:r>
          </a:p>
        </p:txBody>
      </p:sp>
      <p:sp>
        <p:nvSpPr>
          <p:cNvPr id="6" name="Slide Number Placeholder 5"/>
          <p:cNvSpPr>
            <a:spLocks noGrp="1"/>
          </p:cNvSpPr>
          <p:nvPr>
            <p:ph type="sldNum" sz="quarter" idx="12"/>
          </p:nvPr>
        </p:nvSpPr>
        <p:spPr/>
        <p:txBody>
          <a:bodyPr/>
          <a:lstStyle/>
          <a:p>
            <a:fld id="{A7EA2D8D-44E5-43C4-BBA1-AE3E32EF0894}" type="slidenum">
              <a:rPr lang="en-GB" smtClean="0">
                <a:solidFill>
                  <a:schemeClr val="accent6">
                    <a:lumMod val="75000"/>
                  </a:schemeClr>
                </a:solidFill>
              </a:rPr>
              <a:t>49</a:t>
            </a:fld>
            <a:endParaRPr lang="en-GB" dirty="0">
              <a:solidFill>
                <a:schemeClr val="accent6">
                  <a:lumMod val="75000"/>
                </a:schemeClr>
              </a:solidFill>
            </a:endParaRPr>
          </a:p>
        </p:txBody>
      </p:sp>
    </p:spTree>
    <p:extLst>
      <p:ext uri="{BB962C8B-B14F-4D97-AF65-F5344CB8AC3E}">
        <p14:creationId xmlns:p14="http://schemas.microsoft.com/office/powerpoint/2010/main" val="413548407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40" name="Rectangle 2"/>
          <p:cNvSpPr>
            <a:spLocks noGrp="1" noChangeArrowheads="1"/>
          </p:cNvSpPr>
          <p:nvPr>
            <p:ph type="title" idx="4294967295"/>
          </p:nvPr>
        </p:nvSpPr>
        <p:spPr>
          <a:xfrm>
            <a:off x="762000" y="228600"/>
            <a:ext cx="7772400" cy="1143000"/>
          </a:xfrm>
        </p:spPr>
        <p:txBody>
          <a:bodyPr>
            <a:normAutofit fontScale="90000"/>
          </a:bodyPr>
          <a:lstStyle/>
          <a:p>
            <a:pPr eaLnBrk="1" hangingPunct="1"/>
            <a:r>
              <a:rPr lang="en-GB" dirty="0"/>
              <a:t>Many kinds of interface types available including…</a:t>
            </a:r>
          </a:p>
        </p:txBody>
      </p:sp>
      <p:sp>
        <p:nvSpPr>
          <p:cNvPr id="65541" name="Rectangle 3"/>
          <p:cNvSpPr>
            <a:spLocks noGrp="1" noChangeArrowheads="1"/>
          </p:cNvSpPr>
          <p:nvPr>
            <p:ph type="body" idx="4294967295"/>
          </p:nvPr>
        </p:nvSpPr>
        <p:spPr>
          <a:xfrm>
            <a:off x="539552" y="2132856"/>
            <a:ext cx="8424936" cy="4114800"/>
          </a:xfrm>
        </p:spPr>
        <p:txBody>
          <a:bodyPr>
            <a:normAutofit fontScale="92500" lnSpcReduction="10000"/>
          </a:bodyPr>
          <a:lstStyle/>
          <a:p>
            <a:pPr eaLnBrk="1" hangingPunct="1">
              <a:lnSpc>
                <a:spcPct val="90000"/>
              </a:lnSpc>
            </a:pPr>
            <a:r>
              <a:rPr lang="en-GB" sz="2800" dirty="0"/>
              <a:t>Command</a:t>
            </a:r>
          </a:p>
          <a:p>
            <a:pPr eaLnBrk="1" hangingPunct="1">
              <a:lnSpc>
                <a:spcPct val="90000"/>
              </a:lnSpc>
            </a:pPr>
            <a:r>
              <a:rPr lang="en-GB" sz="2800" dirty="0"/>
              <a:t>Speech</a:t>
            </a:r>
          </a:p>
          <a:p>
            <a:pPr eaLnBrk="1" hangingPunct="1">
              <a:lnSpc>
                <a:spcPct val="90000"/>
              </a:lnSpc>
            </a:pPr>
            <a:r>
              <a:rPr lang="en-GB" sz="2800" dirty="0"/>
              <a:t>Data-entry</a:t>
            </a:r>
          </a:p>
          <a:p>
            <a:pPr eaLnBrk="1" hangingPunct="1">
              <a:lnSpc>
                <a:spcPct val="90000"/>
              </a:lnSpc>
            </a:pPr>
            <a:r>
              <a:rPr lang="en-GB" sz="2800" dirty="0"/>
              <a:t>Form fill-in</a:t>
            </a:r>
          </a:p>
          <a:p>
            <a:pPr eaLnBrk="1" hangingPunct="1">
              <a:lnSpc>
                <a:spcPct val="90000"/>
              </a:lnSpc>
            </a:pPr>
            <a:r>
              <a:rPr lang="en-GB" sz="2800" dirty="0"/>
              <a:t>Query</a:t>
            </a:r>
          </a:p>
          <a:p>
            <a:pPr eaLnBrk="1" hangingPunct="1">
              <a:lnSpc>
                <a:spcPct val="90000"/>
              </a:lnSpc>
            </a:pPr>
            <a:r>
              <a:rPr lang="en-GB" sz="2800" dirty="0"/>
              <a:t>Graphical</a:t>
            </a:r>
          </a:p>
          <a:p>
            <a:pPr eaLnBrk="1" hangingPunct="1">
              <a:lnSpc>
                <a:spcPct val="90000"/>
              </a:lnSpc>
            </a:pPr>
            <a:r>
              <a:rPr lang="en-GB" sz="2800" dirty="0"/>
              <a:t>Web</a:t>
            </a:r>
          </a:p>
          <a:p>
            <a:pPr eaLnBrk="1" hangingPunct="1">
              <a:lnSpc>
                <a:spcPct val="90000"/>
              </a:lnSpc>
            </a:pPr>
            <a:r>
              <a:rPr lang="en-GB" sz="2800" dirty="0"/>
              <a:t>Pen</a:t>
            </a:r>
          </a:p>
          <a:p>
            <a:pPr eaLnBrk="1" hangingPunct="1">
              <a:lnSpc>
                <a:spcPct val="90000"/>
              </a:lnSpc>
            </a:pPr>
            <a:r>
              <a:rPr lang="en-GB" sz="2800" dirty="0"/>
              <a:t>Augmented reality (</a:t>
            </a:r>
            <a:r>
              <a:rPr lang="en-US" sz="2800" dirty="0" err="1"/>
              <a:t>thực</a:t>
            </a:r>
            <a:r>
              <a:rPr lang="en-US" sz="2800" dirty="0"/>
              <a:t> </a:t>
            </a:r>
            <a:r>
              <a:rPr lang="en-US" sz="2800" dirty="0" err="1"/>
              <a:t>tế</a:t>
            </a:r>
            <a:r>
              <a:rPr lang="en-US" sz="2800" dirty="0"/>
              <a:t> </a:t>
            </a:r>
            <a:r>
              <a:rPr lang="en-US" sz="2800" dirty="0" err="1"/>
              <a:t>tăng</a:t>
            </a:r>
            <a:r>
              <a:rPr lang="en-US" sz="2800" dirty="0"/>
              <a:t> </a:t>
            </a:r>
            <a:r>
              <a:rPr lang="en-US" sz="2800" dirty="0" err="1"/>
              <a:t>cường</a:t>
            </a:r>
            <a:r>
              <a:rPr lang="en-US" sz="2800" dirty="0"/>
              <a:t>)</a:t>
            </a:r>
            <a:endParaRPr lang="en-GB" sz="2800" dirty="0"/>
          </a:p>
          <a:p>
            <a:pPr eaLnBrk="1" hangingPunct="1">
              <a:lnSpc>
                <a:spcPct val="90000"/>
              </a:lnSpc>
            </a:pPr>
            <a:r>
              <a:rPr lang="en-GB" sz="2800" dirty="0"/>
              <a:t>Gesture       </a:t>
            </a:r>
          </a:p>
        </p:txBody>
      </p:sp>
      <p:sp>
        <p:nvSpPr>
          <p:cNvPr id="3" name="Footer Placeholder 2"/>
          <p:cNvSpPr>
            <a:spLocks noGrp="1"/>
          </p:cNvSpPr>
          <p:nvPr>
            <p:ph type="ftr" sz="quarter" idx="11"/>
          </p:nvPr>
        </p:nvSpPr>
        <p:spPr/>
        <p:txBody>
          <a:bodyPr/>
          <a:lstStyle/>
          <a:p>
            <a:r>
              <a:rPr lang="en-GB" dirty="0">
                <a:solidFill>
                  <a:schemeClr val="accent6">
                    <a:lumMod val="75000"/>
                  </a:schemeClr>
                </a:solidFill>
              </a:rPr>
              <a:t>www.id-book.com </a:t>
            </a:r>
          </a:p>
        </p:txBody>
      </p:sp>
      <p:sp>
        <p:nvSpPr>
          <p:cNvPr id="4" name="Slide Number Placeholder 3"/>
          <p:cNvSpPr>
            <a:spLocks noGrp="1"/>
          </p:cNvSpPr>
          <p:nvPr>
            <p:ph type="sldNum" sz="quarter" idx="12"/>
          </p:nvPr>
        </p:nvSpPr>
        <p:spPr/>
        <p:txBody>
          <a:bodyPr/>
          <a:lstStyle/>
          <a:p>
            <a:fld id="{A7EA2D8D-44E5-43C4-BBA1-AE3E32EF0894}" type="slidenum">
              <a:rPr lang="en-GB" smtClean="0">
                <a:solidFill>
                  <a:schemeClr val="accent6">
                    <a:lumMod val="75000"/>
                  </a:schemeClr>
                </a:solidFill>
              </a:rPr>
              <a:t>50</a:t>
            </a:fld>
            <a:endParaRPr lang="en-GB" dirty="0">
              <a:solidFill>
                <a:schemeClr val="accent6">
                  <a:lumMod val="75000"/>
                </a:schemeClr>
              </a:solidFill>
            </a:endParaRPr>
          </a:p>
        </p:txBody>
      </p:sp>
    </p:spTree>
    <p:extLst>
      <p:ext uri="{BB962C8B-B14F-4D97-AF65-F5344CB8AC3E}">
        <p14:creationId xmlns:p14="http://schemas.microsoft.com/office/powerpoint/2010/main" val="149909960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4" name="Rectangle 2"/>
          <p:cNvSpPr>
            <a:spLocks noGrp="1" noChangeArrowheads="1"/>
          </p:cNvSpPr>
          <p:nvPr>
            <p:ph type="title" idx="4294967295"/>
          </p:nvPr>
        </p:nvSpPr>
        <p:spPr/>
        <p:txBody>
          <a:bodyPr>
            <a:normAutofit fontScale="90000"/>
          </a:bodyPr>
          <a:lstStyle/>
          <a:p>
            <a:pPr eaLnBrk="1" hangingPunct="1"/>
            <a:r>
              <a:rPr lang="en-GB" dirty="0"/>
              <a:t>Which interaction type to choose?</a:t>
            </a:r>
          </a:p>
        </p:txBody>
      </p:sp>
      <p:sp>
        <p:nvSpPr>
          <p:cNvPr id="66565" name="Rectangle 3"/>
          <p:cNvSpPr>
            <a:spLocks noGrp="1" noChangeArrowheads="1"/>
          </p:cNvSpPr>
          <p:nvPr>
            <p:ph type="body" idx="4294967295"/>
          </p:nvPr>
        </p:nvSpPr>
        <p:spPr>
          <a:xfrm>
            <a:off x="467544" y="1700808"/>
            <a:ext cx="8229600" cy="4525963"/>
          </a:xfrm>
        </p:spPr>
        <p:txBody>
          <a:bodyPr/>
          <a:lstStyle/>
          <a:p>
            <a:pPr eaLnBrk="1" hangingPunct="1">
              <a:lnSpc>
                <a:spcPct val="90000"/>
              </a:lnSpc>
            </a:pPr>
            <a:r>
              <a:rPr lang="en-GB" sz="2800" dirty="0"/>
              <a:t>Need to determine requirements and user needs</a:t>
            </a:r>
          </a:p>
          <a:p>
            <a:pPr eaLnBrk="1" hangingPunct="1">
              <a:lnSpc>
                <a:spcPct val="90000"/>
              </a:lnSpc>
            </a:pPr>
            <a:endParaRPr lang="en-GB" sz="1000" dirty="0"/>
          </a:p>
          <a:p>
            <a:pPr eaLnBrk="1" hangingPunct="1">
              <a:lnSpc>
                <a:spcPct val="90000"/>
              </a:lnSpc>
            </a:pPr>
            <a:endParaRPr lang="en-GB" sz="1000" dirty="0"/>
          </a:p>
          <a:p>
            <a:pPr eaLnBrk="1" hangingPunct="1">
              <a:lnSpc>
                <a:spcPct val="90000"/>
              </a:lnSpc>
            </a:pPr>
            <a:r>
              <a:rPr lang="en-GB" sz="2800" dirty="0"/>
              <a:t>Take budget and other constraints into account</a:t>
            </a:r>
          </a:p>
          <a:p>
            <a:pPr eaLnBrk="1" hangingPunct="1">
              <a:lnSpc>
                <a:spcPct val="90000"/>
              </a:lnSpc>
            </a:pPr>
            <a:endParaRPr lang="en-GB" sz="1000" dirty="0"/>
          </a:p>
          <a:p>
            <a:pPr eaLnBrk="1" hangingPunct="1">
              <a:lnSpc>
                <a:spcPct val="90000"/>
              </a:lnSpc>
            </a:pPr>
            <a:endParaRPr lang="en-GB" sz="1000" dirty="0"/>
          </a:p>
          <a:p>
            <a:pPr eaLnBrk="1" hangingPunct="1">
              <a:lnSpc>
                <a:spcPct val="90000"/>
              </a:lnSpc>
            </a:pPr>
            <a:r>
              <a:rPr lang="en-GB" sz="2800" dirty="0"/>
              <a:t>Also will depend on suitability of technology for activity being supported </a:t>
            </a:r>
          </a:p>
          <a:p>
            <a:pPr eaLnBrk="1" hangingPunct="1">
              <a:lnSpc>
                <a:spcPct val="90000"/>
              </a:lnSpc>
            </a:pPr>
            <a:endParaRPr lang="en-GB" sz="1000" dirty="0"/>
          </a:p>
          <a:p>
            <a:pPr eaLnBrk="1" hangingPunct="1">
              <a:lnSpc>
                <a:spcPct val="90000"/>
              </a:lnSpc>
            </a:pPr>
            <a:endParaRPr lang="en-GB" sz="1000" dirty="0"/>
          </a:p>
          <a:p>
            <a:pPr eaLnBrk="1" hangingPunct="1">
              <a:lnSpc>
                <a:spcPct val="90000"/>
              </a:lnSpc>
            </a:pPr>
            <a:r>
              <a:rPr lang="en-GB" sz="2800" dirty="0"/>
              <a:t>This is covered in course when designing  conceptual models</a:t>
            </a:r>
          </a:p>
          <a:p>
            <a:pPr eaLnBrk="1" hangingPunct="1">
              <a:lnSpc>
                <a:spcPct val="90000"/>
              </a:lnSpc>
            </a:pPr>
            <a:endParaRPr lang="en-GB" sz="2800" dirty="0"/>
          </a:p>
        </p:txBody>
      </p:sp>
      <p:sp>
        <p:nvSpPr>
          <p:cNvPr id="3" name="Footer Placeholder 2"/>
          <p:cNvSpPr>
            <a:spLocks noGrp="1"/>
          </p:cNvSpPr>
          <p:nvPr>
            <p:ph type="ftr" sz="quarter" idx="11"/>
          </p:nvPr>
        </p:nvSpPr>
        <p:spPr/>
        <p:txBody>
          <a:bodyPr/>
          <a:lstStyle/>
          <a:p>
            <a:r>
              <a:rPr lang="en-GB" dirty="0">
                <a:solidFill>
                  <a:schemeClr val="accent6">
                    <a:lumMod val="75000"/>
                  </a:schemeClr>
                </a:solidFill>
              </a:rPr>
              <a:t>www.id-book.com </a:t>
            </a:r>
          </a:p>
        </p:txBody>
      </p:sp>
      <p:sp>
        <p:nvSpPr>
          <p:cNvPr id="6" name="Slide Number Placeholder 5"/>
          <p:cNvSpPr>
            <a:spLocks noGrp="1"/>
          </p:cNvSpPr>
          <p:nvPr>
            <p:ph type="sldNum" sz="quarter" idx="12"/>
          </p:nvPr>
        </p:nvSpPr>
        <p:spPr/>
        <p:txBody>
          <a:bodyPr/>
          <a:lstStyle/>
          <a:p>
            <a:fld id="{A7EA2D8D-44E5-43C4-BBA1-AE3E32EF0894}" type="slidenum">
              <a:rPr lang="en-GB" smtClean="0">
                <a:solidFill>
                  <a:schemeClr val="accent6">
                    <a:lumMod val="75000"/>
                  </a:schemeClr>
                </a:solidFill>
              </a:rPr>
              <a:t>51</a:t>
            </a:fld>
            <a:endParaRPr lang="en-GB" dirty="0">
              <a:solidFill>
                <a:schemeClr val="accent6">
                  <a:lumMod val="75000"/>
                </a:schemeClr>
              </a:solidFill>
            </a:endParaRPr>
          </a:p>
        </p:txBody>
      </p:sp>
    </p:spTree>
    <p:extLst>
      <p:ext uri="{BB962C8B-B14F-4D97-AF65-F5344CB8AC3E}">
        <p14:creationId xmlns:p14="http://schemas.microsoft.com/office/powerpoint/2010/main" val="271363598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E28B37EE-91A8-4C2A-B599-3F751398A9C4}"/>
              </a:ext>
            </a:extLst>
          </p:cNvPr>
          <p:cNvSpPr>
            <a:spLocks noGrp="1"/>
          </p:cNvSpPr>
          <p:nvPr>
            <p:ph type="ftr" sz="quarter" idx="11"/>
          </p:nvPr>
        </p:nvSpPr>
        <p:spPr/>
        <p:txBody>
          <a:bodyPr/>
          <a:lstStyle/>
          <a:p>
            <a:r>
              <a:rPr lang="en-GB"/>
              <a:t>www.id-book.com </a:t>
            </a:r>
          </a:p>
        </p:txBody>
      </p:sp>
      <p:sp>
        <p:nvSpPr>
          <p:cNvPr id="3" name="Slide Number Placeholder 2">
            <a:extLst>
              <a:ext uri="{FF2B5EF4-FFF2-40B4-BE49-F238E27FC236}">
                <a16:creationId xmlns:a16="http://schemas.microsoft.com/office/drawing/2014/main" id="{2E22ADA9-E655-4A15-B954-C99EEC19B6F7}"/>
              </a:ext>
            </a:extLst>
          </p:cNvPr>
          <p:cNvSpPr>
            <a:spLocks noGrp="1"/>
          </p:cNvSpPr>
          <p:nvPr>
            <p:ph type="sldNum" sz="quarter" idx="12"/>
          </p:nvPr>
        </p:nvSpPr>
        <p:spPr/>
        <p:txBody>
          <a:bodyPr/>
          <a:lstStyle/>
          <a:p>
            <a:fld id="{A7EA2D8D-44E5-43C4-BBA1-AE3E32EF0894}" type="slidenum">
              <a:rPr lang="en-GB" smtClean="0"/>
              <a:t>52</a:t>
            </a:fld>
            <a:endParaRPr lang="en-GB"/>
          </a:p>
        </p:txBody>
      </p:sp>
      <p:sp>
        <p:nvSpPr>
          <p:cNvPr id="4" name="Title 1">
            <a:extLst>
              <a:ext uri="{FF2B5EF4-FFF2-40B4-BE49-F238E27FC236}">
                <a16:creationId xmlns:a16="http://schemas.microsoft.com/office/drawing/2014/main" id="{0D2B6C9E-3873-4CA1-8FC6-8AD2C0498C3B}"/>
              </a:ext>
            </a:extLst>
          </p:cNvPr>
          <p:cNvSpPr txBox="1">
            <a:spLocks/>
          </p:cNvSpPr>
          <p:nvPr/>
        </p:nvSpPr>
        <p:spPr>
          <a:xfrm>
            <a:off x="107504" y="1988840"/>
            <a:ext cx="8928992" cy="1143000"/>
          </a:xfrm>
          <a:prstGeom prst="rect">
            <a:avLst/>
          </a:prstGeom>
        </p:spPr>
        <p:txBody>
          <a:bodyPr/>
          <a:lstStyle>
            <a:lvl1pPr algn="ctr" defTabSz="914400" rtl="0" eaLnBrk="1" latinLnBrk="0" hangingPunct="1">
              <a:spcBef>
                <a:spcPct val="0"/>
              </a:spcBef>
              <a:buNone/>
              <a:defRPr sz="4400" kern="1200">
                <a:solidFill>
                  <a:schemeClr val="accent6">
                    <a:lumMod val="75000"/>
                  </a:schemeClr>
                </a:solidFill>
                <a:latin typeface="Liberation Sans" panose="020B0604020202020204" pitchFamily="34" charset="0"/>
                <a:ea typeface="Liberation Sans" panose="020B0604020202020204" pitchFamily="34" charset="0"/>
                <a:cs typeface="Liberation Sans" panose="020B0604020202020204" pitchFamily="34" charset="0"/>
              </a:defRPr>
            </a:lvl1pPr>
          </a:lstStyle>
          <a:p>
            <a:r>
              <a:rPr lang="en-US" sz="4000" dirty="0"/>
              <a:t>2.6 Paradigms, Visions, Theories, Models, and Frameworks</a:t>
            </a:r>
          </a:p>
        </p:txBody>
      </p:sp>
    </p:spTree>
    <p:extLst>
      <p:ext uri="{BB962C8B-B14F-4D97-AF65-F5344CB8AC3E}">
        <p14:creationId xmlns:p14="http://schemas.microsoft.com/office/powerpoint/2010/main" val="123505765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8" name="Rectangle 2"/>
          <p:cNvSpPr>
            <a:spLocks noGrp="1" noChangeArrowheads="1"/>
          </p:cNvSpPr>
          <p:nvPr>
            <p:ph type="title" idx="4294967295"/>
          </p:nvPr>
        </p:nvSpPr>
        <p:spPr/>
        <p:txBody>
          <a:bodyPr/>
          <a:lstStyle/>
          <a:p>
            <a:pPr eaLnBrk="1" hangingPunct="1"/>
            <a:r>
              <a:rPr lang="en-GB" dirty="0"/>
              <a:t>Paradigm</a:t>
            </a:r>
          </a:p>
        </p:txBody>
      </p:sp>
      <p:sp>
        <p:nvSpPr>
          <p:cNvPr id="67589" name="Rectangle 3"/>
          <p:cNvSpPr>
            <a:spLocks noGrp="1" noChangeArrowheads="1"/>
          </p:cNvSpPr>
          <p:nvPr>
            <p:ph type="body" idx="4294967295"/>
          </p:nvPr>
        </p:nvSpPr>
        <p:spPr>
          <a:xfrm>
            <a:off x="467544" y="1700808"/>
            <a:ext cx="8229600" cy="4525963"/>
          </a:xfrm>
        </p:spPr>
        <p:txBody>
          <a:bodyPr>
            <a:normAutofit/>
          </a:bodyPr>
          <a:lstStyle/>
          <a:p>
            <a:pPr eaLnBrk="1" hangingPunct="1"/>
            <a:r>
              <a:rPr lang="en-GB" dirty="0"/>
              <a:t>Inspiration for a conceptual model</a:t>
            </a:r>
          </a:p>
          <a:p>
            <a:pPr eaLnBrk="1" hangingPunct="1"/>
            <a:endParaRPr lang="en-GB" sz="1000" dirty="0"/>
          </a:p>
          <a:p>
            <a:pPr eaLnBrk="1" hangingPunct="1"/>
            <a:r>
              <a:rPr lang="en-GB" dirty="0"/>
              <a:t>General approach adopted by a community for carrying out research </a:t>
            </a:r>
          </a:p>
          <a:p>
            <a:pPr eaLnBrk="1" hangingPunct="1"/>
            <a:endParaRPr lang="en-GB" sz="1000" dirty="0"/>
          </a:p>
          <a:p>
            <a:pPr lvl="1" eaLnBrk="1" hangingPunct="1"/>
            <a:r>
              <a:rPr lang="en-GB" dirty="0"/>
              <a:t>shared assumptions, concepts, values, and practices </a:t>
            </a:r>
          </a:p>
          <a:p>
            <a:pPr lvl="1" eaLnBrk="1" hangingPunct="1"/>
            <a:r>
              <a:rPr lang="en-GB" dirty="0"/>
              <a:t>e.g. desktop, ubiquitous computing, in the wild</a:t>
            </a:r>
          </a:p>
          <a:p>
            <a:pPr lvl="1" eaLnBrk="1" hangingPunct="1">
              <a:buFontTx/>
              <a:buNone/>
            </a:pPr>
            <a:br>
              <a:rPr lang="en-GB" dirty="0"/>
            </a:br>
            <a:endParaRPr lang="en-GB" dirty="0"/>
          </a:p>
          <a:p>
            <a:pPr lvl="1" eaLnBrk="1" hangingPunct="1"/>
            <a:endParaRPr lang="en-GB" dirty="0"/>
          </a:p>
        </p:txBody>
      </p:sp>
      <p:sp>
        <p:nvSpPr>
          <p:cNvPr id="3" name="Footer Placeholder 2"/>
          <p:cNvSpPr>
            <a:spLocks noGrp="1"/>
          </p:cNvSpPr>
          <p:nvPr>
            <p:ph type="ftr" sz="quarter" idx="11"/>
          </p:nvPr>
        </p:nvSpPr>
        <p:spPr/>
        <p:txBody>
          <a:bodyPr/>
          <a:lstStyle/>
          <a:p>
            <a:r>
              <a:rPr lang="en-GB" dirty="0">
                <a:solidFill>
                  <a:schemeClr val="accent6">
                    <a:lumMod val="75000"/>
                  </a:schemeClr>
                </a:solidFill>
              </a:rPr>
              <a:t>www.id-book.com </a:t>
            </a:r>
          </a:p>
        </p:txBody>
      </p:sp>
      <p:sp>
        <p:nvSpPr>
          <p:cNvPr id="6" name="Slide Number Placeholder 5"/>
          <p:cNvSpPr>
            <a:spLocks noGrp="1"/>
          </p:cNvSpPr>
          <p:nvPr>
            <p:ph type="sldNum" sz="quarter" idx="12"/>
          </p:nvPr>
        </p:nvSpPr>
        <p:spPr/>
        <p:txBody>
          <a:bodyPr/>
          <a:lstStyle/>
          <a:p>
            <a:fld id="{A7EA2D8D-44E5-43C4-BBA1-AE3E32EF0894}" type="slidenum">
              <a:rPr lang="en-GB" smtClean="0">
                <a:solidFill>
                  <a:schemeClr val="accent6">
                    <a:lumMod val="75000"/>
                  </a:schemeClr>
                </a:solidFill>
              </a:rPr>
              <a:t>53</a:t>
            </a:fld>
            <a:endParaRPr lang="en-GB" dirty="0">
              <a:solidFill>
                <a:schemeClr val="accent6">
                  <a:lumMod val="75000"/>
                </a:schemeClr>
              </a:solidFill>
            </a:endParaRPr>
          </a:p>
        </p:txBody>
      </p:sp>
    </p:spTree>
    <p:extLst>
      <p:ext uri="{BB962C8B-B14F-4D97-AF65-F5344CB8AC3E}">
        <p14:creationId xmlns:p14="http://schemas.microsoft.com/office/powerpoint/2010/main" val="252243287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30EBA28-927A-4B28-8DD8-620DDED6AF6C}"/>
              </a:ext>
            </a:extLst>
          </p:cNvPr>
          <p:cNvSpPr>
            <a:spLocks noGrp="1"/>
          </p:cNvSpPr>
          <p:nvPr>
            <p:ph type="ftr" sz="quarter" idx="11"/>
          </p:nvPr>
        </p:nvSpPr>
        <p:spPr>
          <a:xfrm>
            <a:off x="2314761" y="6336587"/>
            <a:ext cx="4616152" cy="241002"/>
          </a:xfrm>
        </p:spPr>
        <p:txBody>
          <a:bodyPr/>
          <a:lstStyle/>
          <a:p>
            <a:r>
              <a:rPr lang="en-GB" dirty="0">
                <a:solidFill>
                  <a:schemeClr val="tx1"/>
                </a:solidFill>
              </a:rPr>
              <a:t>https://simplyeducate.me/2016/05/20/marketing-research/</a:t>
            </a:r>
          </a:p>
        </p:txBody>
      </p:sp>
      <p:sp>
        <p:nvSpPr>
          <p:cNvPr id="3" name="Slide Number Placeholder 2">
            <a:extLst>
              <a:ext uri="{FF2B5EF4-FFF2-40B4-BE49-F238E27FC236}">
                <a16:creationId xmlns:a16="http://schemas.microsoft.com/office/drawing/2014/main" id="{6FE0EF84-4A89-4046-8695-9746B997A7DA}"/>
              </a:ext>
            </a:extLst>
          </p:cNvPr>
          <p:cNvSpPr>
            <a:spLocks noGrp="1"/>
          </p:cNvSpPr>
          <p:nvPr>
            <p:ph type="sldNum" sz="quarter" idx="12"/>
          </p:nvPr>
        </p:nvSpPr>
        <p:spPr/>
        <p:txBody>
          <a:bodyPr/>
          <a:lstStyle/>
          <a:p>
            <a:fld id="{A7EA2D8D-44E5-43C4-BBA1-AE3E32EF0894}" type="slidenum">
              <a:rPr lang="en-GB" smtClean="0"/>
              <a:t>54</a:t>
            </a:fld>
            <a:endParaRPr lang="en-GB"/>
          </a:p>
        </p:txBody>
      </p:sp>
      <p:pic>
        <p:nvPicPr>
          <p:cNvPr id="6" name="Picture 5">
            <a:extLst>
              <a:ext uri="{FF2B5EF4-FFF2-40B4-BE49-F238E27FC236}">
                <a16:creationId xmlns:a16="http://schemas.microsoft.com/office/drawing/2014/main" id="{D8EC4288-4461-44AC-A1B8-E924EBE40060}"/>
              </a:ext>
            </a:extLst>
          </p:cNvPr>
          <p:cNvPicPr>
            <a:picLocks noChangeAspect="1"/>
          </p:cNvPicPr>
          <p:nvPr/>
        </p:nvPicPr>
        <p:blipFill>
          <a:blip r:embed="rId2"/>
          <a:stretch>
            <a:fillRect/>
          </a:stretch>
        </p:blipFill>
        <p:spPr>
          <a:xfrm>
            <a:off x="857250" y="476672"/>
            <a:ext cx="7531174" cy="5505984"/>
          </a:xfrm>
          <a:prstGeom prst="rect">
            <a:avLst/>
          </a:prstGeom>
        </p:spPr>
      </p:pic>
    </p:spTree>
    <p:extLst>
      <p:ext uri="{BB962C8B-B14F-4D97-AF65-F5344CB8AC3E}">
        <p14:creationId xmlns:p14="http://schemas.microsoft.com/office/powerpoint/2010/main" val="284735522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5C62918E-CF36-43BA-890F-72BA7753B6EF}"/>
              </a:ext>
            </a:extLst>
          </p:cNvPr>
          <p:cNvSpPr>
            <a:spLocks noGrp="1"/>
          </p:cNvSpPr>
          <p:nvPr>
            <p:ph type="ftr" sz="quarter" idx="11"/>
          </p:nvPr>
        </p:nvSpPr>
        <p:spPr>
          <a:xfrm>
            <a:off x="1259631" y="5747945"/>
            <a:ext cx="6756919" cy="526614"/>
          </a:xfrm>
        </p:spPr>
        <p:txBody>
          <a:bodyPr/>
          <a:lstStyle/>
          <a:p>
            <a:r>
              <a:rPr lang="en-GB" sz="1800">
                <a:solidFill>
                  <a:schemeClr val="tx1"/>
                </a:solidFill>
              </a:rPr>
              <a:t>Source: </a:t>
            </a:r>
            <a:r>
              <a:rPr lang="en-GB" sz="1800">
                <a:solidFill>
                  <a:schemeClr val="tx1"/>
                </a:solidFill>
                <a:hlinkClick r:id="rId3"/>
              </a:rPr>
              <a:t>https</a:t>
            </a:r>
            <a:r>
              <a:rPr lang="en-GB" sz="1800" dirty="0">
                <a:solidFill>
                  <a:schemeClr val="tx1"/>
                </a:solidFill>
                <a:hlinkClick r:id="rId3"/>
              </a:rPr>
              <a:t>://www.youtube.com/watch?v</a:t>
            </a:r>
            <a:r>
              <a:rPr lang="en-GB" sz="1800">
                <a:solidFill>
                  <a:schemeClr val="tx1"/>
                </a:solidFill>
                <a:hlinkClick r:id="rId3"/>
              </a:rPr>
              <a:t>=vOIVTEAb0Eg</a:t>
            </a:r>
            <a:endParaRPr lang="en-GB" sz="1800">
              <a:solidFill>
                <a:schemeClr val="tx1"/>
              </a:solidFill>
            </a:endParaRPr>
          </a:p>
          <a:p>
            <a:endParaRPr lang="en-GB" sz="1800" dirty="0">
              <a:solidFill>
                <a:schemeClr val="tx1"/>
              </a:solidFill>
            </a:endParaRPr>
          </a:p>
        </p:txBody>
      </p:sp>
      <p:sp>
        <p:nvSpPr>
          <p:cNvPr id="3" name="Slide Number Placeholder 2">
            <a:extLst>
              <a:ext uri="{FF2B5EF4-FFF2-40B4-BE49-F238E27FC236}">
                <a16:creationId xmlns:a16="http://schemas.microsoft.com/office/drawing/2014/main" id="{901BD38C-03B4-48B2-87A5-E4FF792220E1}"/>
              </a:ext>
            </a:extLst>
          </p:cNvPr>
          <p:cNvSpPr>
            <a:spLocks noGrp="1"/>
          </p:cNvSpPr>
          <p:nvPr>
            <p:ph type="sldNum" sz="quarter" idx="12"/>
          </p:nvPr>
        </p:nvSpPr>
        <p:spPr/>
        <p:txBody>
          <a:bodyPr/>
          <a:lstStyle/>
          <a:p>
            <a:fld id="{A7EA2D8D-44E5-43C4-BBA1-AE3E32EF0894}" type="slidenum">
              <a:rPr lang="en-GB" smtClean="0"/>
              <a:t>55</a:t>
            </a:fld>
            <a:endParaRPr lang="en-GB"/>
          </a:p>
        </p:txBody>
      </p:sp>
      <p:sp>
        <p:nvSpPr>
          <p:cNvPr id="5" name="TextBox 4">
            <a:extLst>
              <a:ext uri="{FF2B5EF4-FFF2-40B4-BE49-F238E27FC236}">
                <a16:creationId xmlns:a16="http://schemas.microsoft.com/office/drawing/2014/main" id="{19010E7F-9DD0-419C-B505-5A887B471056}"/>
              </a:ext>
            </a:extLst>
          </p:cNvPr>
          <p:cNvSpPr txBox="1"/>
          <p:nvPr/>
        </p:nvSpPr>
        <p:spPr>
          <a:xfrm>
            <a:off x="1619672" y="5157192"/>
            <a:ext cx="6396879" cy="461665"/>
          </a:xfrm>
          <a:prstGeom prst="rect">
            <a:avLst/>
          </a:prstGeom>
          <a:noFill/>
        </p:spPr>
        <p:txBody>
          <a:bodyPr wrap="none" rtlCol="0">
            <a:spAutoFit/>
          </a:bodyPr>
          <a:lstStyle/>
          <a:p>
            <a:r>
              <a:rPr lang="en-GB" sz="2400" dirty="0"/>
              <a:t>Examples of new paradigms: </a:t>
            </a:r>
            <a:r>
              <a:rPr lang="en-US" sz="2400" dirty="0"/>
              <a:t>Pervasive computing</a:t>
            </a:r>
          </a:p>
        </p:txBody>
      </p:sp>
      <p:pic>
        <p:nvPicPr>
          <p:cNvPr id="7" name="Picture 6">
            <a:extLst>
              <a:ext uri="{FF2B5EF4-FFF2-40B4-BE49-F238E27FC236}">
                <a16:creationId xmlns:a16="http://schemas.microsoft.com/office/drawing/2014/main" id="{FE4F7CB6-D9AB-4CCA-A43F-93A67CF1F12F}"/>
              </a:ext>
            </a:extLst>
          </p:cNvPr>
          <p:cNvPicPr>
            <a:picLocks noChangeAspect="1"/>
          </p:cNvPicPr>
          <p:nvPr/>
        </p:nvPicPr>
        <p:blipFill>
          <a:blip r:embed="rId4"/>
          <a:stretch>
            <a:fillRect/>
          </a:stretch>
        </p:blipFill>
        <p:spPr>
          <a:xfrm>
            <a:off x="206643" y="116632"/>
            <a:ext cx="8816933" cy="4993263"/>
          </a:xfrm>
          <a:prstGeom prst="rect">
            <a:avLst/>
          </a:prstGeom>
        </p:spPr>
      </p:pic>
    </p:spTree>
    <p:extLst>
      <p:ext uri="{BB962C8B-B14F-4D97-AF65-F5344CB8AC3E}">
        <p14:creationId xmlns:p14="http://schemas.microsoft.com/office/powerpoint/2010/main" val="416393981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Visions</a:t>
            </a:r>
          </a:p>
        </p:txBody>
      </p:sp>
      <p:sp>
        <p:nvSpPr>
          <p:cNvPr id="6" name="Content Placeholder 5"/>
          <p:cNvSpPr>
            <a:spLocks noGrp="1"/>
          </p:cNvSpPr>
          <p:nvPr>
            <p:ph idx="1"/>
          </p:nvPr>
        </p:nvSpPr>
        <p:spPr/>
        <p:txBody>
          <a:bodyPr>
            <a:normAutofit fontScale="77500" lnSpcReduction="20000"/>
          </a:bodyPr>
          <a:lstStyle/>
          <a:p>
            <a:r>
              <a:rPr lang="en-GB" dirty="0">
                <a:solidFill>
                  <a:srgbClr val="7030A0"/>
                </a:solidFill>
              </a:rPr>
              <a:t>A driving force that frames research and development </a:t>
            </a:r>
          </a:p>
          <a:p>
            <a:endParaRPr lang="en-GB" dirty="0">
              <a:solidFill>
                <a:srgbClr val="7030A0"/>
              </a:solidFill>
            </a:endParaRPr>
          </a:p>
          <a:p>
            <a:r>
              <a:rPr lang="en-GB" dirty="0">
                <a:solidFill>
                  <a:srgbClr val="7030A0"/>
                </a:solidFill>
              </a:rPr>
              <a:t>Invites people to imagine what life will be like in 10, 15 or 20 years time</a:t>
            </a:r>
          </a:p>
          <a:p>
            <a:pPr lvl="1"/>
            <a:r>
              <a:rPr lang="en-GB" dirty="0"/>
              <a:t>e.g. Apple’s 1987 Knowledge Navigator </a:t>
            </a:r>
          </a:p>
          <a:p>
            <a:pPr lvl="1"/>
            <a:r>
              <a:rPr lang="en-GB" dirty="0"/>
              <a:t>Smart Cities, Smart Health</a:t>
            </a:r>
          </a:p>
          <a:p>
            <a:pPr lvl="1"/>
            <a:endParaRPr lang="en-GB" dirty="0"/>
          </a:p>
          <a:p>
            <a:r>
              <a:rPr lang="en-GB" dirty="0">
                <a:solidFill>
                  <a:srgbClr val="7030A0"/>
                </a:solidFill>
              </a:rPr>
              <a:t>Provide concrete scenarios of how society can use the next generation of imagined technologies</a:t>
            </a:r>
          </a:p>
          <a:p>
            <a:endParaRPr lang="en-GB" dirty="0">
              <a:solidFill>
                <a:srgbClr val="7030A0"/>
              </a:solidFill>
            </a:endParaRPr>
          </a:p>
          <a:p>
            <a:r>
              <a:rPr lang="en-GB" dirty="0">
                <a:solidFill>
                  <a:srgbClr val="7030A0"/>
                </a:solidFill>
              </a:rPr>
              <a:t>Also raise many questions concerning privacy and trust </a:t>
            </a:r>
            <a:endParaRPr lang="en-US" dirty="0">
              <a:solidFill>
                <a:srgbClr val="7030A0"/>
              </a:solidFill>
            </a:endParaRPr>
          </a:p>
        </p:txBody>
      </p:sp>
      <p:sp>
        <p:nvSpPr>
          <p:cNvPr id="3" name="Footer Placeholder 2"/>
          <p:cNvSpPr>
            <a:spLocks noGrp="1"/>
          </p:cNvSpPr>
          <p:nvPr>
            <p:ph type="ftr" sz="quarter" idx="11"/>
          </p:nvPr>
        </p:nvSpPr>
        <p:spPr/>
        <p:txBody>
          <a:bodyPr/>
          <a:lstStyle/>
          <a:p>
            <a:r>
              <a:rPr lang="en-GB" dirty="0">
                <a:solidFill>
                  <a:schemeClr val="accent6">
                    <a:lumMod val="75000"/>
                  </a:schemeClr>
                </a:solidFill>
              </a:rPr>
              <a:t>www.id-book.com </a:t>
            </a:r>
          </a:p>
        </p:txBody>
      </p:sp>
      <p:sp>
        <p:nvSpPr>
          <p:cNvPr id="4" name="Slide Number Placeholder 3"/>
          <p:cNvSpPr>
            <a:spLocks noGrp="1"/>
          </p:cNvSpPr>
          <p:nvPr>
            <p:ph type="sldNum" sz="quarter" idx="12"/>
          </p:nvPr>
        </p:nvSpPr>
        <p:spPr/>
        <p:txBody>
          <a:bodyPr/>
          <a:lstStyle/>
          <a:p>
            <a:fld id="{A7EA2D8D-44E5-43C4-BBA1-AE3E32EF0894}" type="slidenum">
              <a:rPr lang="en-GB" smtClean="0">
                <a:solidFill>
                  <a:schemeClr val="accent6">
                    <a:lumMod val="75000"/>
                  </a:schemeClr>
                </a:solidFill>
              </a:rPr>
              <a:t>56</a:t>
            </a:fld>
            <a:endParaRPr lang="en-GB" dirty="0">
              <a:solidFill>
                <a:schemeClr val="accent6">
                  <a:lumMod val="75000"/>
                </a:schemeClr>
              </a:solidFill>
            </a:endParaRPr>
          </a:p>
        </p:txBody>
      </p:sp>
    </p:spTree>
    <p:extLst>
      <p:ext uri="{BB962C8B-B14F-4D97-AF65-F5344CB8AC3E}">
        <p14:creationId xmlns:p14="http://schemas.microsoft.com/office/powerpoint/2010/main" val="304875461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94C830E-A3FC-4E3D-83A9-C98F6A147CA5}"/>
              </a:ext>
            </a:extLst>
          </p:cNvPr>
          <p:cNvSpPr/>
          <p:nvPr/>
        </p:nvSpPr>
        <p:spPr>
          <a:xfrm>
            <a:off x="2483768" y="5517232"/>
            <a:ext cx="4572000" cy="1107996"/>
          </a:xfrm>
          <a:prstGeom prst="rect">
            <a:avLst/>
          </a:prstGeom>
        </p:spPr>
        <p:txBody>
          <a:bodyPr>
            <a:spAutoFit/>
          </a:bodyPr>
          <a:lstStyle/>
          <a:p>
            <a:pPr algn="ctr"/>
            <a:r>
              <a:rPr lang="en-US" sz="2800" b="1" dirty="0"/>
              <a:t>Apple Knowledge </a:t>
            </a:r>
            <a:r>
              <a:rPr lang="en-US" sz="2800" b="1"/>
              <a:t>Navigator </a:t>
            </a:r>
            <a:r>
              <a:rPr lang="en-US" sz="2000"/>
              <a:t>Source: </a:t>
            </a:r>
            <a:r>
              <a:rPr lang="en-US" sz="2000">
                <a:hlinkClick r:id="rId3"/>
              </a:rPr>
              <a:t>http</a:t>
            </a:r>
            <a:r>
              <a:rPr lang="en-US" sz="2000" dirty="0">
                <a:hlinkClick r:id="rId3"/>
              </a:rPr>
              <a:t>://youtu.be</a:t>
            </a:r>
            <a:r>
              <a:rPr lang="en-US" sz="2000">
                <a:hlinkClick r:id="rId3"/>
              </a:rPr>
              <a:t>/HGYFEI6uLy0</a:t>
            </a:r>
            <a:endParaRPr lang="en-US"/>
          </a:p>
          <a:p>
            <a:pPr algn="ctr"/>
            <a:endParaRPr lang="en-US" dirty="0"/>
          </a:p>
        </p:txBody>
      </p:sp>
      <p:pic>
        <p:nvPicPr>
          <p:cNvPr id="2" name="Picture 1">
            <a:extLst>
              <a:ext uri="{FF2B5EF4-FFF2-40B4-BE49-F238E27FC236}">
                <a16:creationId xmlns:a16="http://schemas.microsoft.com/office/drawing/2014/main" id="{20AAC080-6796-436E-A445-51C172386A2A}"/>
              </a:ext>
            </a:extLst>
          </p:cNvPr>
          <p:cNvPicPr>
            <a:picLocks noChangeAspect="1"/>
          </p:cNvPicPr>
          <p:nvPr/>
        </p:nvPicPr>
        <p:blipFill>
          <a:blip r:embed="rId4"/>
          <a:stretch>
            <a:fillRect/>
          </a:stretch>
        </p:blipFill>
        <p:spPr>
          <a:xfrm>
            <a:off x="323528" y="180508"/>
            <a:ext cx="8517437" cy="5264715"/>
          </a:xfrm>
          <a:prstGeom prst="rect">
            <a:avLst/>
          </a:prstGeom>
        </p:spPr>
      </p:pic>
    </p:spTree>
    <p:extLst>
      <p:ext uri="{BB962C8B-B14F-4D97-AF65-F5344CB8AC3E}">
        <p14:creationId xmlns:p14="http://schemas.microsoft.com/office/powerpoint/2010/main" val="160662025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7DD25E21-92C4-4255-900E-3A600909E8B5}"/>
              </a:ext>
            </a:extLst>
          </p:cNvPr>
          <p:cNvSpPr>
            <a:spLocks noGrp="1"/>
          </p:cNvSpPr>
          <p:nvPr>
            <p:ph type="sldNum" sz="quarter" idx="12"/>
          </p:nvPr>
        </p:nvSpPr>
        <p:spPr/>
        <p:txBody>
          <a:bodyPr/>
          <a:lstStyle/>
          <a:p>
            <a:fld id="{A7EA2D8D-44E5-43C4-BBA1-AE3E32EF0894}" type="slidenum">
              <a:rPr lang="en-GB" smtClean="0"/>
              <a:t>58</a:t>
            </a:fld>
            <a:endParaRPr lang="en-GB"/>
          </a:p>
        </p:txBody>
      </p:sp>
      <p:sp>
        <p:nvSpPr>
          <p:cNvPr id="7" name="Rectangle 6">
            <a:extLst>
              <a:ext uri="{FF2B5EF4-FFF2-40B4-BE49-F238E27FC236}">
                <a16:creationId xmlns:a16="http://schemas.microsoft.com/office/drawing/2014/main" id="{BAE839E9-5522-48E1-B114-3628E997F778}"/>
              </a:ext>
            </a:extLst>
          </p:cNvPr>
          <p:cNvSpPr/>
          <p:nvPr/>
        </p:nvSpPr>
        <p:spPr>
          <a:xfrm>
            <a:off x="2286000" y="5342040"/>
            <a:ext cx="4572000" cy="1169551"/>
          </a:xfrm>
          <a:prstGeom prst="rect">
            <a:avLst/>
          </a:prstGeom>
        </p:spPr>
        <p:txBody>
          <a:bodyPr>
            <a:spAutoFit/>
          </a:bodyPr>
          <a:lstStyle/>
          <a:p>
            <a:pPr algn="ctr"/>
            <a:r>
              <a:rPr lang="en-US" sz="2800" b="1" dirty="0"/>
              <a:t>IBM's Internet of </a:t>
            </a:r>
            <a:r>
              <a:rPr lang="en-US" sz="2800" b="1"/>
              <a:t>Things </a:t>
            </a:r>
            <a:r>
              <a:rPr lang="en-US" sz="2400"/>
              <a:t>Source: </a:t>
            </a:r>
            <a:r>
              <a:rPr lang="en-US">
                <a:hlinkClick r:id="rId2"/>
              </a:rPr>
              <a:t>http</a:t>
            </a:r>
            <a:r>
              <a:rPr lang="en-US" dirty="0">
                <a:hlinkClick r:id="rId2"/>
              </a:rPr>
              <a:t>://youtu.be</a:t>
            </a:r>
            <a:r>
              <a:rPr lang="en-US">
                <a:hlinkClick r:id="rId2"/>
              </a:rPr>
              <a:t>/sfEbMV295Kk</a:t>
            </a:r>
            <a:endParaRPr lang="en-US"/>
          </a:p>
          <a:p>
            <a:pPr algn="ctr"/>
            <a:endParaRPr lang="en-US" dirty="0"/>
          </a:p>
        </p:txBody>
      </p:sp>
      <p:pic>
        <p:nvPicPr>
          <p:cNvPr id="4" name="Picture 3">
            <a:extLst>
              <a:ext uri="{FF2B5EF4-FFF2-40B4-BE49-F238E27FC236}">
                <a16:creationId xmlns:a16="http://schemas.microsoft.com/office/drawing/2014/main" id="{3B2056EF-00E5-4201-94FB-F3F0C880F8D1}"/>
              </a:ext>
            </a:extLst>
          </p:cNvPr>
          <p:cNvPicPr>
            <a:picLocks noChangeAspect="1"/>
          </p:cNvPicPr>
          <p:nvPr/>
        </p:nvPicPr>
        <p:blipFill>
          <a:blip r:embed="rId3"/>
          <a:stretch>
            <a:fillRect/>
          </a:stretch>
        </p:blipFill>
        <p:spPr>
          <a:xfrm>
            <a:off x="363779" y="260648"/>
            <a:ext cx="8444577" cy="4752528"/>
          </a:xfrm>
          <a:prstGeom prst="rect">
            <a:avLst/>
          </a:prstGeom>
        </p:spPr>
      </p:pic>
    </p:spTree>
    <p:extLst>
      <p:ext uri="{BB962C8B-B14F-4D97-AF65-F5344CB8AC3E}">
        <p14:creationId xmlns:p14="http://schemas.microsoft.com/office/powerpoint/2010/main" val="28245529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6" name="Title 1"/>
          <p:cNvSpPr>
            <a:spLocks noGrp="1"/>
          </p:cNvSpPr>
          <p:nvPr>
            <p:ph type="title" idx="4294967295"/>
          </p:nvPr>
        </p:nvSpPr>
        <p:spPr/>
        <p:txBody>
          <a:bodyPr/>
          <a:lstStyle/>
          <a:p>
            <a:pPr eaLnBrk="1" hangingPunct="1"/>
            <a:r>
              <a:rPr lang="en-GB" dirty="0"/>
              <a:t>Theory</a:t>
            </a:r>
          </a:p>
        </p:txBody>
      </p:sp>
      <p:sp>
        <p:nvSpPr>
          <p:cNvPr id="69637" name="Content Placeholder 2"/>
          <p:cNvSpPr>
            <a:spLocks noGrp="1"/>
          </p:cNvSpPr>
          <p:nvPr>
            <p:ph idx="4294967295"/>
          </p:nvPr>
        </p:nvSpPr>
        <p:spPr/>
        <p:txBody>
          <a:bodyPr>
            <a:normAutofit/>
          </a:bodyPr>
          <a:lstStyle/>
          <a:p>
            <a:pPr eaLnBrk="1" hangingPunct="1"/>
            <a:r>
              <a:rPr lang="en-GB" dirty="0"/>
              <a:t>Explanation of a phenomenon</a:t>
            </a:r>
          </a:p>
          <a:p>
            <a:pPr eaLnBrk="1" hangingPunct="1"/>
            <a:endParaRPr lang="en-GB" sz="1000" dirty="0"/>
          </a:p>
          <a:p>
            <a:pPr lvl="1" eaLnBrk="1" hangingPunct="1"/>
            <a:r>
              <a:rPr lang="en-GB" dirty="0"/>
              <a:t>e.g. information processing that explains how the mind, or some aspect of it, is assumed to work</a:t>
            </a:r>
          </a:p>
          <a:p>
            <a:pPr eaLnBrk="1" hangingPunct="1"/>
            <a:r>
              <a:rPr lang="en-GB" dirty="0"/>
              <a:t>Can help identify factors </a:t>
            </a:r>
          </a:p>
          <a:p>
            <a:pPr eaLnBrk="1" hangingPunct="1"/>
            <a:endParaRPr lang="en-GB" sz="1100" dirty="0"/>
          </a:p>
          <a:p>
            <a:pPr lvl="1" eaLnBrk="1" hangingPunct="1"/>
            <a:r>
              <a:rPr lang="en-GB" dirty="0"/>
              <a:t>e.g. </a:t>
            </a:r>
            <a:r>
              <a:rPr lang="en-GB" b="1" dirty="0"/>
              <a:t>cognitive</a:t>
            </a:r>
            <a:r>
              <a:rPr lang="en-GB" dirty="0"/>
              <a:t>, social, and affective, relevant to the design and evaluation of interactive products  </a:t>
            </a:r>
          </a:p>
        </p:txBody>
      </p:sp>
      <p:sp>
        <p:nvSpPr>
          <p:cNvPr id="3" name="Footer Placeholder 2"/>
          <p:cNvSpPr>
            <a:spLocks noGrp="1"/>
          </p:cNvSpPr>
          <p:nvPr>
            <p:ph type="ftr" sz="quarter" idx="11"/>
          </p:nvPr>
        </p:nvSpPr>
        <p:spPr/>
        <p:txBody>
          <a:bodyPr/>
          <a:lstStyle/>
          <a:p>
            <a:r>
              <a:rPr lang="en-GB" dirty="0">
                <a:solidFill>
                  <a:schemeClr val="accent6">
                    <a:lumMod val="75000"/>
                  </a:schemeClr>
                </a:solidFill>
              </a:rPr>
              <a:t>www.id-book.com </a:t>
            </a:r>
          </a:p>
        </p:txBody>
      </p:sp>
      <p:sp>
        <p:nvSpPr>
          <p:cNvPr id="6" name="Slide Number Placeholder 5"/>
          <p:cNvSpPr>
            <a:spLocks noGrp="1"/>
          </p:cNvSpPr>
          <p:nvPr>
            <p:ph type="sldNum" sz="quarter" idx="12"/>
          </p:nvPr>
        </p:nvSpPr>
        <p:spPr/>
        <p:txBody>
          <a:bodyPr/>
          <a:lstStyle/>
          <a:p>
            <a:fld id="{A7EA2D8D-44E5-43C4-BBA1-AE3E32EF0894}" type="slidenum">
              <a:rPr lang="en-GB" smtClean="0">
                <a:solidFill>
                  <a:schemeClr val="accent6">
                    <a:lumMod val="75000"/>
                  </a:schemeClr>
                </a:solidFill>
              </a:rPr>
              <a:t>59</a:t>
            </a:fld>
            <a:endParaRPr lang="en-GB" dirty="0">
              <a:solidFill>
                <a:schemeClr val="accent6">
                  <a:lumMod val="75000"/>
                </a:schemeClr>
              </a:solidFill>
            </a:endParaRPr>
          </a:p>
        </p:txBody>
      </p:sp>
    </p:spTree>
    <p:extLst>
      <p:ext uri="{BB962C8B-B14F-4D97-AF65-F5344CB8AC3E}">
        <p14:creationId xmlns:p14="http://schemas.microsoft.com/office/powerpoint/2010/main" val="182493025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60" name="Title 1"/>
          <p:cNvSpPr>
            <a:spLocks noGrp="1"/>
          </p:cNvSpPr>
          <p:nvPr>
            <p:ph type="title" idx="4294967295"/>
          </p:nvPr>
        </p:nvSpPr>
        <p:spPr/>
        <p:txBody>
          <a:bodyPr/>
          <a:lstStyle/>
          <a:p>
            <a:pPr eaLnBrk="1" hangingPunct="1"/>
            <a:r>
              <a:rPr lang="en-GB"/>
              <a:t>Models</a:t>
            </a:r>
          </a:p>
        </p:txBody>
      </p:sp>
      <p:sp>
        <p:nvSpPr>
          <p:cNvPr id="70661" name="Content Placeholder 2"/>
          <p:cNvSpPr>
            <a:spLocks noGrp="1"/>
          </p:cNvSpPr>
          <p:nvPr>
            <p:ph idx="4294967295"/>
          </p:nvPr>
        </p:nvSpPr>
        <p:spPr>
          <a:xfrm>
            <a:off x="467544" y="1772816"/>
            <a:ext cx="8229600" cy="4525963"/>
          </a:xfrm>
        </p:spPr>
        <p:txBody>
          <a:bodyPr>
            <a:normAutofit lnSpcReduction="10000"/>
          </a:bodyPr>
          <a:lstStyle/>
          <a:p>
            <a:pPr eaLnBrk="1" hangingPunct="1"/>
            <a:r>
              <a:rPr lang="en-GB" dirty="0"/>
              <a:t>A simplification of an HCI  phenomenon</a:t>
            </a:r>
          </a:p>
          <a:p>
            <a:pPr eaLnBrk="1" hangingPunct="1"/>
            <a:endParaRPr lang="en-GB" sz="1000" dirty="0"/>
          </a:p>
          <a:p>
            <a:pPr lvl="1" eaLnBrk="1" hangingPunct="1"/>
            <a:r>
              <a:rPr lang="en-GB" dirty="0"/>
              <a:t>intended to make it easier for designers to predict and evaluate alternative designs </a:t>
            </a:r>
          </a:p>
          <a:p>
            <a:pPr lvl="1" eaLnBrk="1" hangingPunct="1"/>
            <a:endParaRPr lang="en-GB" sz="1000" dirty="0"/>
          </a:p>
          <a:p>
            <a:pPr lvl="1" eaLnBrk="1" hangingPunct="1"/>
            <a:r>
              <a:rPr lang="en-GB" dirty="0"/>
              <a:t>abstracted from a theory coming from a contributing discipline, e.g. psychology, e.g. keystroke model</a:t>
            </a:r>
          </a:p>
          <a:p>
            <a:pPr lvl="1" eaLnBrk="1" hangingPunct="1"/>
            <a:r>
              <a:rPr lang="en-GB" dirty="0"/>
              <a:t>For example: </a:t>
            </a:r>
            <a:r>
              <a:rPr lang="en-GB" b="1" dirty="0"/>
              <a:t>model of user interaction, Newell’s keystroke model, user models, model of emotional design (Chapter 5)</a:t>
            </a:r>
          </a:p>
        </p:txBody>
      </p:sp>
      <p:sp>
        <p:nvSpPr>
          <p:cNvPr id="3" name="Footer Placeholder 2"/>
          <p:cNvSpPr>
            <a:spLocks noGrp="1"/>
          </p:cNvSpPr>
          <p:nvPr>
            <p:ph type="ftr" sz="quarter" idx="11"/>
          </p:nvPr>
        </p:nvSpPr>
        <p:spPr/>
        <p:txBody>
          <a:bodyPr/>
          <a:lstStyle/>
          <a:p>
            <a:r>
              <a:rPr lang="en-GB" dirty="0">
                <a:solidFill>
                  <a:schemeClr val="accent6">
                    <a:lumMod val="75000"/>
                  </a:schemeClr>
                </a:solidFill>
              </a:rPr>
              <a:t>www.id-book.com </a:t>
            </a:r>
          </a:p>
        </p:txBody>
      </p:sp>
      <p:sp>
        <p:nvSpPr>
          <p:cNvPr id="6" name="Slide Number Placeholder 5"/>
          <p:cNvSpPr>
            <a:spLocks noGrp="1"/>
          </p:cNvSpPr>
          <p:nvPr>
            <p:ph type="sldNum" sz="quarter" idx="12"/>
          </p:nvPr>
        </p:nvSpPr>
        <p:spPr/>
        <p:txBody>
          <a:bodyPr/>
          <a:lstStyle/>
          <a:p>
            <a:fld id="{A7EA2D8D-44E5-43C4-BBA1-AE3E32EF0894}" type="slidenum">
              <a:rPr lang="en-GB" smtClean="0">
                <a:solidFill>
                  <a:schemeClr val="accent6">
                    <a:lumMod val="75000"/>
                  </a:schemeClr>
                </a:solidFill>
              </a:rPr>
              <a:t>60</a:t>
            </a:fld>
            <a:endParaRPr lang="en-GB" dirty="0">
              <a:solidFill>
                <a:schemeClr val="accent6">
                  <a:lumMod val="75000"/>
                </a:schemeClr>
              </a:solidFill>
            </a:endParaRPr>
          </a:p>
        </p:txBody>
      </p:sp>
    </p:spTree>
    <p:extLst>
      <p:ext uri="{BB962C8B-B14F-4D97-AF65-F5344CB8AC3E}">
        <p14:creationId xmlns:p14="http://schemas.microsoft.com/office/powerpoint/2010/main" val="33583626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FB211D7C-CB6A-4B2D-A4F1-ED8D3CDE98C3}"/>
              </a:ext>
            </a:extLst>
          </p:cNvPr>
          <p:cNvSpPr>
            <a:spLocks noGrp="1"/>
          </p:cNvSpPr>
          <p:nvPr>
            <p:ph type="ftr" sz="quarter" idx="11"/>
          </p:nvPr>
        </p:nvSpPr>
        <p:spPr/>
        <p:txBody>
          <a:bodyPr/>
          <a:lstStyle/>
          <a:p>
            <a:r>
              <a:rPr lang="en-GB"/>
              <a:t>www.id-book.com </a:t>
            </a:r>
          </a:p>
        </p:txBody>
      </p:sp>
      <p:sp>
        <p:nvSpPr>
          <p:cNvPr id="3" name="Slide Number Placeholder 2">
            <a:extLst>
              <a:ext uri="{FF2B5EF4-FFF2-40B4-BE49-F238E27FC236}">
                <a16:creationId xmlns:a16="http://schemas.microsoft.com/office/drawing/2014/main" id="{A84868F5-EE49-40AC-B721-271B335A6E65}"/>
              </a:ext>
            </a:extLst>
          </p:cNvPr>
          <p:cNvSpPr>
            <a:spLocks noGrp="1"/>
          </p:cNvSpPr>
          <p:nvPr>
            <p:ph type="sldNum" sz="quarter" idx="12"/>
          </p:nvPr>
        </p:nvSpPr>
        <p:spPr/>
        <p:txBody>
          <a:bodyPr/>
          <a:lstStyle/>
          <a:p>
            <a:fld id="{A7EA2D8D-44E5-43C4-BBA1-AE3E32EF0894}" type="slidenum">
              <a:rPr lang="en-GB" smtClean="0"/>
              <a:t>61</a:t>
            </a:fld>
            <a:endParaRPr lang="en-GB"/>
          </a:p>
        </p:txBody>
      </p:sp>
      <p:pic>
        <p:nvPicPr>
          <p:cNvPr id="4" name="Picture 3">
            <a:extLst>
              <a:ext uri="{FF2B5EF4-FFF2-40B4-BE49-F238E27FC236}">
                <a16:creationId xmlns:a16="http://schemas.microsoft.com/office/drawing/2014/main" id="{C348DDF2-948F-447D-B416-74685E77E7A5}"/>
              </a:ext>
            </a:extLst>
          </p:cNvPr>
          <p:cNvPicPr>
            <a:picLocks noChangeAspect="1"/>
          </p:cNvPicPr>
          <p:nvPr/>
        </p:nvPicPr>
        <p:blipFill>
          <a:blip r:embed="rId2"/>
          <a:stretch>
            <a:fillRect/>
          </a:stretch>
        </p:blipFill>
        <p:spPr>
          <a:xfrm>
            <a:off x="251520" y="210460"/>
            <a:ext cx="8640960" cy="6437079"/>
          </a:xfrm>
          <a:prstGeom prst="rect">
            <a:avLst/>
          </a:prstGeom>
        </p:spPr>
      </p:pic>
      <p:sp>
        <p:nvSpPr>
          <p:cNvPr id="5" name="Rectangle 4">
            <a:extLst>
              <a:ext uri="{FF2B5EF4-FFF2-40B4-BE49-F238E27FC236}">
                <a16:creationId xmlns:a16="http://schemas.microsoft.com/office/drawing/2014/main" id="{8B9F07F0-BFEA-45C7-BAED-758701CC6F83}"/>
              </a:ext>
            </a:extLst>
          </p:cNvPr>
          <p:cNvSpPr/>
          <p:nvPr/>
        </p:nvSpPr>
        <p:spPr>
          <a:xfrm>
            <a:off x="5276787" y="6388938"/>
            <a:ext cx="3867213" cy="369332"/>
          </a:xfrm>
          <a:prstGeom prst="rect">
            <a:avLst/>
          </a:prstGeom>
        </p:spPr>
        <p:txBody>
          <a:bodyPr wrap="none">
            <a:spAutoFit/>
          </a:bodyPr>
          <a:lstStyle/>
          <a:p>
            <a:r>
              <a:rPr lang="en-US" dirty="0"/>
              <a:t>https://slideplayer.com/slide/5097956/</a:t>
            </a:r>
          </a:p>
        </p:txBody>
      </p:sp>
    </p:spTree>
    <p:extLst>
      <p:ext uri="{BB962C8B-B14F-4D97-AF65-F5344CB8AC3E}">
        <p14:creationId xmlns:p14="http://schemas.microsoft.com/office/powerpoint/2010/main" val="337195535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4" name="Title 1"/>
          <p:cNvSpPr>
            <a:spLocks noGrp="1"/>
          </p:cNvSpPr>
          <p:nvPr>
            <p:ph type="title" idx="4294967295"/>
          </p:nvPr>
        </p:nvSpPr>
        <p:spPr/>
        <p:txBody>
          <a:bodyPr/>
          <a:lstStyle/>
          <a:p>
            <a:pPr eaLnBrk="1" hangingPunct="1"/>
            <a:r>
              <a:rPr lang="en-GB" dirty="0"/>
              <a:t>Framework</a:t>
            </a:r>
          </a:p>
        </p:txBody>
      </p:sp>
      <p:sp>
        <p:nvSpPr>
          <p:cNvPr id="71685" name="Content Placeholder 2"/>
          <p:cNvSpPr>
            <a:spLocks noGrp="1"/>
          </p:cNvSpPr>
          <p:nvPr>
            <p:ph idx="4294967295"/>
          </p:nvPr>
        </p:nvSpPr>
        <p:spPr/>
        <p:txBody>
          <a:bodyPr>
            <a:normAutofit/>
          </a:bodyPr>
          <a:lstStyle/>
          <a:p>
            <a:pPr eaLnBrk="1" hangingPunct="1"/>
            <a:r>
              <a:rPr lang="en-GB" sz="2800" dirty="0"/>
              <a:t>Set of interrelated concepts and/or specific questions for </a:t>
            </a:r>
            <a:r>
              <a:rPr lang="ja-JP" altLang="en-GB" sz="2800" dirty="0"/>
              <a:t>‘</a:t>
            </a:r>
            <a:r>
              <a:rPr lang="en-GB" sz="2800" dirty="0"/>
              <a:t>what to look for</a:t>
            </a:r>
            <a:r>
              <a:rPr lang="ja-JP" altLang="en-GB" sz="2800" dirty="0"/>
              <a:t>’</a:t>
            </a:r>
            <a:endParaRPr lang="en-GB" altLang="ja-JP" sz="2800" dirty="0"/>
          </a:p>
          <a:p>
            <a:pPr eaLnBrk="1" hangingPunct="1"/>
            <a:endParaRPr lang="en-GB" sz="1000" dirty="0"/>
          </a:p>
          <a:p>
            <a:pPr eaLnBrk="1" hangingPunct="1"/>
            <a:r>
              <a:rPr lang="en-GB" sz="2800" dirty="0"/>
              <a:t>Many in interaction design</a:t>
            </a:r>
          </a:p>
          <a:p>
            <a:pPr lvl="1" eaLnBrk="1" hangingPunct="1"/>
            <a:r>
              <a:rPr lang="en-GB" sz="2400" dirty="0"/>
              <a:t>e.g. Norman</a:t>
            </a:r>
            <a:r>
              <a:rPr lang="ja-JP" altLang="en-GB" sz="2400" dirty="0">
                <a:ea typeface="ＭＳ Ｐゴシック" charset="0"/>
              </a:rPr>
              <a:t>’</a:t>
            </a:r>
            <a:r>
              <a:rPr lang="en-GB" sz="2400" dirty="0"/>
              <a:t>s conceptual models, </a:t>
            </a:r>
            <a:r>
              <a:rPr lang="en-GB" sz="2400" dirty="0" err="1"/>
              <a:t>Benford</a:t>
            </a:r>
            <a:r>
              <a:rPr lang="ja-JP" altLang="en-GB" sz="2400" dirty="0">
                <a:ea typeface="ＭＳ Ｐゴシック" charset="0"/>
              </a:rPr>
              <a:t>’</a:t>
            </a:r>
            <a:r>
              <a:rPr lang="en-GB" sz="2400" dirty="0"/>
              <a:t>s trajectories</a:t>
            </a:r>
          </a:p>
          <a:p>
            <a:pPr lvl="1" eaLnBrk="1" hangingPunct="1"/>
            <a:endParaRPr lang="en-GB" sz="1000" dirty="0"/>
          </a:p>
          <a:p>
            <a:pPr eaLnBrk="1" hangingPunct="1"/>
            <a:r>
              <a:rPr lang="en-GB" sz="2800" dirty="0"/>
              <a:t>Provide advice on how to design </a:t>
            </a:r>
          </a:p>
          <a:p>
            <a:pPr lvl="1" eaLnBrk="1" hangingPunct="1"/>
            <a:r>
              <a:rPr lang="en-GB" dirty="0"/>
              <a:t>e.g. steps, questions, concepts, challenges, principles, tactics and dimensions </a:t>
            </a:r>
          </a:p>
        </p:txBody>
      </p:sp>
      <p:sp>
        <p:nvSpPr>
          <p:cNvPr id="3" name="Footer Placeholder 2"/>
          <p:cNvSpPr>
            <a:spLocks noGrp="1"/>
          </p:cNvSpPr>
          <p:nvPr>
            <p:ph type="ftr" sz="quarter" idx="11"/>
          </p:nvPr>
        </p:nvSpPr>
        <p:spPr/>
        <p:txBody>
          <a:bodyPr/>
          <a:lstStyle/>
          <a:p>
            <a:r>
              <a:rPr lang="en-GB" dirty="0">
                <a:solidFill>
                  <a:schemeClr val="accent6">
                    <a:lumMod val="75000"/>
                  </a:schemeClr>
                </a:solidFill>
              </a:rPr>
              <a:t>www.id-book.com </a:t>
            </a:r>
          </a:p>
        </p:txBody>
      </p:sp>
      <p:sp>
        <p:nvSpPr>
          <p:cNvPr id="6" name="Slide Number Placeholder 5"/>
          <p:cNvSpPr>
            <a:spLocks noGrp="1"/>
          </p:cNvSpPr>
          <p:nvPr>
            <p:ph type="sldNum" sz="quarter" idx="12"/>
          </p:nvPr>
        </p:nvSpPr>
        <p:spPr/>
        <p:txBody>
          <a:bodyPr/>
          <a:lstStyle/>
          <a:p>
            <a:fld id="{A7EA2D8D-44E5-43C4-BBA1-AE3E32EF0894}" type="slidenum">
              <a:rPr lang="en-GB" smtClean="0">
                <a:solidFill>
                  <a:schemeClr val="accent6">
                    <a:lumMod val="75000"/>
                  </a:schemeClr>
                </a:solidFill>
              </a:rPr>
              <a:t>62</a:t>
            </a:fld>
            <a:endParaRPr lang="en-GB" dirty="0">
              <a:solidFill>
                <a:schemeClr val="accent6">
                  <a:lumMod val="75000"/>
                </a:schemeClr>
              </a:solidFill>
            </a:endParaRPr>
          </a:p>
        </p:txBody>
      </p:sp>
    </p:spTree>
    <p:extLst>
      <p:ext uri="{BB962C8B-B14F-4D97-AF65-F5344CB8AC3E}">
        <p14:creationId xmlns:p14="http://schemas.microsoft.com/office/powerpoint/2010/main" val="9100095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A96B7D7D-B344-433B-9283-C31A37740241}"/>
              </a:ext>
            </a:extLst>
          </p:cNvPr>
          <p:cNvSpPr>
            <a:spLocks noGrp="1"/>
          </p:cNvSpPr>
          <p:nvPr>
            <p:ph type="ftr" sz="quarter" idx="11"/>
          </p:nvPr>
        </p:nvSpPr>
        <p:spPr>
          <a:xfrm>
            <a:off x="2578791" y="5982741"/>
            <a:ext cx="4184104" cy="556171"/>
          </a:xfrm>
        </p:spPr>
        <p:txBody>
          <a:bodyPr/>
          <a:lstStyle/>
          <a:p>
            <a:r>
              <a:rPr lang="en-GB" dirty="0"/>
              <a:t>http://black.dgfitness.co/conceptual-framework-nursing/</a:t>
            </a:r>
          </a:p>
        </p:txBody>
      </p:sp>
      <p:sp>
        <p:nvSpPr>
          <p:cNvPr id="3" name="Slide Number Placeholder 2">
            <a:extLst>
              <a:ext uri="{FF2B5EF4-FFF2-40B4-BE49-F238E27FC236}">
                <a16:creationId xmlns:a16="http://schemas.microsoft.com/office/drawing/2014/main" id="{E4D5EF0E-8C0F-42BA-B032-D1CD67537DDF}"/>
              </a:ext>
            </a:extLst>
          </p:cNvPr>
          <p:cNvSpPr>
            <a:spLocks noGrp="1"/>
          </p:cNvSpPr>
          <p:nvPr>
            <p:ph type="sldNum" sz="quarter" idx="12"/>
          </p:nvPr>
        </p:nvSpPr>
        <p:spPr/>
        <p:txBody>
          <a:bodyPr/>
          <a:lstStyle/>
          <a:p>
            <a:fld id="{A7EA2D8D-44E5-43C4-BBA1-AE3E32EF0894}" type="slidenum">
              <a:rPr lang="en-GB" smtClean="0"/>
              <a:t>63</a:t>
            </a:fld>
            <a:endParaRPr lang="en-GB"/>
          </a:p>
        </p:txBody>
      </p:sp>
      <p:pic>
        <p:nvPicPr>
          <p:cNvPr id="1026" name="Picture 2" descr="Káº¿t quáº£ hÃ¬nh áº£nh cho conceptual framework">
            <a:extLst>
              <a:ext uri="{FF2B5EF4-FFF2-40B4-BE49-F238E27FC236}">
                <a16:creationId xmlns:a16="http://schemas.microsoft.com/office/drawing/2014/main" id="{63A3FD1F-E583-4C7D-9902-9FE190EABDD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149998"/>
            <a:ext cx="8712968" cy="342165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1CF5A7C-806B-44E2-B0B4-9D9996207887}"/>
              </a:ext>
            </a:extLst>
          </p:cNvPr>
          <p:cNvSpPr txBox="1"/>
          <p:nvPr/>
        </p:nvSpPr>
        <p:spPr>
          <a:xfrm>
            <a:off x="1817281" y="5002336"/>
            <a:ext cx="5707124" cy="461665"/>
          </a:xfrm>
          <a:prstGeom prst="rect">
            <a:avLst/>
          </a:prstGeom>
          <a:noFill/>
        </p:spPr>
        <p:txBody>
          <a:bodyPr wrap="square" rtlCol="0">
            <a:spAutoFit/>
          </a:bodyPr>
          <a:lstStyle/>
          <a:p>
            <a:pPr algn="ctr"/>
            <a:r>
              <a:rPr lang="en-US" sz="2400" b="1" dirty="0"/>
              <a:t>An example of conceptual framework </a:t>
            </a:r>
          </a:p>
        </p:txBody>
      </p:sp>
    </p:spTree>
    <p:extLst>
      <p:ext uri="{BB962C8B-B14F-4D97-AF65-F5344CB8AC3E}">
        <p14:creationId xmlns:p14="http://schemas.microsoft.com/office/powerpoint/2010/main" val="406297774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Summary</a:t>
            </a:r>
          </a:p>
        </p:txBody>
      </p:sp>
      <p:sp>
        <p:nvSpPr>
          <p:cNvPr id="6" name="Content Placeholder 5"/>
          <p:cNvSpPr>
            <a:spLocks noGrp="1"/>
          </p:cNvSpPr>
          <p:nvPr>
            <p:ph idx="1"/>
          </p:nvPr>
        </p:nvSpPr>
        <p:spPr/>
        <p:txBody>
          <a:bodyPr>
            <a:normAutofit fontScale="92500" lnSpcReduction="20000"/>
          </a:bodyPr>
          <a:lstStyle/>
          <a:p>
            <a:pPr>
              <a:lnSpc>
                <a:spcPct val="110000"/>
              </a:lnSpc>
              <a:spcBef>
                <a:spcPts val="0"/>
              </a:spcBef>
            </a:pPr>
            <a:r>
              <a:rPr lang="en-US" sz="2400" b="1" dirty="0">
                <a:solidFill>
                  <a:srgbClr val="FF0000"/>
                </a:solidFill>
              </a:rPr>
              <a:t>Developing a conceptual model </a:t>
            </a:r>
            <a:r>
              <a:rPr lang="en-US" sz="2400" dirty="0">
                <a:solidFill>
                  <a:srgbClr val="7030A0"/>
                </a:solidFill>
              </a:rPr>
              <a:t>involves good understanding of the problem space, specifying what it is you are doing, why, and how it will support users </a:t>
            </a:r>
          </a:p>
          <a:p>
            <a:pPr>
              <a:lnSpc>
                <a:spcPct val="110000"/>
              </a:lnSpc>
              <a:spcBef>
                <a:spcPts val="0"/>
              </a:spcBef>
            </a:pPr>
            <a:endParaRPr lang="en-US" sz="2400" dirty="0">
              <a:solidFill>
                <a:srgbClr val="7030A0"/>
              </a:solidFill>
            </a:endParaRPr>
          </a:p>
          <a:p>
            <a:pPr>
              <a:lnSpc>
                <a:spcPct val="110000"/>
              </a:lnSpc>
              <a:spcBef>
                <a:spcPts val="0"/>
              </a:spcBef>
            </a:pPr>
            <a:r>
              <a:rPr lang="en-US" sz="2400" dirty="0">
                <a:solidFill>
                  <a:srgbClr val="7030A0"/>
                </a:solidFill>
              </a:rPr>
              <a:t>A </a:t>
            </a:r>
            <a:r>
              <a:rPr lang="en-US" sz="2400" b="1" dirty="0">
                <a:solidFill>
                  <a:srgbClr val="FF0000"/>
                </a:solidFill>
              </a:rPr>
              <a:t>conceptual model </a:t>
            </a:r>
            <a:r>
              <a:rPr lang="en-US" sz="2400" dirty="0">
                <a:solidFill>
                  <a:srgbClr val="7030A0"/>
                </a:solidFill>
              </a:rPr>
              <a:t>is a high-level description of a product in terms of what users can do with it and the concepts they need to understand how to interact with it</a:t>
            </a:r>
          </a:p>
          <a:p>
            <a:pPr>
              <a:lnSpc>
                <a:spcPct val="110000"/>
              </a:lnSpc>
              <a:spcBef>
                <a:spcPts val="0"/>
              </a:spcBef>
            </a:pPr>
            <a:endParaRPr lang="en-US" sz="2400" dirty="0">
              <a:solidFill>
                <a:srgbClr val="7030A0"/>
              </a:solidFill>
            </a:endParaRPr>
          </a:p>
          <a:p>
            <a:pPr>
              <a:lnSpc>
                <a:spcPct val="110000"/>
              </a:lnSpc>
              <a:spcBef>
                <a:spcPts val="0"/>
              </a:spcBef>
            </a:pPr>
            <a:r>
              <a:rPr lang="en-US" sz="2400" b="1" dirty="0">
                <a:solidFill>
                  <a:srgbClr val="FF0000"/>
                </a:solidFill>
              </a:rPr>
              <a:t>Interaction types </a:t>
            </a:r>
            <a:r>
              <a:rPr lang="en-US" sz="2400" dirty="0">
                <a:solidFill>
                  <a:srgbClr val="7030A0"/>
                </a:solidFill>
              </a:rPr>
              <a:t>(e.g. conversing, instructing) provide a way of thinking about how best to support user’s activities</a:t>
            </a:r>
          </a:p>
          <a:p>
            <a:pPr>
              <a:lnSpc>
                <a:spcPct val="110000"/>
              </a:lnSpc>
              <a:spcBef>
                <a:spcPts val="0"/>
              </a:spcBef>
            </a:pPr>
            <a:endParaRPr lang="en-US" sz="2400" dirty="0">
              <a:solidFill>
                <a:srgbClr val="7030A0"/>
              </a:solidFill>
            </a:endParaRPr>
          </a:p>
          <a:p>
            <a:pPr>
              <a:lnSpc>
                <a:spcPct val="110000"/>
              </a:lnSpc>
              <a:spcBef>
                <a:spcPts val="0"/>
              </a:spcBef>
            </a:pPr>
            <a:r>
              <a:rPr lang="en-US" sz="2400" b="1" dirty="0">
                <a:solidFill>
                  <a:srgbClr val="FF0000"/>
                </a:solidFill>
              </a:rPr>
              <a:t>Paradigms, visions, theories, models, and frameworks</a:t>
            </a:r>
            <a:r>
              <a:rPr lang="en-US" sz="2400" dirty="0">
                <a:solidFill>
                  <a:srgbClr val="7030A0"/>
                </a:solidFill>
              </a:rPr>
              <a:t> provide different ways of framing and informing design and research</a:t>
            </a:r>
          </a:p>
          <a:p>
            <a:pPr>
              <a:lnSpc>
                <a:spcPct val="110000"/>
              </a:lnSpc>
              <a:spcBef>
                <a:spcPts val="0"/>
              </a:spcBef>
            </a:pPr>
            <a:endParaRPr lang="en-US" sz="900" dirty="0"/>
          </a:p>
        </p:txBody>
      </p:sp>
      <p:sp>
        <p:nvSpPr>
          <p:cNvPr id="3" name="Footer Placeholder 2"/>
          <p:cNvSpPr>
            <a:spLocks noGrp="1"/>
          </p:cNvSpPr>
          <p:nvPr>
            <p:ph type="ftr" sz="quarter" idx="11"/>
          </p:nvPr>
        </p:nvSpPr>
        <p:spPr/>
        <p:txBody>
          <a:bodyPr/>
          <a:lstStyle/>
          <a:p>
            <a:r>
              <a:rPr lang="en-GB" dirty="0">
                <a:solidFill>
                  <a:schemeClr val="accent6">
                    <a:lumMod val="75000"/>
                  </a:schemeClr>
                </a:solidFill>
              </a:rPr>
              <a:t>www.id-book.com </a:t>
            </a:r>
          </a:p>
        </p:txBody>
      </p:sp>
      <p:sp>
        <p:nvSpPr>
          <p:cNvPr id="4" name="Slide Number Placeholder 3"/>
          <p:cNvSpPr>
            <a:spLocks noGrp="1"/>
          </p:cNvSpPr>
          <p:nvPr>
            <p:ph type="sldNum" sz="quarter" idx="12"/>
          </p:nvPr>
        </p:nvSpPr>
        <p:spPr/>
        <p:txBody>
          <a:bodyPr/>
          <a:lstStyle/>
          <a:p>
            <a:fld id="{A7EA2D8D-44E5-43C4-BBA1-AE3E32EF0894}" type="slidenum">
              <a:rPr lang="en-GB" smtClean="0">
                <a:solidFill>
                  <a:schemeClr val="accent6">
                    <a:lumMod val="75000"/>
                  </a:schemeClr>
                </a:solidFill>
              </a:rPr>
              <a:t>64</a:t>
            </a:fld>
            <a:endParaRPr lang="en-GB" dirty="0">
              <a:solidFill>
                <a:schemeClr val="accent6">
                  <a:lumMod val="75000"/>
                </a:schemeClr>
              </a:solidFill>
            </a:endParaRPr>
          </a:p>
        </p:txBody>
      </p:sp>
    </p:spTree>
    <p:extLst>
      <p:ext uri="{BB962C8B-B14F-4D97-AF65-F5344CB8AC3E}">
        <p14:creationId xmlns:p14="http://schemas.microsoft.com/office/powerpoint/2010/main" val="34986578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8183</TotalTime>
  <Words>6104</Words>
  <Application>Microsoft Office PowerPoint</Application>
  <PresentationFormat>On-screen Show (4:3)</PresentationFormat>
  <Paragraphs>682</Paragraphs>
  <Slides>64</Slides>
  <Notes>45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64</vt:i4>
      </vt:variant>
    </vt:vector>
  </HeadingPairs>
  <TitlesOfParts>
    <vt:vector size="69" baseType="lpstr">
      <vt:lpstr>Arial</vt:lpstr>
      <vt:lpstr>Calibri</vt:lpstr>
      <vt:lpstr>Liberation Sans</vt:lpstr>
      <vt:lpstr>Times</vt:lpstr>
      <vt:lpstr>Office Theme</vt:lpstr>
      <vt:lpstr>PowerPoint Presentation</vt:lpstr>
      <vt:lpstr>Chapter 2</vt:lpstr>
      <vt:lpstr>PowerPoint Presentation</vt:lpstr>
      <vt:lpstr>PowerPoint Presentation</vt:lpstr>
      <vt:lpstr>PowerPoint Presentation</vt:lpstr>
      <vt:lpstr>PowerPoint Presentation</vt:lpstr>
      <vt:lpstr>PowerPoint Presentation</vt:lpstr>
      <vt:lpstr>Understanding the problem space</vt:lpstr>
      <vt:lpstr>PowerPoint Presentation</vt:lpstr>
      <vt:lpstr>PowerPoint Presentation</vt:lpstr>
      <vt:lpstr>What is an assumption?</vt:lpstr>
      <vt:lpstr>What is a claim?</vt:lpstr>
      <vt:lpstr>PowerPoint Presentation</vt:lpstr>
      <vt:lpstr>PowerPoint Presentation</vt:lpstr>
      <vt:lpstr>A framework for analysing the problem space</vt:lpstr>
      <vt:lpstr> Activity 2.1</vt:lpstr>
      <vt:lpstr>Activity 2.1 Assumptions: realistic or wish-list?</vt:lpstr>
      <vt:lpstr>From problem space to design space</vt:lpstr>
      <vt:lpstr>Benefits of conceptualising the design space</vt:lpstr>
      <vt:lpstr>PowerPoint Presentation</vt:lpstr>
      <vt:lpstr>Conceptual model</vt:lpstr>
      <vt:lpstr>Components</vt:lpstr>
      <vt:lpstr>First steps in formulating a conceptual model</vt:lpstr>
      <vt:lpstr>Conceptual models</vt:lpstr>
      <vt:lpstr>PowerPoint Presentation</vt:lpstr>
      <vt:lpstr>Interface metaphors</vt:lpstr>
      <vt:lpstr>PowerPoint Presentation</vt:lpstr>
      <vt:lpstr>Material Metaphors</vt:lpstr>
      <vt:lpstr>Activity</vt:lpstr>
      <vt:lpstr>Interface metaphors</vt:lpstr>
      <vt:lpstr>Benefits of interface metaphors</vt:lpstr>
      <vt:lpstr>PowerPoint Presentation</vt:lpstr>
      <vt:lpstr>PowerPoint Presentation</vt:lpstr>
      <vt:lpstr>Interaction types</vt:lpstr>
      <vt:lpstr>1. Instructing</vt:lpstr>
      <vt:lpstr>Which is easiest and why?</vt:lpstr>
      <vt:lpstr>2. Conversing</vt:lpstr>
      <vt:lpstr>PowerPoint Presentation</vt:lpstr>
      <vt:lpstr>PowerPoint Presentation</vt:lpstr>
      <vt:lpstr>PowerPoint Presentation</vt:lpstr>
      <vt:lpstr>Would you talk with Anna?</vt:lpstr>
      <vt:lpstr>Pros and cons of conversational model</vt:lpstr>
      <vt:lpstr>3. Manipulating</vt:lpstr>
      <vt:lpstr>PowerPoint Presentation</vt:lpstr>
      <vt:lpstr>4. Exploring</vt:lpstr>
      <vt:lpstr>PowerPoint Presentation</vt:lpstr>
      <vt:lpstr>PowerPoint Presentation</vt:lpstr>
      <vt:lpstr>Which conceptual model is best?</vt:lpstr>
      <vt:lpstr>Conceptual models: interaction and interface</vt:lpstr>
      <vt:lpstr>Many kinds of interface types available including…</vt:lpstr>
      <vt:lpstr>Which interaction type to choose?</vt:lpstr>
      <vt:lpstr>PowerPoint Presentation</vt:lpstr>
      <vt:lpstr>Paradigm</vt:lpstr>
      <vt:lpstr>PowerPoint Presentation</vt:lpstr>
      <vt:lpstr>PowerPoint Presentation</vt:lpstr>
      <vt:lpstr>Visions</vt:lpstr>
      <vt:lpstr>PowerPoint Presentation</vt:lpstr>
      <vt:lpstr>PowerPoint Presentation</vt:lpstr>
      <vt:lpstr>Theory</vt:lpstr>
      <vt:lpstr>Models</vt:lpstr>
      <vt:lpstr>PowerPoint Presentation</vt:lpstr>
      <vt:lpstr>Framework</vt:lpstr>
      <vt:lpstr>PowerPoint Presentation</vt:lpstr>
      <vt:lpstr>Summary</vt:lpstr>
    </vt:vector>
  </TitlesOfParts>
  <Company>John Wiley and Sons, Inc.</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King, Georgia - Chichester</dc:creator>
  <cp:lastModifiedBy>Phan Tran</cp:lastModifiedBy>
  <cp:revision>197</cp:revision>
  <cp:lastPrinted>2020-04-03T11:30:09Z</cp:lastPrinted>
  <dcterms:created xsi:type="dcterms:W3CDTF">2015-01-06T09:40:09Z</dcterms:created>
  <dcterms:modified xsi:type="dcterms:W3CDTF">2023-09-12T02:27:44Z</dcterms:modified>
</cp:coreProperties>
</file>