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AA36392-1804-4BCD-A645-FDA6F61BFA87}">
          <p14:sldIdLst>
            <p14:sldId id="256"/>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FE75A2-931B-41CA-A80F-ACB1094B21C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B4B8710-65C3-4BBB-BCB1-57CBE31E5114}">
      <dgm:prSet/>
      <dgm:spPr/>
      <dgm:t>
        <a:bodyPr/>
        <a:lstStyle/>
        <a:p>
          <a:r>
            <a:rPr lang="vi-VN"/>
            <a:t>Lên kế hoạch tài nguyên: xác định nguồn tài nguyên nào (con người, thiết bị, vật tư) và số</a:t>
          </a:r>
          <a:r>
            <a:rPr lang="en-US"/>
            <a:t> </a:t>
          </a:r>
          <a:r>
            <a:rPr lang="vi-VN"/>
            <a:t>lượng bao nhiêu cho từng công việc của dự án. Liệtkê thành danh sách tài nguyên cụ thể.</a:t>
          </a:r>
          <a:endParaRPr lang="en-US"/>
        </a:p>
      </dgm:t>
    </dgm:pt>
    <dgm:pt modelId="{4319C74A-3264-46C4-8246-47610C3E7CD5}" type="parTrans" cxnId="{DA14F6E1-B214-4C3D-B736-B5A72C1CED4E}">
      <dgm:prSet/>
      <dgm:spPr/>
      <dgm:t>
        <a:bodyPr/>
        <a:lstStyle/>
        <a:p>
          <a:endParaRPr lang="en-US"/>
        </a:p>
      </dgm:t>
    </dgm:pt>
    <dgm:pt modelId="{EC4FFC18-CF52-4F6E-BC6F-73242A162B30}" type="sibTrans" cxnId="{DA14F6E1-B214-4C3D-B736-B5A72C1CED4E}">
      <dgm:prSet/>
      <dgm:spPr/>
      <dgm:t>
        <a:bodyPr/>
        <a:lstStyle/>
        <a:p>
          <a:endParaRPr lang="en-US"/>
        </a:p>
      </dgm:t>
    </dgm:pt>
    <dgm:pt modelId="{27C5CFCF-0A6F-42E2-BF58-9A10AADC1463}">
      <dgm:prSet/>
      <dgm:spPr/>
      <dgm:t>
        <a:bodyPr/>
        <a:lstStyle/>
        <a:p>
          <a:r>
            <a:rPr lang="vi-VN"/>
            <a:t>Ước lượng chi phí: ước lượng gần đúng cho những tài nguyên cần thiết và tổng hợp cho toàn bộ dự án.</a:t>
          </a:r>
          <a:endParaRPr lang="en-US"/>
        </a:p>
      </dgm:t>
    </dgm:pt>
    <dgm:pt modelId="{0B551668-E9E2-49E3-8425-8939E053F21C}" type="parTrans" cxnId="{A9F6149C-AFA0-4F01-9A5A-5EB6695438EB}">
      <dgm:prSet/>
      <dgm:spPr/>
      <dgm:t>
        <a:bodyPr/>
        <a:lstStyle/>
        <a:p>
          <a:endParaRPr lang="en-US"/>
        </a:p>
      </dgm:t>
    </dgm:pt>
    <dgm:pt modelId="{A1F9ACA1-8288-44E3-9956-ED8021B5B8CA}" type="sibTrans" cxnId="{A9F6149C-AFA0-4F01-9A5A-5EB6695438EB}">
      <dgm:prSet/>
      <dgm:spPr/>
      <dgm:t>
        <a:bodyPr/>
        <a:lstStyle/>
        <a:p>
          <a:endParaRPr lang="en-US"/>
        </a:p>
      </dgm:t>
    </dgm:pt>
    <dgm:pt modelId="{BB5F50FA-B13F-4F69-A30D-89166E52FA07}">
      <dgm:prSet/>
      <dgm:spPr/>
      <dgm:t>
        <a:bodyPr/>
        <a:lstStyle/>
        <a:p>
          <a:r>
            <a:rPr lang="vi-VN"/>
            <a:t>Chi phí ngân sách: đưa ra được làn ranh giới cho từng ngân sách cấp cho từng công việc và đặt ra kế hoạch quản lí.</a:t>
          </a:r>
          <a:endParaRPr lang="en-US"/>
        </a:p>
      </dgm:t>
    </dgm:pt>
    <dgm:pt modelId="{9C013AC7-E194-4A08-B2A5-9C0C2C11C1FE}" type="parTrans" cxnId="{B2AB3F62-4731-41F6-A884-EBAC2C5CFB39}">
      <dgm:prSet/>
      <dgm:spPr/>
      <dgm:t>
        <a:bodyPr/>
        <a:lstStyle/>
        <a:p>
          <a:endParaRPr lang="en-US"/>
        </a:p>
      </dgm:t>
    </dgm:pt>
    <dgm:pt modelId="{7C7BCD3F-CE11-4226-85AD-CA741FF41BD8}" type="sibTrans" cxnId="{B2AB3F62-4731-41F6-A884-EBAC2C5CFB39}">
      <dgm:prSet/>
      <dgm:spPr/>
      <dgm:t>
        <a:bodyPr/>
        <a:lstStyle/>
        <a:p>
          <a:endParaRPr lang="en-US"/>
        </a:p>
      </dgm:t>
    </dgm:pt>
    <dgm:pt modelId="{67B4C61B-9511-417B-95C3-188561D82895}">
      <dgm:prSet/>
      <dgm:spPr/>
      <dgm:t>
        <a:bodyPr/>
        <a:lstStyle/>
        <a:p>
          <a:r>
            <a:rPr lang="vi-VN"/>
            <a:t>Kiểm tra điều khiển: điều khiển ngay khi có sự thay đổi trong công việc, có liên quan đến ngân sách, ước lượng lại chi phi để kịp cập nhật, bổ sung và điều phối. Rút ngay những bài học kinh nghiệm.</a:t>
          </a:r>
          <a:endParaRPr lang="en-US"/>
        </a:p>
      </dgm:t>
    </dgm:pt>
    <dgm:pt modelId="{83ABC4E9-F74D-4CB0-8FF7-82313554E4B4}" type="parTrans" cxnId="{13676D4B-C53B-4DB0-B57B-DB0B9B596038}">
      <dgm:prSet/>
      <dgm:spPr/>
      <dgm:t>
        <a:bodyPr/>
        <a:lstStyle/>
        <a:p>
          <a:endParaRPr lang="en-US"/>
        </a:p>
      </dgm:t>
    </dgm:pt>
    <dgm:pt modelId="{D039202A-C157-4E94-B84E-6761915475CF}" type="sibTrans" cxnId="{13676D4B-C53B-4DB0-B57B-DB0B9B596038}">
      <dgm:prSet/>
      <dgm:spPr/>
      <dgm:t>
        <a:bodyPr/>
        <a:lstStyle/>
        <a:p>
          <a:endParaRPr lang="en-US"/>
        </a:p>
      </dgm:t>
    </dgm:pt>
    <dgm:pt modelId="{00B2257E-C4EF-45ED-A3C6-DC29BD3FB3D2}" type="pres">
      <dgm:prSet presAssocID="{28FE75A2-931B-41CA-A80F-ACB1094B21CF}" presName="linear" presStyleCnt="0">
        <dgm:presLayoutVars>
          <dgm:animLvl val="lvl"/>
          <dgm:resizeHandles val="exact"/>
        </dgm:presLayoutVars>
      </dgm:prSet>
      <dgm:spPr/>
    </dgm:pt>
    <dgm:pt modelId="{1D621991-1D4B-4210-A228-0007A8557654}" type="pres">
      <dgm:prSet presAssocID="{9B4B8710-65C3-4BBB-BCB1-57CBE31E5114}" presName="parentText" presStyleLbl="node1" presStyleIdx="0" presStyleCnt="4">
        <dgm:presLayoutVars>
          <dgm:chMax val="0"/>
          <dgm:bulletEnabled val="1"/>
        </dgm:presLayoutVars>
      </dgm:prSet>
      <dgm:spPr/>
    </dgm:pt>
    <dgm:pt modelId="{2245E322-A081-4001-BA9B-CF99F8E4BD82}" type="pres">
      <dgm:prSet presAssocID="{EC4FFC18-CF52-4F6E-BC6F-73242A162B30}" presName="spacer" presStyleCnt="0"/>
      <dgm:spPr/>
    </dgm:pt>
    <dgm:pt modelId="{3E5A7436-0D37-4B14-AECD-2651352B500B}" type="pres">
      <dgm:prSet presAssocID="{27C5CFCF-0A6F-42E2-BF58-9A10AADC1463}" presName="parentText" presStyleLbl="node1" presStyleIdx="1" presStyleCnt="4">
        <dgm:presLayoutVars>
          <dgm:chMax val="0"/>
          <dgm:bulletEnabled val="1"/>
        </dgm:presLayoutVars>
      </dgm:prSet>
      <dgm:spPr/>
    </dgm:pt>
    <dgm:pt modelId="{E92D4EC9-00E8-4859-8891-122063A4360C}" type="pres">
      <dgm:prSet presAssocID="{A1F9ACA1-8288-44E3-9956-ED8021B5B8CA}" presName="spacer" presStyleCnt="0"/>
      <dgm:spPr/>
    </dgm:pt>
    <dgm:pt modelId="{0142F8E7-D7C5-48BE-8791-E5B1DD98723C}" type="pres">
      <dgm:prSet presAssocID="{BB5F50FA-B13F-4F69-A30D-89166E52FA07}" presName="parentText" presStyleLbl="node1" presStyleIdx="2" presStyleCnt="4">
        <dgm:presLayoutVars>
          <dgm:chMax val="0"/>
          <dgm:bulletEnabled val="1"/>
        </dgm:presLayoutVars>
      </dgm:prSet>
      <dgm:spPr/>
    </dgm:pt>
    <dgm:pt modelId="{8947FE15-FA65-4126-8EE8-F026795D16B6}" type="pres">
      <dgm:prSet presAssocID="{7C7BCD3F-CE11-4226-85AD-CA741FF41BD8}" presName="spacer" presStyleCnt="0"/>
      <dgm:spPr/>
    </dgm:pt>
    <dgm:pt modelId="{121CBC13-EE91-4A3A-A227-F5337C352352}" type="pres">
      <dgm:prSet presAssocID="{67B4C61B-9511-417B-95C3-188561D82895}" presName="parentText" presStyleLbl="node1" presStyleIdx="3" presStyleCnt="4">
        <dgm:presLayoutVars>
          <dgm:chMax val="0"/>
          <dgm:bulletEnabled val="1"/>
        </dgm:presLayoutVars>
      </dgm:prSet>
      <dgm:spPr/>
    </dgm:pt>
  </dgm:ptLst>
  <dgm:cxnLst>
    <dgm:cxn modelId="{2FD72E12-B9F8-4784-BFA6-083259228E86}" type="presOf" srcId="{67B4C61B-9511-417B-95C3-188561D82895}" destId="{121CBC13-EE91-4A3A-A227-F5337C352352}" srcOrd="0" destOrd="0" presId="urn:microsoft.com/office/officeart/2005/8/layout/vList2"/>
    <dgm:cxn modelId="{B2AB3F62-4731-41F6-A884-EBAC2C5CFB39}" srcId="{28FE75A2-931B-41CA-A80F-ACB1094B21CF}" destId="{BB5F50FA-B13F-4F69-A30D-89166E52FA07}" srcOrd="2" destOrd="0" parTransId="{9C013AC7-E194-4A08-B2A5-9C0C2C11C1FE}" sibTransId="{7C7BCD3F-CE11-4226-85AD-CA741FF41BD8}"/>
    <dgm:cxn modelId="{909AC645-6361-43BE-ADDB-C47053F872EF}" type="presOf" srcId="{28FE75A2-931B-41CA-A80F-ACB1094B21CF}" destId="{00B2257E-C4EF-45ED-A3C6-DC29BD3FB3D2}" srcOrd="0" destOrd="0" presId="urn:microsoft.com/office/officeart/2005/8/layout/vList2"/>
    <dgm:cxn modelId="{13676D4B-C53B-4DB0-B57B-DB0B9B596038}" srcId="{28FE75A2-931B-41CA-A80F-ACB1094B21CF}" destId="{67B4C61B-9511-417B-95C3-188561D82895}" srcOrd="3" destOrd="0" parTransId="{83ABC4E9-F74D-4CB0-8FF7-82313554E4B4}" sibTransId="{D039202A-C157-4E94-B84E-6761915475CF}"/>
    <dgm:cxn modelId="{A9F6149C-AFA0-4F01-9A5A-5EB6695438EB}" srcId="{28FE75A2-931B-41CA-A80F-ACB1094B21CF}" destId="{27C5CFCF-0A6F-42E2-BF58-9A10AADC1463}" srcOrd="1" destOrd="0" parTransId="{0B551668-E9E2-49E3-8425-8939E053F21C}" sibTransId="{A1F9ACA1-8288-44E3-9956-ED8021B5B8CA}"/>
    <dgm:cxn modelId="{4941C4A3-D88A-461E-A136-AE27A422D2AB}" type="presOf" srcId="{BB5F50FA-B13F-4F69-A30D-89166E52FA07}" destId="{0142F8E7-D7C5-48BE-8791-E5B1DD98723C}" srcOrd="0" destOrd="0" presId="urn:microsoft.com/office/officeart/2005/8/layout/vList2"/>
    <dgm:cxn modelId="{0E54FDD1-8A21-4171-B808-83FBAE422D23}" type="presOf" srcId="{9B4B8710-65C3-4BBB-BCB1-57CBE31E5114}" destId="{1D621991-1D4B-4210-A228-0007A8557654}" srcOrd="0" destOrd="0" presId="urn:microsoft.com/office/officeart/2005/8/layout/vList2"/>
    <dgm:cxn modelId="{DA14F6E1-B214-4C3D-B736-B5A72C1CED4E}" srcId="{28FE75A2-931B-41CA-A80F-ACB1094B21CF}" destId="{9B4B8710-65C3-4BBB-BCB1-57CBE31E5114}" srcOrd="0" destOrd="0" parTransId="{4319C74A-3264-46C4-8246-47610C3E7CD5}" sibTransId="{EC4FFC18-CF52-4F6E-BC6F-73242A162B30}"/>
    <dgm:cxn modelId="{AB6154F7-6597-4AE8-B31B-2AF0ACD8D2A2}" type="presOf" srcId="{27C5CFCF-0A6F-42E2-BF58-9A10AADC1463}" destId="{3E5A7436-0D37-4B14-AECD-2651352B500B}" srcOrd="0" destOrd="0" presId="urn:microsoft.com/office/officeart/2005/8/layout/vList2"/>
    <dgm:cxn modelId="{96117722-4898-445F-8B82-533680C91253}" type="presParOf" srcId="{00B2257E-C4EF-45ED-A3C6-DC29BD3FB3D2}" destId="{1D621991-1D4B-4210-A228-0007A8557654}" srcOrd="0" destOrd="0" presId="urn:microsoft.com/office/officeart/2005/8/layout/vList2"/>
    <dgm:cxn modelId="{0215D7E3-2388-41A8-8E9F-EDABD1B48B37}" type="presParOf" srcId="{00B2257E-C4EF-45ED-A3C6-DC29BD3FB3D2}" destId="{2245E322-A081-4001-BA9B-CF99F8E4BD82}" srcOrd="1" destOrd="0" presId="urn:microsoft.com/office/officeart/2005/8/layout/vList2"/>
    <dgm:cxn modelId="{82A36FF6-446D-4516-9AAA-988D3C4330C9}" type="presParOf" srcId="{00B2257E-C4EF-45ED-A3C6-DC29BD3FB3D2}" destId="{3E5A7436-0D37-4B14-AECD-2651352B500B}" srcOrd="2" destOrd="0" presId="urn:microsoft.com/office/officeart/2005/8/layout/vList2"/>
    <dgm:cxn modelId="{AC728AFE-3419-4F74-AF25-97B3FE9FC93C}" type="presParOf" srcId="{00B2257E-C4EF-45ED-A3C6-DC29BD3FB3D2}" destId="{E92D4EC9-00E8-4859-8891-122063A4360C}" srcOrd="3" destOrd="0" presId="urn:microsoft.com/office/officeart/2005/8/layout/vList2"/>
    <dgm:cxn modelId="{4E51EB7F-E995-4421-BA20-B0AF5789634B}" type="presParOf" srcId="{00B2257E-C4EF-45ED-A3C6-DC29BD3FB3D2}" destId="{0142F8E7-D7C5-48BE-8791-E5B1DD98723C}" srcOrd="4" destOrd="0" presId="urn:microsoft.com/office/officeart/2005/8/layout/vList2"/>
    <dgm:cxn modelId="{FB8A70E8-3CF9-4E09-A704-1BB0CF9077AA}" type="presParOf" srcId="{00B2257E-C4EF-45ED-A3C6-DC29BD3FB3D2}" destId="{8947FE15-FA65-4126-8EE8-F026795D16B6}" srcOrd="5" destOrd="0" presId="urn:microsoft.com/office/officeart/2005/8/layout/vList2"/>
    <dgm:cxn modelId="{27716676-F91B-49EF-813E-3948BC3D4570}" type="presParOf" srcId="{00B2257E-C4EF-45ED-A3C6-DC29BD3FB3D2}" destId="{121CBC13-EE91-4A3A-A227-F5337C35235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B45CE7-0054-4C59-8353-CEDA58A56AE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3335121-B93C-49A1-8798-57608F355CBF}">
      <dgm:prSet/>
      <dgm:spPr/>
      <dgm:t>
        <a:bodyPr/>
        <a:lstStyle/>
        <a:p>
          <a:r>
            <a:rPr lang="en-US"/>
            <a:t>Lợi nhuận (profits) là doanh thu trừ chi phí</a:t>
          </a:r>
        </a:p>
      </dgm:t>
    </dgm:pt>
    <dgm:pt modelId="{E1F7B892-6F09-4629-AE85-53E4D6C33BE7}" type="parTrans" cxnId="{5593C2D4-A196-441C-BD65-87774ED89F05}">
      <dgm:prSet/>
      <dgm:spPr/>
      <dgm:t>
        <a:bodyPr/>
        <a:lstStyle/>
        <a:p>
          <a:endParaRPr lang="en-US"/>
        </a:p>
      </dgm:t>
    </dgm:pt>
    <dgm:pt modelId="{530DE167-8988-4D55-8C59-2FE8659E6436}" type="sibTrans" cxnId="{5593C2D4-A196-441C-BD65-87774ED89F05}">
      <dgm:prSet/>
      <dgm:spPr/>
      <dgm:t>
        <a:bodyPr/>
        <a:lstStyle/>
        <a:p>
          <a:endParaRPr lang="en-US"/>
        </a:p>
      </dgm:t>
    </dgm:pt>
    <dgm:pt modelId="{88933C19-CC7F-4BEC-9308-BDBAA7D0B489}">
      <dgm:prSet/>
      <dgm:spPr/>
      <dgm:t>
        <a:bodyPr/>
        <a:lstStyle/>
        <a:p>
          <a:r>
            <a:rPr lang="en-US"/>
            <a:t>Vòng đời chi phí (Life cycle costing) cho chúng ta nhìn thấy được hình ảnh chi phí của dự án trong quá trình dự án đang thực hiện</a:t>
          </a:r>
        </a:p>
      </dgm:t>
    </dgm:pt>
    <dgm:pt modelId="{85EF279F-F9E8-46B4-8EC4-205C0751426D}" type="parTrans" cxnId="{23D481E6-2513-48D1-B156-3351BC799ED8}">
      <dgm:prSet/>
      <dgm:spPr/>
      <dgm:t>
        <a:bodyPr/>
        <a:lstStyle/>
        <a:p>
          <a:endParaRPr lang="en-US"/>
        </a:p>
      </dgm:t>
    </dgm:pt>
    <dgm:pt modelId="{CD2A551B-588D-4C5E-85CF-D95D194816B8}" type="sibTrans" cxnId="{23D481E6-2513-48D1-B156-3351BC799ED8}">
      <dgm:prSet/>
      <dgm:spPr/>
      <dgm:t>
        <a:bodyPr/>
        <a:lstStyle/>
        <a:p>
          <a:endParaRPr lang="en-US"/>
        </a:p>
      </dgm:t>
    </dgm:pt>
    <dgm:pt modelId="{948FBD6E-7E65-4C12-9207-1714630C3202}">
      <dgm:prSet/>
      <dgm:spPr/>
      <dgm:t>
        <a:bodyPr/>
        <a:lstStyle/>
        <a:p>
          <a:r>
            <a:rPr lang="en-US"/>
            <a:t>Phân tích nguồn tiền mặt (cash flow analysis) là phương pháp ước lượng chi phí hàng năm lợi nhuận cho dự án</a:t>
          </a:r>
        </a:p>
      </dgm:t>
    </dgm:pt>
    <dgm:pt modelId="{79CDCE03-DB29-451A-8B3C-EE542A77BEDB}" type="parTrans" cxnId="{00A27AED-89C5-4D02-B48B-730BEB03BE44}">
      <dgm:prSet/>
      <dgm:spPr/>
      <dgm:t>
        <a:bodyPr/>
        <a:lstStyle/>
        <a:p>
          <a:endParaRPr lang="en-US"/>
        </a:p>
      </dgm:t>
    </dgm:pt>
    <dgm:pt modelId="{CD02DAE5-F7D8-4DBB-981F-094DF186408A}" type="sibTrans" cxnId="{00A27AED-89C5-4D02-B48B-730BEB03BE44}">
      <dgm:prSet/>
      <dgm:spPr/>
      <dgm:t>
        <a:bodyPr/>
        <a:lstStyle/>
        <a:p>
          <a:endParaRPr lang="en-US"/>
        </a:p>
      </dgm:t>
    </dgm:pt>
    <dgm:pt modelId="{F885B5A2-6003-481E-996A-86B9A1962F2B}">
      <dgm:prSet/>
      <dgm:spPr/>
      <dgm:t>
        <a:bodyPr/>
        <a:lstStyle/>
        <a:p>
          <a:r>
            <a:rPr lang="en-US"/>
            <a:t>Internal rate of return (IRR) là tỉ giá chiết khấu mà làm cho NPV = 0</a:t>
          </a:r>
        </a:p>
      </dgm:t>
    </dgm:pt>
    <dgm:pt modelId="{634B8114-BA53-4138-8A2F-500A04E91609}" type="parTrans" cxnId="{406EBEF5-D1BB-47C3-A37B-231C33D13736}">
      <dgm:prSet/>
      <dgm:spPr/>
      <dgm:t>
        <a:bodyPr/>
        <a:lstStyle/>
        <a:p>
          <a:endParaRPr lang="en-US"/>
        </a:p>
      </dgm:t>
    </dgm:pt>
    <dgm:pt modelId="{07059203-398F-436A-B5B4-F1CC3AF552BE}" type="sibTrans" cxnId="{406EBEF5-D1BB-47C3-A37B-231C33D13736}">
      <dgm:prSet/>
      <dgm:spPr/>
      <dgm:t>
        <a:bodyPr/>
        <a:lstStyle/>
        <a:p>
          <a:endParaRPr lang="en-US"/>
        </a:p>
      </dgm:t>
    </dgm:pt>
    <dgm:pt modelId="{FCBC5D8F-38B6-491F-90ED-D63DD794302A}">
      <dgm:prSet/>
      <dgm:spPr/>
      <dgm:t>
        <a:bodyPr/>
        <a:lstStyle/>
        <a:p>
          <a:r>
            <a:rPr lang="en-US"/>
            <a:t>Chi phí trực tiếp (Direct costs)</a:t>
          </a:r>
        </a:p>
      </dgm:t>
    </dgm:pt>
    <dgm:pt modelId="{69A85AB2-4DC4-424C-97B2-1C03B32CD695}" type="parTrans" cxnId="{C5B8C641-28C0-47A7-AA3D-201D5340F674}">
      <dgm:prSet/>
      <dgm:spPr/>
      <dgm:t>
        <a:bodyPr/>
        <a:lstStyle/>
        <a:p>
          <a:endParaRPr lang="en-US"/>
        </a:p>
      </dgm:t>
    </dgm:pt>
    <dgm:pt modelId="{CEA982AD-D949-4F02-8A4E-C6525E401966}" type="sibTrans" cxnId="{C5B8C641-28C0-47A7-AA3D-201D5340F674}">
      <dgm:prSet/>
      <dgm:spPr/>
      <dgm:t>
        <a:bodyPr/>
        <a:lstStyle/>
        <a:p>
          <a:endParaRPr lang="en-US"/>
        </a:p>
      </dgm:t>
    </dgm:pt>
    <dgm:pt modelId="{CADD9CB1-D0F6-4283-B133-3E41BBAF5CE0}" type="pres">
      <dgm:prSet presAssocID="{62B45CE7-0054-4C59-8353-CEDA58A56AE7}" presName="root" presStyleCnt="0">
        <dgm:presLayoutVars>
          <dgm:dir/>
          <dgm:resizeHandles val="exact"/>
        </dgm:presLayoutVars>
      </dgm:prSet>
      <dgm:spPr/>
    </dgm:pt>
    <dgm:pt modelId="{F6300CE3-EFBF-481E-BB99-37D70A6E7DFB}" type="pres">
      <dgm:prSet presAssocID="{03335121-B93C-49A1-8798-57608F355CBF}" presName="compNode" presStyleCnt="0"/>
      <dgm:spPr/>
    </dgm:pt>
    <dgm:pt modelId="{B8D37B80-DC4D-44AE-A33D-FD5A512E2161}" type="pres">
      <dgm:prSet presAssocID="{03335121-B93C-49A1-8798-57608F355CBF}" presName="bgRect" presStyleLbl="bgShp" presStyleIdx="0" presStyleCnt="5"/>
      <dgm:spPr/>
    </dgm:pt>
    <dgm:pt modelId="{1D80F8C2-DE8F-4E2A-8AAA-7A6952C1C303}" type="pres">
      <dgm:prSet presAssocID="{03335121-B93C-49A1-8798-57608F355CB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ind Chime"/>
        </a:ext>
      </dgm:extLst>
    </dgm:pt>
    <dgm:pt modelId="{BDC0E8C7-E4DC-4309-80FE-D9A857165CA6}" type="pres">
      <dgm:prSet presAssocID="{03335121-B93C-49A1-8798-57608F355CBF}" presName="spaceRect" presStyleCnt="0"/>
      <dgm:spPr/>
    </dgm:pt>
    <dgm:pt modelId="{45CEB49C-F6A5-4120-934D-3D47CFC51BAC}" type="pres">
      <dgm:prSet presAssocID="{03335121-B93C-49A1-8798-57608F355CBF}" presName="parTx" presStyleLbl="revTx" presStyleIdx="0" presStyleCnt="5">
        <dgm:presLayoutVars>
          <dgm:chMax val="0"/>
          <dgm:chPref val="0"/>
        </dgm:presLayoutVars>
      </dgm:prSet>
      <dgm:spPr/>
    </dgm:pt>
    <dgm:pt modelId="{8C3928A4-ADB5-4AF2-A27F-C47EAD53A82C}" type="pres">
      <dgm:prSet presAssocID="{530DE167-8988-4D55-8C59-2FE8659E6436}" presName="sibTrans" presStyleCnt="0"/>
      <dgm:spPr/>
    </dgm:pt>
    <dgm:pt modelId="{7E120E14-E4A0-4FEB-997E-55DBF80A2384}" type="pres">
      <dgm:prSet presAssocID="{88933C19-CC7F-4BEC-9308-BDBAA7D0B489}" presName="compNode" presStyleCnt="0"/>
      <dgm:spPr/>
    </dgm:pt>
    <dgm:pt modelId="{B31D6303-3992-45A2-B0A3-3BFFA06B8A22}" type="pres">
      <dgm:prSet presAssocID="{88933C19-CC7F-4BEC-9308-BDBAA7D0B489}" presName="bgRect" presStyleLbl="bgShp" presStyleIdx="1" presStyleCnt="5"/>
      <dgm:spPr/>
    </dgm:pt>
    <dgm:pt modelId="{7F83117E-5252-45F2-A4B4-1F8EAFC0B4C7}" type="pres">
      <dgm:prSet presAssocID="{88933C19-CC7F-4BEC-9308-BDBAA7D0B48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FA877BC4-B9BE-4F36-9887-9ED615D95410}" type="pres">
      <dgm:prSet presAssocID="{88933C19-CC7F-4BEC-9308-BDBAA7D0B489}" presName="spaceRect" presStyleCnt="0"/>
      <dgm:spPr/>
    </dgm:pt>
    <dgm:pt modelId="{6FF82B2D-ACE3-4D91-A5E7-36E0143C5165}" type="pres">
      <dgm:prSet presAssocID="{88933C19-CC7F-4BEC-9308-BDBAA7D0B489}" presName="parTx" presStyleLbl="revTx" presStyleIdx="1" presStyleCnt="5">
        <dgm:presLayoutVars>
          <dgm:chMax val="0"/>
          <dgm:chPref val="0"/>
        </dgm:presLayoutVars>
      </dgm:prSet>
      <dgm:spPr/>
    </dgm:pt>
    <dgm:pt modelId="{B814293A-720B-4C9D-A58D-005B76B923DD}" type="pres">
      <dgm:prSet presAssocID="{CD2A551B-588D-4C5E-85CF-D95D194816B8}" presName="sibTrans" presStyleCnt="0"/>
      <dgm:spPr/>
    </dgm:pt>
    <dgm:pt modelId="{598C95EA-A7E1-4673-AA35-F58293B48B62}" type="pres">
      <dgm:prSet presAssocID="{948FBD6E-7E65-4C12-9207-1714630C3202}" presName="compNode" presStyleCnt="0"/>
      <dgm:spPr/>
    </dgm:pt>
    <dgm:pt modelId="{2C50ED46-6ECF-4C39-8AA2-8805C52A6296}" type="pres">
      <dgm:prSet presAssocID="{948FBD6E-7E65-4C12-9207-1714630C3202}" presName="bgRect" presStyleLbl="bgShp" presStyleIdx="2" presStyleCnt="5"/>
      <dgm:spPr/>
    </dgm:pt>
    <dgm:pt modelId="{8197FA8B-14C0-408D-AEA6-EB6D77C62A1A}" type="pres">
      <dgm:prSet presAssocID="{948FBD6E-7E65-4C12-9207-1714630C320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FDBEC7B6-1F90-4411-89EA-4D8531FB6B6A}" type="pres">
      <dgm:prSet presAssocID="{948FBD6E-7E65-4C12-9207-1714630C3202}" presName="spaceRect" presStyleCnt="0"/>
      <dgm:spPr/>
    </dgm:pt>
    <dgm:pt modelId="{EBCB39E6-D3B1-4496-9DE6-9C7403F2E6EF}" type="pres">
      <dgm:prSet presAssocID="{948FBD6E-7E65-4C12-9207-1714630C3202}" presName="parTx" presStyleLbl="revTx" presStyleIdx="2" presStyleCnt="5">
        <dgm:presLayoutVars>
          <dgm:chMax val="0"/>
          <dgm:chPref val="0"/>
        </dgm:presLayoutVars>
      </dgm:prSet>
      <dgm:spPr/>
    </dgm:pt>
    <dgm:pt modelId="{DB87395B-624E-441C-84FF-A3DEAA0C4EE3}" type="pres">
      <dgm:prSet presAssocID="{CD02DAE5-F7D8-4DBB-981F-094DF186408A}" presName="sibTrans" presStyleCnt="0"/>
      <dgm:spPr/>
    </dgm:pt>
    <dgm:pt modelId="{A3342DF4-6F4C-4D88-91E1-58F5123E32B4}" type="pres">
      <dgm:prSet presAssocID="{F885B5A2-6003-481E-996A-86B9A1962F2B}" presName="compNode" presStyleCnt="0"/>
      <dgm:spPr/>
    </dgm:pt>
    <dgm:pt modelId="{A64447BE-CD3E-4509-BC75-578E14D53715}" type="pres">
      <dgm:prSet presAssocID="{F885B5A2-6003-481E-996A-86B9A1962F2B}" presName="bgRect" presStyleLbl="bgShp" presStyleIdx="3" presStyleCnt="5"/>
      <dgm:spPr/>
    </dgm:pt>
    <dgm:pt modelId="{441645C9-9F95-4FC5-8C3D-C448189C1A09}" type="pres">
      <dgm:prSet presAssocID="{F885B5A2-6003-481E-996A-86B9A1962F2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s"/>
        </a:ext>
      </dgm:extLst>
    </dgm:pt>
    <dgm:pt modelId="{21F21C80-E933-4DF8-9F26-A89D3656ED78}" type="pres">
      <dgm:prSet presAssocID="{F885B5A2-6003-481E-996A-86B9A1962F2B}" presName="spaceRect" presStyleCnt="0"/>
      <dgm:spPr/>
    </dgm:pt>
    <dgm:pt modelId="{3D05B8E0-A894-4C1F-AC79-18B79A33FCFB}" type="pres">
      <dgm:prSet presAssocID="{F885B5A2-6003-481E-996A-86B9A1962F2B}" presName="parTx" presStyleLbl="revTx" presStyleIdx="3" presStyleCnt="5">
        <dgm:presLayoutVars>
          <dgm:chMax val="0"/>
          <dgm:chPref val="0"/>
        </dgm:presLayoutVars>
      </dgm:prSet>
      <dgm:spPr/>
    </dgm:pt>
    <dgm:pt modelId="{8F15C057-01C9-4E15-A39B-E872FED42870}" type="pres">
      <dgm:prSet presAssocID="{07059203-398F-436A-B5B4-F1CC3AF552BE}" presName="sibTrans" presStyleCnt="0"/>
      <dgm:spPr/>
    </dgm:pt>
    <dgm:pt modelId="{E88A150E-9C57-461A-9F37-0BB8CE00DDF2}" type="pres">
      <dgm:prSet presAssocID="{FCBC5D8F-38B6-491F-90ED-D63DD794302A}" presName="compNode" presStyleCnt="0"/>
      <dgm:spPr/>
    </dgm:pt>
    <dgm:pt modelId="{A84D3C43-D3FA-4E08-8112-921C4F00A104}" type="pres">
      <dgm:prSet presAssocID="{FCBC5D8F-38B6-491F-90ED-D63DD794302A}" presName="bgRect" presStyleLbl="bgShp" presStyleIdx="4" presStyleCnt="5"/>
      <dgm:spPr/>
    </dgm:pt>
    <dgm:pt modelId="{32BDBCB7-3314-41E3-BAC4-E0BA08D2475F}" type="pres">
      <dgm:prSet presAssocID="{FCBC5D8F-38B6-491F-90ED-D63DD794302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eprechaun Hat"/>
        </a:ext>
      </dgm:extLst>
    </dgm:pt>
    <dgm:pt modelId="{3CEC8623-49B4-432F-89F2-18A43940D31C}" type="pres">
      <dgm:prSet presAssocID="{FCBC5D8F-38B6-491F-90ED-D63DD794302A}" presName="spaceRect" presStyleCnt="0"/>
      <dgm:spPr/>
    </dgm:pt>
    <dgm:pt modelId="{59A06531-35CD-4E49-8984-79E4A10A29D0}" type="pres">
      <dgm:prSet presAssocID="{FCBC5D8F-38B6-491F-90ED-D63DD794302A}" presName="parTx" presStyleLbl="revTx" presStyleIdx="4" presStyleCnt="5">
        <dgm:presLayoutVars>
          <dgm:chMax val="0"/>
          <dgm:chPref val="0"/>
        </dgm:presLayoutVars>
      </dgm:prSet>
      <dgm:spPr/>
    </dgm:pt>
  </dgm:ptLst>
  <dgm:cxnLst>
    <dgm:cxn modelId="{1FDDB82F-EBAA-4A11-B36C-93F2AA21EE15}" type="presOf" srcId="{62B45CE7-0054-4C59-8353-CEDA58A56AE7}" destId="{CADD9CB1-D0F6-4283-B133-3E41BBAF5CE0}" srcOrd="0" destOrd="0" presId="urn:microsoft.com/office/officeart/2018/2/layout/IconVerticalSolidList"/>
    <dgm:cxn modelId="{C5B8C641-28C0-47A7-AA3D-201D5340F674}" srcId="{62B45CE7-0054-4C59-8353-CEDA58A56AE7}" destId="{FCBC5D8F-38B6-491F-90ED-D63DD794302A}" srcOrd="4" destOrd="0" parTransId="{69A85AB2-4DC4-424C-97B2-1C03B32CD695}" sibTransId="{CEA982AD-D949-4F02-8A4E-C6525E401966}"/>
    <dgm:cxn modelId="{4252E9B3-7A4A-4604-A89D-DC8E932D4DAF}" type="presOf" srcId="{03335121-B93C-49A1-8798-57608F355CBF}" destId="{45CEB49C-F6A5-4120-934D-3D47CFC51BAC}" srcOrd="0" destOrd="0" presId="urn:microsoft.com/office/officeart/2018/2/layout/IconVerticalSolidList"/>
    <dgm:cxn modelId="{230B21C6-D84C-4603-B6F2-D9E30A5D3246}" type="presOf" srcId="{88933C19-CC7F-4BEC-9308-BDBAA7D0B489}" destId="{6FF82B2D-ACE3-4D91-A5E7-36E0143C5165}" srcOrd="0" destOrd="0" presId="urn:microsoft.com/office/officeart/2018/2/layout/IconVerticalSolidList"/>
    <dgm:cxn modelId="{3A7A17CB-3AE3-4B66-AAC3-548C95B25012}" type="presOf" srcId="{948FBD6E-7E65-4C12-9207-1714630C3202}" destId="{EBCB39E6-D3B1-4496-9DE6-9C7403F2E6EF}" srcOrd="0" destOrd="0" presId="urn:microsoft.com/office/officeart/2018/2/layout/IconVerticalSolidList"/>
    <dgm:cxn modelId="{5593C2D4-A196-441C-BD65-87774ED89F05}" srcId="{62B45CE7-0054-4C59-8353-CEDA58A56AE7}" destId="{03335121-B93C-49A1-8798-57608F355CBF}" srcOrd="0" destOrd="0" parTransId="{E1F7B892-6F09-4629-AE85-53E4D6C33BE7}" sibTransId="{530DE167-8988-4D55-8C59-2FE8659E6436}"/>
    <dgm:cxn modelId="{E0986BDA-A29C-4D18-80F9-3F89F5175380}" type="presOf" srcId="{F885B5A2-6003-481E-996A-86B9A1962F2B}" destId="{3D05B8E0-A894-4C1F-AC79-18B79A33FCFB}" srcOrd="0" destOrd="0" presId="urn:microsoft.com/office/officeart/2018/2/layout/IconVerticalSolidList"/>
    <dgm:cxn modelId="{23D481E6-2513-48D1-B156-3351BC799ED8}" srcId="{62B45CE7-0054-4C59-8353-CEDA58A56AE7}" destId="{88933C19-CC7F-4BEC-9308-BDBAA7D0B489}" srcOrd="1" destOrd="0" parTransId="{85EF279F-F9E8-46B4-8EC4-205C0751426D}" sibTransId="{CD2A551B-588D-4C5E-85CF-D95D194816B8}"/>
    <dgm:cxn modelId="{00A27AED-89C5-4D02-B48B-730BEB03BE44}" srcId="{62B45CE7-0054-4C59-8353-CEDA58A56AE7}" destId="{948FBD6E-7E65-4C12-9207-1714630C3202}" srcOrd="2" destOrd="0" parTransId="{79CDCE03-DB29-451A-8B3C-EE542A77BEDB}" sibTransId="{CD02DAE5-F7D8-4DBB-981F-094DF186408A}"/>
    <dgm:cxn modelId="{406EBEF5-D1BB-47C3-A37B-231C33D13736}" srcId="{62B45CE7-0054-4C59-8353-CEDA58A56AE7}" destId="{F885B5A2-6003-481E-996A-86B9A1962F2B}" srcOrd="3" destOrd="0" parTransId="{634B8114-BA53-4138-8A2F-500A04E91609}" sibTransId="{07059203-398F-436A-B5B4-F1CC3AF552BE}"/>
    <dgm:cxn modelId="{97EA87F9-E096-4110-9CDC-ED05B81E6631}" type="presOf" srcId="{FCBC5D8F-38B6-491F-90ED-D63DD794302A}" destId="{59A06531-35CD-4E49-8984-79E4A10A29D0}" srcOrd="0" destOrd="0" presId="urn:microsoft.com/office/officeart/2018/2/layout/IconVerticalSolidList"/>
    <dgm:cxn modelId="{CD65E01F-84B4-4F7D-BED2-F634B92A3973}" type="presParOf" srcId="{CADD9CB1-D0F6-4283-B133-3E41BBAF5CE0}" destId="{F6300CE3-EFBF-481E-BB99-37D70A6E7DFB}" srcOrd="0" destOrd="0" presId="urn:microsoft.com/office/officeart/2018/2/layout/IconVerticalSolidList"/>
    <dgm:cxn modelId="{44AE18EA-F805-4D0A-AB96-326D36343094}" type="presParOf" srcId="{F6300CE3-EFBF-481E-BB99-37D70A6E7DFB}" destId="{B8D37B80-DC4D-44AE-A33D-FD5A512E2161}" srcOrd="0" destOrd="0" presId="urn:microsoft.com/office/officeart/2018/2/layout/IconVerticalSolidList"/>
    <dgm:cxn modelId="{25EF8CB6-C7FA-48F8-90D6-3701BE375C0D}" type="presParOf" srcId="{F6300CE3-EFBF-481E-BB99-37D70A6E7DFB}" destId="{1D80F8C2-DE8F-4E2A-8AAA-7A6952C1C303}" srcOrd="1" destOrd="0" presId="urn:microsoft.com/office/officeart/2018/2/layout/IconVerticalSolidList"/>
    <dgm:cxn modelId="{F71CCFB8-E153-47F7-9125-AA774C205A05}" type="presParOf" srcId="{F6300CE3-EFBF-481E-BB99-37D70A6E7DFB}" destId="{BDC0E8C7-E4DC-4309-80FE-D9A857165CA6}" srcOrd="2" destOrd="0" presId="urn:microsoft.com/office/officeart/2018/2/layout/IconVerticalSolidList"/>
    <dgm:cxn modelId="{AF829395-925D-4FE8-998E-DA6F72336E73}" type="presParOf" srcId="{F6300CE3-EFBF-481E-BB99-37D70A6E7DFB}" destId="{45CEB49C-F6A5-4120-934D-3D47CFC51BAC}" srcOrd="3" destOrd="0" presId="urn:microsoft.com/office/officeart/2018/2/layout/IconVerticalSolidList"/>
    <dgm:cxn modelId="{D8DA094D-8509-4094-A1F8-CC7125D9DB69}" type="presParOf" srcId="{CADD9CB1-D0F6-4283-B133-3E41BBAF5CE0}" destId="{8C3928A4-ADB5-4AF2-A27F-C47EAD53A82C}" srcOrd="1" destOrd="0" presId="urn:microsoft.com/office/officeart/2018/2/layout/IconVerticalSolidList"/>
    <dgm:cxn modelId="{09B0D96D-2800-406D-B070-5496EB462912}" type="presParOf" srcId="{CADD9CB1-D0F6-4283-B133-3E41BBAF5CE0}" destId="{7E120E14-E4A0-4FEB-997E-55DBF80A2384}" srcOrd="2" destOrd="0" presId="urn:microsoft.com/office/officeart/2018/2/layout/IconVerticalSolidList"/>
    <dgm:cxn modelId="{759BAA2A-7544-4DBD-A053-101452DFDA3D}" type="presParOf" srcId="{7E120E14-E4A0-4FEB-997E-55DBF80A2384}" destId="{B31D6303-3992-45A2-B0A3-3BFFA06B8A22}" srcOrd="0" destOrd="0" presId="urn:microsoft.com/office/officeart/2018/2/layout/IconVerticalSolidList"/>
    <dgm:cxn modelId="{E3192BCA-2D40-43DA-84FB-6684D690F96E}" type="presParOf" srcId="{7E120E14-E4A0-4FEB-997E-55DBF80A2384}" destId="{7F83117E-5252-45F2-A4B4-1F8EAFC0B4C7}" srcOrd="1" destOrd="0" presId="urn:microsoft.com/office/officeart/2018/2/layout/IconVerticalSolidList"/>
    <dgm:cxn modelId="{11EB5EA6-D1AB-4031-8CDF-B80F3D7B9229}" type="presParOf" srcId="{7E120E14-E4A0-4FEB-997E-55DBF80A2384}" destId="{FA877BC4-B9BE-4F36-9887-9ED615D95410}" srcOrd="2" destOrd="0" presId="urn:microsoft.com/office/officeart/2018/2/layout/IconVerticalSolidList"/>
    <dgm:cxn modelId="{19AE9635-1424-4808-BC7C-D54D14E0E84F}" type="presParOf" srcId="{7E120E14-E4A0-4FEB-997E-55DBF80A2384}" destId="{6FF82B2D-ACE3-4D91-A5E7-36E0143C5165}" srcOrd="3" destOrd="0" presId="urn:microsoft.com/office/officeart/2018/2/layout/IconVerticalSolidList"/>
    <dgm:cxn modelId="{00060804-AF49-418A-ACF0-DC814267C18B}" type="presParOf" srcId="{CADD9CB1-D0F6-4283-B133-3E41BBAF5CE0}" destId="{B814293A-720B-4C9D-A58D-005B76B923DD}" srcOrd="3" destOrd="0" presId="urn:microsoft.com/office/officeart/2018/2/layout/IconVerticalSolidList"/>
    <dgm:cxn modelId="{0B1A9880-7892-4F44-8E1F-BC3453D74F9E}" type="presParOf" srcId="{CADD9CB1-D0F6-4283-B133-3E41BBAF5CE0}" destId="{598C95EA-A7E1-4673-AA35-F58293B48B62}" srcOrd="4" destOrd="0" presId="urn:microsoft.com/office/officeart/2018/2/layout/IconVerticalSolidList"/>
    <dgm:cxn modelId="{DFB69D4E-3FF6-4039-8624-4484C57BCDA4}" type="presParOf" srcId="{598C95EA-A7E1-4673-AA35-F58293B48B62}" destId="{2C50ED46-6ECF-4C39-8AA2-8805C52A6296}" srcOrd="0" destOrd="0" presId="urn:microsoft.com/office/officeart/2018/2/layout/IconVerticalSolidList"/>
    <dgm:cxn modelId="{A1D254A7-82DF-46F3-8064-344DE2A2CC90}" type="presParOf" srcId="{598C95EA-A7E1-4673-AA35-F58293B48B62}" destId="{8197FA8B-14C0-408D-AEA6-EB6D77C62A1A}" srcOrd="1" destOrd="0" presId="urn:microsoft.com/office/officeart/2018/2/layout/IconVerticalSolidList"/>
    <dgm:cxn modelId="{75F668F6-A434-48E0-8976-3B7DC19FCB9C}" type="presParOf" srcId="{598C95EA-A7E1-4673-AA35-F58293B48B62}" destId="{FDBEC7B6-1F90-4411-89EA-4D8531FB6B6A}" srcOrd="2" destOrd="0" presId="urn:microsoft.com/office/officeart/2018/2/layout/IconVerticalSolidList"/>
    <dgm:cxn modelId="{401A59B2-5738-4D47-BF8A-D3E0DF2C6F99}" type="presParOf" srcId="{598C95EA-A7E1-4673-AA35-F58293B48B62}" destId="{EBCB39E6-D3B1-4496-9DE6-9C7403F2E6EF}" srcOrd="3" destOrd="0" presId="urn:microsoft.com/office/officeart/2018/2/layout/IconVerticalSolidList"/>
    <dgm:cxn modelId="{22DCB25D-0A24-42F5-914C-BEA8E401DB5C}" type="presParOf" srcId="{CADD9CB1-D0F6-4283-B133-3E41BBAF5CE0}" destId="{DB87395B-624E-441C-84FF-A3DEAA0C4EE3}" srcOrd="5" destOrd="0" presId="urn:microsoft.com/office/officeart/2018/2/layout/IconVerticalSolidList"/>
    <dgm:cxn modelId="{FEED74FC-873F-4DC3-ACEB-AD8870F44143}" type="presParOf" srcId="{CADD9CB1-D0F6-4283-B133-3E41BBAF5CE0}" destId="{A3342DF4-6F4C-4D88-91E1-58F5123E32B4}" srcOrd="6" destOrd="0" presId="urn:microsoft.com/office/officeart/2018/2/layout/IconVerticalSolidList"/>
    <dgm:cxn modelId="{8CA4F83E-A748-4382-B64F-4063D6437E8E}" type="presParOf" srcId="{A3342DF4-6F4C-4D88-91E1-58F5123E32B4}" destId="{A64447BE-CD3E-4509-BC75-578E14D53715}" srcOrd="0" destOrd="0" presId="urn:microsoft.com/office/officeart/2018/2/layout/IconVerticalSolidList"/>
    <dgm:cxn modelId="{E3AD83F8-EACA-47E7-A4F9-C3D7FC94AB73}" type="presParOf" srcId="{A3342DF4-6F4C-4D88-91E1-58F5123E32B4}" destId="{441645C9-9F95-4FC5-8C3D-C448189C1A09}" srcOrd="1" destOrd="0" presId="urn:microsoft.com/office/officeart/2018/2/layout/IconVerticalSolidList"/>
    <dgm:cxn modelId="{EF181E8F-2653-4AA0-9066-32C9C9F8F642}" type="presParOf" srcId="{A3342DF4-6F4C-4D88-91E1-58F5123E32B4}" destId="{21F21C80-E933-4DF8-9F26-A89D3656ED78}" srcOrd="2" destOrd="0" presId="urn:microsoft.com/office/officeart/2018/2/layout/IconVerticalSolidList"/>
    <dgm:cxn modelId="{D110298D-3B90-4BEE-8F15-E06D65D08A0B}" type="presParOf" srcId="{A3342DF4-6F4C-4D88-91E1-58F5123E32B4}" destId="{3D05B8E0-A894-4C1F-AC79-18B79A33FCFB}" srcOrd="3" destOrd="0" presId="urn:microsoft.com/office/officeart/2018/2/layout/IconVerticalSolidList"/>
    <dgm:cxn modelId="{17FD847F-F93C-4CAF-B021-E0C6F3F59EEF}" type="presParOf" srcId="{CADD9CB1-D0F6-4283-B133-3E41BBAF5CE0}" destId="{8F15C057-01C9-4E15-A39B-E872FED42870}" srcOrd="7" destOrd="0" presId="urn:microsoft.com/office/officeart/2018/2/layout/IconVerticalSolidList"/>
    <dgm:cxn modelId="{07D79DF1-EF22-45D4-90F8-88BD3A77B2A2}" type="presParOf" srcId="{CADD9CB1-D0F6-4283-B133-3E41BBAF5CE0}" destId="{E88A150E-9C57-461A-9F37-0BB8CE00DDF2}" srcOrd="8" destOrd="0" presId="urn:microsoft.com/office/officeart/2018/2/layout/IconVerticalSolidList"/>
    <dgm:cxn modelId="{27FC523F-3F61-4F24-BDA9-EE34602419C2}" type="presParOf" srcId="{E88A150E-9C57-461A-9F37-0BB8CE00DDF2}" destId="{A84D3C43-D3FA-4E08-8112-921C4F00A104}" srcOrd="0" destOrd="0" presId="urn:microsoft.com/office/officeart/2018/2/layout/IconVerticalSolidList"/>
    <dgm:cxn modelId="{214D6784-647A-4B9C-BF62-991ADE878BD2}" type="presParOf" srcId="{E88A150E-9C57-461A-9F37-0BB8CE00DDF2}" destId="{32BDBCB7-3314-41E3-BAC4-E0BA08D2475F}" srcOrd="1" destOrd="0" presId="urn:microsoft.com/office/officeart/2018/2/layout/IconVerticalSolidList"/>
    <dgm:cxn modelId="{2FCF2F7B-D4C9-4A39-BB8C-46A73580ED5E}" type="presParOf" srcId="{E88A150E-9C57-461A-9F37-0BB8CE00DDF2}" destId="{3CEC8623-49B4-432F-89F2-18A43940D31C}" srcOrd="2" destOrd="0" presId="urn:microsoft.com/office/officeart/2018/2/layout/IconVerticalSolidList"/>
    <dgm:cxn modelId="{B0A7AEC2-48EE-404E-83CC-AF46DCCDEC13}" type="presParOf" srcId="{E88A150E-9C57-461A-9F37-0BB8CE00DDF2}" destId="{59A06531-35CD-4E49-8984-79E4A10A29D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303120-7582-4852-8523-E971364A387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C7493E2-578D-44F1-BED2-842DA2C8A729}">
      <dgm:prSet/>
      <dgm:spPr/>
      <dgm:t>
        <a:bodyPr/>
        <a:lstStyle/>
        <a:p>
          <a:r>
            <a:rPr lang="vi-VN"/>
            <a:t>• Chi phí gián tiếp (induct costs)</a:t>
          </a:r>
          <a:endParaRPr lang="en-US"/>
        </a:p>
      </dgm:t>
    </dgm:pt>
    <dgm:pt modelId="{22B52448-2B15-4B6F-82B6-7D6D0FC33ECE}" type="parTrans" cxnId="{735DBCC5-4B7F-4510-BA60-FFF90035AD2E}">
      <dgm:prSet/>
      <dgm:spPr/>
      <dgm:t>
        <a:bodyPr/>
        <a:lstStyle/>
        <a:p>
          <a:endParaRPr lang="en-US"/>
        </a:p>
      </dgm:t>
    </dgm:pt>
    <dgm:pt modelId="{0A732DD3-FEBE-46BD-BEC1-EC1F97248904}" type="sibTrans" cxnId="{735DBCC5-4B7F-4510-BA60-FFF90035AD2E}">
      <dgm:prSet/>
      <dgm:spPr/>
      <dgm:t>
        <a:bodyPr/>
        <a:lstStyle/>
        <a:p>
          <a:endParaRPr lang="en-US"/>
        </a:p>
      </dgm:t>
    </dgm:pt>
    <dgm:pt modelId="{37311A49-65B5-4027-BAF8-D62C003B103B}">
      <dgm:prSet/>
      <dgm:spPr/>
      <dgm:t>
        <a:bodyPr/>
        <a:lstStyle/>
        <a:p>
          <a:r>
            <a:rPr lang="vi-VN"/>
            <a:t>• Chi phí sunk cost (chi phí ẩn) là những chi phí phải bỏ ra trước khi bắt đầu dự án, loại chi phí này không thu lại được</a:t>
          </a:r>
          <a:endParaRPr lang="en-US"/>
        </a:p>
      </dgm:t>
    </dgm:pt>
    <dgm:pt modelId="{B3DEC1B4-B872-4535-8F17-3B074FFD95B3}" type="parTrans" cxnId="{EDAE5354-9F3B-4CF1-96B8-B3879E6664C3}">
      <dgm:prSet/>
      <dgm:spPr/>
      <dgm:t>
        <a:bodyPr/>
        <a:lstStyle/>
        <a:p>
          <a:endParaRPr lang="en-US"/>
        </a:p>
      </dgm:t>
    </dgm:pt>
    <dgm:pt modelId="{46E02844-AFEA-4420-BC02-1AF94EC56B99}" type="sibTrans" cxnId="{EDAE5354-9F3B-4CF1-96B8-B3879E6664C3}">
      <dgm:prSet/>
      <dgm:spPr/>
      <dgm:t>
        <a:bodyPr/>
        <a:lstStyle/>
        <a:p>
          <a:endParaRPr lang="en-US"/>
        </a:p>
      </dgm:t>
    </dgm:pt>
    <dgm:pt modelId="{478B379D-EB62-4A45-980E-639BDBFA99B4}">
      <dgm:prSet/>
      <dgm:spPr/>
      <dgm:t>
        <a:bodyPr/>
        <a:lstStyle/>
        <a:p>
          <a:r>
            <a:rPr lang="vi-VN"/>
            <a:t>• Dự trữ (Reserves) là số tiền cần ước lượng để dành vào việc làm giảm rủi ro (rủi ro khó lường trước)</a:t>
          </a:r>
          <a:endParaRPr lang="en-US"/>
        </a:p>
      </dgm:t>
    </dgm:pt>
    <dgm:pt modelId="{E2D0079A-0BC2-433D-876C-FAC40678C01F}" type="parTrans" cxnId="{8AE2414A-19E4-43CC-A2B1-F389A4E71A0B}">
      <dgm:prSet/>
      <dgm:spPr/>
      <dgm:t>
        <a:bodyPr/>
        <a:lstStyle/>
        <a:p>
          <a:endParaRPr lang="en-US"/>
        </a:p>
      </dgm:t>
    </dgm:pt>
    <dgm:pt modelId="{B7B39DD1-F62E-4639-A0AB-E098B7FAED18}" type="sibTrans" cxnId="{8AE2414A-19E4-43CC-A2B1-F389A4E71A0B}">
      <dgm:prSet/>
      <dgm:spPr/>
      <dgm:t>
        <a:bodyPr/>
        <a:lstStyle/>
        <a:p>
          <a:endParaRPr lang="en-US"/>
        </a:p>
      </dgm:t>
    </dgm:pt>
    <dgm:pt modelId="{BA862E5E-5EBE-48A8-B56B-E778DE6E6A87}" type="pres">
      <dgm:prSet presAssocID="{33303120-7582-4852-8523-E971364A3878}" presName="linear" presStyleCnt="0">
        <dgm:presLayoutVars>
          <dgm:animLvl val="lvl"/>
          <dgm:resizeHandles val="exact"/>
        </dgm:presLayoutVars>
      </dgm:prSet>
      <dgm:spPr/>
    </dgm:pt>
    <dgm:pt modelId="{7FF1167A-63BC-41BD-9A6D-23FFCB3D7106}" type="pres">
      <dgm:prSet presAssocID="{BC7493E2-578D-44F1-BED2-842DA2C8A729}" presName="parentText" presStyleLbl="node1" presStyleIdx="0" presStyleCnt="3">
        <dgm:presLayoutVars>
          <dgm:chMax val="0"/>
          <dgm:bulletEnabled val="1"/>
        </dgm:presLayoutVars>
      </dgm:prSet>
      <dgm:spPr/>
    </dgm:pt>
    <dgm:pt modelId="{4980C28B-FCD1-43CB-A2E4-5054B5BA0217}" type="pres">
      <dgm:prSet presAssocID="{0A732DD3-FEBE-46BD-BEC1-EC1F97248904}" presName="spacer" presStyleCnt="0"/>
      <dgm:spPr/>
    </dgm:pt>
    <dgm:pt modelId="{274C6B9E-32E7-43B4-A94E-3BCC1363E554}" type="pres">
      <dgm:prSet presAssocID="{37311A49-65B5-4027-BAF8-D62C003B103B}" presName="parentText" presStyleLbl="node1" presStyleIdx="1" presStyleCnt="3">
        <dgm:presLayoutVars>
          <dgm:chMax val="0"/>
          <dgm:bulletEnabled val="1"/>
        </dgm:presLayoutVars>
      </dgm:prSet>
      <dgm:spPr/>
    </dgm:pt>
    <dgm:pt modelId="{7B9DA09E-99AC-4E79-AEB0-C84440E5A9CA}" type="pres">
      <dgm:prSet presAssocID="{46E02844-AFEA-4420-BC02-1AF94EC56B99}" presName="spacer" presStyleCnt="0"/>
      <dgm:spPr/>
    </dgm:pt>
    <dgm:pt modelId="{CD339899-3275-47E8-8FB7-BA17FFF67EAF}" type="pres">
      <dgm:prSet presAssocID="{478B379D-EB62-4A45-980E-639BDBFA99B4}" presName="parentText" presStyleLbl="node1" presStyleIdx="2" presStyleCnt="3">
        <dgm:presLayoutVars>
          <dgm:chMax val="0"/>
          <dgm:bulletEnabled val="1"/>
        </dgm:presLayoutVars>
      </dgm:prSet>
      <dgm:spPr/>
    </dgm:pt>
  </dgm:ptLst>
  <dgm:cxnLst>
    <dgm:cxn modelId="{12B56C2B-A5CD-4AC4-AF67-E6BB5EDB6BD8}" type="presOf" srcId="{478B379D-EB62-4A45-980E-639BDBFA99B4}" destId="{CD339899-3275-47E8-8FB7-BA17FFF67EAF}" srcOrd="0" destOrd="0" presId="urn:microsoft.com/office/officeart/2005/8/layout/vList2"/>
    <dgm:cxn modelId="{8AD2C944-4076-491A-981C-249206EC3311}" type="presOf" srcId="{BC7493E2-578D-44F1-BED2-842DA2C8A729}" destId="{7FF1167A-63BC-41BD-9A6D-23FFCB3D7106}" srcOrd="0" destOrd="0" presId="urn:microsoft.com/office/officeart/2005/8/layout/vList2"/>
    <dgm:cxn modelId="{8AE2414A-19E4-43CC-A2B1-F389A4E71A0B}" srcId="{33303120-7582-4852-8523-E971364A3878}" destId="{478B379D-EB62-4A45-980E-639BDBFA99B4}" srcOrd="2" destOrd="0" parTransId="{E2D0079A-0BC2-433D-876C-FAC40678C01F}" sibTransId="{B7B39DD1-F62E-4639-A0AB-E098B7FAED18}"/>
    <dgm:cxn modelId="{EDAE5354-9F3B-4CF1-96B8-B3879E6664C3}" srcId="{33303120-7582-4852-8523-E971364A3878}" destId="{37311A49-65B5-4027-BAF8-D62C003B103B}" srcOrd="1" destOrd="0" parTransId="{B3DEC1B4-B872-4535-8F17-3B074FFD95B3}" sibTransId="{46E02844-AFEA-4420-BC02-1AF94EC56B99}"/>
    <dgm:cxn modelId="{884F758A-A548-4002-9A71-166085A4C4BA}" type="presOf" srcId="{37311A49-65B5-4027-BAF8-D62C003B103B}" destId="{274C6B9E-32E7-43B4-A94E-3BCC1363E554}" srcOrd="0" destOrd="0" presId="urn:microsoft.com/office/officeart/2005/8/layout/vList2"/>
    <dgm:cxn modelId="{735DBCC5-4B7F-4510-BA60-FFF90035AD2E}" srcId="{33303120-7582-4852-8523-E971364A3878}" destId="{BC7493E2-578D-44F1-BED2-842DA2C8A729}" srcOrd="0" destOrd="0" parTransId="{22B52448-2B15-4B6F-82B6-7D6D0FC33ECE}" sibTransId="{0A732DD3-FEBE-46BD-BEC1-EC1F97248904}"/>
    <dgm:cxn modelId="{0789BCF1-C5C6-48E6-A20B-01F99C6BCAC8}" type="presOf" srcId="{33303120-7582-4852-8523-E971364A3878}" destId="{BA862E5E-5EBE-48A8-B56B-E778DE6E6A87}" srcOrd="0" destOrd="0" presId="urn:microsoft.com/office/officeart/2005/8/layout/vList2"/>
    <dgm:cxn modelId="{3F12B03B-8C40-4E28-AD5C-85F89EA2846D}" type="presParOf" srcId="{BA862E5E-5EBE-48A8-B56B-E778DE6E6A87}" destId="{7FF1167A-63BC-41BD-9A6D-23FFCB3D7106}" srcOrd="0" destOrd="0" presId="urn:microsoft.com/office/officeart/2005/8/layout/vList2"/>
    <dgm:cxn modelId="{B7A95415-DE94-4072-8423-301EDCA33E2E}" type="presParOf" srcId="{BA862E5E-5EBE-48A8-B56B-E778DE6E6A87}" destId="{4980C28B-FCD1-43CB-A2E4-5054B5BA0217}" srcOrd="1" destOrd="0" presId="urn:microsoft.com/office/officeart/2005/8/layout/vList2"/>
    <dgm:cxn modelId="{26E9711E-493B-419F-8CFF-5215BAA03CFB}" type="presParOf" srcId="{BA862E5E-5EBE-48A8-B56B-E778DE6E6A87}" destId="{274C6B9E-32E7-43B4-A94E-3BCC1363E554}" srcOrd="2" destOrd="0" presId="urn:microsoft.com/office/officeart/2005/8/layout/vList2"/>
    <dgm:cxn modelId="{CE5B8A0C-3572-4DF1-9B65-69FF43A7C472}" type="presParOf" srcId="{BA862E5E-5EBE-48A8-B56B-E778DE6E6A87}" destId="{7B9DA09E-99AC-4E79-AEB0-C84440E5A9CA}" srcOrd="3" destOrd="0" presId="urn:microsoft.com/office/officeart/2005/8/layout/vList2"/>
    <dgm:cxn modelId="{542E04D9-3EAC-4459-9177-D4406807596F}" type="presParOf" srcId="{BA862E5E-5EBE-48A8-B56B-E778DE6E6A87}" destId="{CD339899-3275-47E8-8FB7-BA17FFF67EA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8B3DE4-9601-47E2-8F06-B99CF256B3B4}"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ADC2B7B-539F-46C5-8150-0FCC0D3E4997}">
      <dgm:prSet/>
      <dgm:spPr/>
      <dgm:t>
        <a:bodyPr/>
        <a:lstStyle/>
        <a:p>
          <a:r>
            <a:rPr lang="vi-VN"/>
            <a:t>• Thường được dùng trong bước đầu để chọn lựa thực hiện dự án.</a:t>
          </a:r>
          <a:endParaRPr lang="en-US"/>
        </a:p>
      </dgm:t>
    </dgm:pt>
    <dgm:pt modelId="{982CB7DC-64FA-41F8-90B8-D161BEA63CD8}" type="parTrans" cxnId="{9CE29115-99CF-402F-9BEC-56C0B32F087F}">
      <dgm:prSet/>
      <dgm:spPr/>
      <dgm:t>
        <a:bodyPr/>
        <a:lstStyle/>
        <a:p>
          <a:endParaRPr lang="en-US"/>
        </a:p>
      </dgm:t>
    </dgm:pt>
    <dgm:pt modelId="{451E4740-BE9A-4F92-93EE-883B86274F0B}" type="sibTrans" cxnId="{9CE29115-99CF-402F-9BEC-56C0B32F087F}">
      <dgm:prSet/>
      <dgm:spPr/>
      <dgm:t>
        <a:bodyPr/>
        <a:lstStyle/>
        <a:p>
          <a:endParaRPr lang="en-US"/>
        </a:p>
      </dgm:t>
    </dgm:pt>
    <dgm:pt modelId="{C8313564-DDC7-498E-8763-35FA1DEB4D68}">
      <dgm:prSet/>
      <dgm:spPr/>
      <dgm:t>
        <a:bodyPr/>
        <a:lstStyle/>
        <a:p>
          <a:r>
            <a:rPr lang="vi-VN"/>
            <a:t>• Hỗ trợ cho người quản lý dự án và cấp caohơn đưa ra quyết định và nó thường được ước lượng trước khi dự án thực hiện từ 3 năm hay nhiều hơn.</a:t>
          </a:r>
          <a:endParaRPr lang="en-US"/>
        </a:p>
      </dgm:t>
    </dgm:pt>
    <dgm:pt modelId="{6AD69A55-E5FA-4762-AA2E-7057E98B8AAC}" type="parTrans" cxnId="{59A721FF-6568-4CD8-A4E3-CB0E1DFA1B16}">
      <dgm:prSet/>
      <dgm:spPr/>
      <dgm:t>
        <a:bodyPr/>
        <a:lstStyle/>
        <a:p>
          <a:endParaRPr lang="en-US"/>
        </a:p>
      </dgm:t>
    </dgm:pt>
    <dgm:pt modelId="{76505716-60BF-48F8-B485-E91E41C7A642}" type="sibTrans" cxnId="{59A721FF-6568-4CD8-A4E3-CB0E1DFA1B16}">
      <dgm:prSet/>
      <dgm:spPr/>
      <dgm:t>
        <a:bodyPr/>
        <a:lstStyle/>
        <a:p>
          <a:endParaRPr lang="en-US"/>
        </a:p>
      </dgm:t>
    </dgm:pt>
    <dgm:pt modelId="{5B81C990-5494-40AF-9022-6A6519B1DD49}">
      <dgm:prSet/>
      <dgm:spPr/>
      <dgm:t>
        <a:bodyPr/>
        <a:lstStyle/>
        <a:p>
          <a:r>
            <a:rPr lang="vi-VN"/>
            <a:t>• Kết quả chi phí này so với chi phí thật là dưới 25% hay trên 75%. Có trường hợp những nhà chuyên nghiệp ước lượng chi phí gấp đôi do lịch sử ước lượng chi phí những dự án CNTT thường tăng cao.</a:t>
          </a:r>
          <a:endParaRPr lang="en-US"/>
        </a:p>
      </dgm:t>
    </dgm:pt>
    <dgm:pt modelId="{A2C1E787-A89C-49B9-B2E9-07205142DC02}" type="parTrans" cxnId="{74A4D46B-B416-4B21-81F1-2BE51B0D7F6E}">
      <dgm:prSet/>
      <dgm:spPr/>
      <dgm:t>
        <a:bodyPr/>
        <a:lstStyle/>
        <a:p>
          <a:endParaRPr lang="en-US"/>
        </a:p>
      </dgm:t>
    </dgm:pt>
    <dgm:pt modelId="{59990508-9FB8-45E8-B441-6C1BE125EF6D}" type="sibTrans" cxnId="{74A4D46B-B416-4B21-81F1-2BE51B0D7F6E}">
      <dgm:prSet/>
      <dgm:spPr/>
      <dgm:t>
        <a:bodyPr/>
        <a:lstStyle/>
        <a:p>
          <a:endParaRPr lang="en-US"/>
        </a:p>
      </dgm:t>
    </dgm:pt>
    <dgm:pt modelId="{C817D518-01AB-47D2-9FAE-7801F6CD9ECE}" type="pres">
      <dgm:prSet presAssocID="{718B3DE4-9601-47E2-8F06-B99CF256B3B4}" presName="vert0" presStyleCnt="0">
        <dgm:presLayoutVars>
          <dgm:dir/>
          <dgm:animOne val="branch"/>
          <dgm:animLvl val="lvl"/>
        </dgm:presLayoutVars>
      </dgm:prSet>
      <dgm:spPr/>
    </dgm:pt>
    <dgm:pt modelId="{ACA2AC4F-20A4-482E-AB9C-07A148788330}" type="pres">
      <dgm:prSet presAssocID="{4ADC2B7B-539F-46C5-8150-0FCC0D3E4997}" presName="thickLine" presStyleLbl="alignNode1" presStyleIdx="0" presStyleCnt="3"/>
      <dgm:spPr/>
    </dgm:pt>
    <dgm:pt modelId="{75838488-06C2-45ED-9551-7CED718B7111}" type="pres">
      <dgm:prSet presAssocID="{4ADC2B7B-539F-46C5-8150-0FCC0D3E4997}" presName="horz1" presStyleCnt="0"/>
      <dgm:spPr/>
    </dgm:pt>
    <dgm:pt modelId="{CB3F94B6-F5A1-48C8-9811-DF2D054E1AED}" type="pres">
      <dgm:prSet presAssocID="{4ADC2B7B-539F-46C5-8150-0FCC0D3E4997}" presName="tx1" presStyleLbl="revTx" presStyleIdx="0" presStyleCnt="3"/>
      <dgm:spPr/>
    </dgm:pt>
    <dgm:pt modelId="{39346B02-DD3A-4C11-8C58-9D1091A91D5B}" type="pres">
      <dgm:prSet presAssocID="{4ADC2B7B-539F-46C5-8150-0FCC0D3E4997}" presName="vert1" presStyleCnt="0"/>
      <dgm:spPr/>
    </dgm:pt>
    <dgm:pt modelId="{4A2D5EAA-AF0C-436F-9602-506E9060903F}" type="pres">
      <dgm:prSet presAssocID="{C8313564-DDC7-498E-8763-35FA1DEB4D68}" presName="thickLine" presStyleLbl="alignNode1" presStyleIdx="1" presStyleCnt="3"/>
      <dgm:spPr/>
    </dgm:pt>
    <dgm:pt modelId="{35E53330-6585-46CD-B0E8-2617461A0BC5}" type="pres">
      <dgm:prSet presAssocID="{C8313564-DDC7-498E-8763-35FA1DEB4D68}" presName="horz1" presStyleCnt="0"/>
      <dgm:spPr/>
    </dgm:pt>
    <dgm:pt modelId="{C39AFC3D-0CC0-4212-859A-38B3BDEBEAFF}" type="pres">
      <dgm:prSet presAssocID="{C8313564-DDC7-498E-8763-35FA1DEB4D68}" presName="tx1" presStyleLbl="revTx" presStyleIdx="1" presStyleCnt="3"/>
      <dgm:spPr/>
    </dgm:pt>
    <dgm:pt modelId="{E1601227-2943-477E-9C5A-968CAE364D44}" type="pres">
      <dgm:prSet presAssocID="{C8313564-DDC7-498E-8763-35FA1DEB4D68}" presName="vert1" presStyleCnt="0"/>
      <dgm:spPr/>
    </dgm:pt>
    <dgm:pt modelId="{0EE0462D-EE2D-49B0-8FAB-6DB290CCB352}" type="pres">
      <dgm:prSet presAssocID="{5B81C990-5494-40AF-9022-6A6519B1DD49}" presName="thickLine" presStyleLbl="alignNode1" presStyleIdx="2" presStyleCnt="3"/>
      <dgm:spPr/>
    </dgm:pt>
    <dgm:pt modelId="{5C6C45D4-8476-4E14-B6D7-17BCC5941E61}" type="pres">
      <dgm:prSet presAssocID="{5B81C990-5494-40AF-9022-6A6519B1DD49}" presName="horz1" presStyleCnt="0"/>
      <dgm:spPr/>
    </dgm:pt>
    <dgm:pt modelId="{C85EA1BC-98B0-4FFC-9748-259BDCF90AC9}" type="pres">
      <dgm:prSet presAssocID="{5B81C990-5494-40AF-9022-6A6519B1DD49}" presName="tx1" presStyleLbl="revTx" presStyleIdx="2" presStyleCnt="3"/>
      <dgm:spPr/>
    </dgm:pt>
    <dgm:pt modelId="{57BCB0DF-6E96-4119-B811-D1D1D9FFBFB0}" type="pres">
      <dgm:prSet presAssocID="{5B81C990-5494-40AF-9022-6A6519B1DD49}" presName="vert1" presStyleCnt="0"/>
      <dgm:spPr/>
    </dgm:pt>
  </dgm:ptLst>
  <dgm:cxnLst>
    <dgm:cxn modelId="{9CE29115-99CF-402F-9BEC-56C0B32F087F}" srcId="{718B3DE4-9601-47E2-8F06-B99CF256B3B4}" destId="{4ADC2B7B-539F-46C5-8150-0FCC0D3E4997}" srcOrd="0" destOrd="0" parTransId="{982CB7DC-64FA-41F8-90B8-D161BEA63CD8}" sibTransId="{451E4740-BE9A-4F92-93EE-883B86274F0B}"/>
    <dgm:cxn modelId="{A471B63B-C64B-4B7F-AA0F-47B3B49F96A7}" type="presOf" srcId="{5B81C990-5494-40AF-9022-6A6519B1DD49}" destId="{C85EA1BC-98B0-4FFC-9748-259BDCF90AC9}" srcOrd="0" destOrd="0" presId="urn:microsoft.com/office/officeart/2008/layout/LinedList"/>
    <dgm:cxn modelId="{766D2E69-6C84-4F10-8CF5-CDC022DC8537}" type="presOf" srcId="{718B3DE4-9601-47E2-8F06-B99CF256B3B4}" destId="{C817D518-01AB-47D2-9FAE-7801F6CD9ECE}" srcOrd="0" destOrd="0" presId="urn:microsoft.com/office/officeart/2008/layout/LinedList"/>
    <dgm:cxn modelId="{74A4D46B-B416-4B21-81F1-2BE51B0D7F6E}" srcId="{718B3DE4-9601-47E2-8F06-B99CF256B3B4}" destId="{5B81C990-5494-40AF-9022-6A6519B1DD49}" srcOrd="2" destOrd="0" parTransId="{A2C1E787-A89C-49B9-B2E9-07205142DC02}" sibTransId="{59990508-9FB8-45E8-B441-6C1BE125EF6D}"/>
    <dgm:cxn modelId="{CB56C958-0E8C-4570-AEFB-B0EDBE1E1F58}" type="presOf" srcId="{4ADC2B7B-539F-46C5-8150-0FCC0D3E4997}" destId="{CB3F94B6-F5A1-48C8-9811-DF2D054E1AED}" srcOrd="0" destOrd="0" presId="urn:microsoft.com/office/officeart/2008/layout/LinedList"/>
    <dgm:cxn modelId="{B0C15FE7-9F3C-49E6-AD8F-5FFD9694280D}" type="presOf" srcId="{C8313564-DDC7-498E-8763-35FA1DEB4D68}" destId="{C39AFC3D-0CC0-4212-859A-38B3BDEBEAFF}" srcOrd="0" destOrd="0" presId="urn:microsoft.com/office/officeart/2008/layout/LinedList"/>
    <dgm:cxn modelId="{59A721FF-6568-4CD8-A4E3-CB0E1DFA1B16}" srcId="{718B3DE4-9601-47E2-8F06-B99CF256B3B4}" destId="{C8313564-DDC7-498E-8763-35FA1DEB4D68}" srcOrd="1" destOrd="0" parTransId="{6AD69A55-E5FA-4762-AA2E-7057E98B8AAC}" sibTransId="{76505716-60BF-48F8-B485-E91E41C7A642}"/>
    <dgm:cxn modelId="{1F6B2D06-29E8-4C7C-8D9E-82AE70EE7457}" type="presParOf" srcId="{C817D518-01AB-47D2-9FAE-7801F6CD9ECE}" destId="{ACA2AC4F-20A4-482E-AB9C-07A148788330}" srcOrd="0" destOrd="0" presId="urn:microsoft.com/office/officeart/2008/layout/LinedList"/>
    <dgm:cxn modelId="{67678BC0-CFB2-47D7-B94B-1733E6CB5DCF}" type="presParOf" srcId="{C817D518-01AB-47D2-9FAE-7801F6CD9ECE}" destId="{75838488-06C2-45ED-9551-7CED718B7111}" srcOrd="1" destOrd="0" presId="urn:microsoft.com/office/officeart/2008/layout/LinedList"/>
    <dgm:cxn modelId="{31039493-5B94-43E6-9049-84624641EA40}" type="presParOf" srcId="{75838488-06C2-45ED-9551-7CED718B7111}" destId="{CB3F94B6-F5A1-48C8-9811-DF2D054E1AED}" srcOrd="0" destOrd="0" presId="urn:microsoft.com/office/officeart/2008/layout/LinedList"/>
    <dgm:cxn modelId="{189B4616-2DC4-42D7-8EE0-B8F67B67B140}" type="presParOf" srcId="{75838488-06C2-45ED-9551-7CED718B7111}" destId="{39346B02-DD3A-4C11-8C58-9D1091A91D5B}" srcOrd="1" destOrd="0" presId="urn:microsoft.com/office/officeart/2008/layout/LinedList"/>
    <dgm:cxn modelId="{A8C930DC-9B75-40D8-9F9F-1258F7F77A0C}" type="presParOf" srcId="{C817D518-01AB-47D2-9FAE-7801F6CD9ECE}" destId="{4A2D5EAA-AF0C-436F-9602-506E9060903F}" srcOrd="2" destOrd="0" presId="urn:microsoft.com/office/officeart/2008/layout/LinedList"/>
    <dgm:cxn modelId="{75104D12-E85A-4D8F-9E8F-44C262FD8C12}" type="presParOf" srcId="{C817D518-01AB-47D2-9FAE-7801F6CD9ECE}" destId="{35E53330-6585-46CD-B0E8-2617461A0BC5}" srcOrd="3" destOrd="0" presId="urn:microsoft.com/office/officeart/2008/layout/LinedList"/>
    <dgm:cxn modelId="{C1170AAF-E83A-4204-AC5D-C029E1289619}" type="presParOf" srcId="{35E53330-6585-46CD-B0E8-2617461A0BC5}" destId="{C39AFC3D-0CC0-4212-859A-38B3BDEBEAFF}" srcOrd="0" destOrd="0" presId="urn:microsoft.com/office/officeart/2008/layout/LinedList"/>
    <dgm:cxn modelId="{0C090E8E-1AA4-42C3-937F-9861E98F6427}" type="presParOf" srcId="{35E53330-6585-46CD-B0E8-2617461A0BC5}" destId="{E1601227-2943-477E-9C5A-968CAE364D44}" srcOrd="1" destOrd="0" presId="urn:microsoft.com/office/officeart/2008/layout/LinedList"/>
    <dgm:cxn modelId="{2E8C14ED-CDF9-4833-AECE-E22F7370AB42}" type="presParOf" srcId="{C817D518-01AB-47D2-9FAE-7801F6CD9ECE}" destId="{0EE0462D-EE2D-49B0-8FAB-6DB290CCB352}" srcOrd="4" destOrd="0" presId="urn:microsoft.com/office/officeart/2008/layout/LinedList"/>
    <dgm:cxn modelId="{0FEC012C-B4A2-4CE1-B83E-785A100387A5}" type="presParOf" srcId="{C817D518-01AB-47D2-9FAE-7801F6CD9ECE}" destId="{5C6C45D4-8476-4E14-B6D7-17BCC5941E61}" srcOrd="5" destOrd="0" presId="urn:microsoft.com/office/officeart/2008/layout/LinedList"/>
    <dgm:cxn modelId="{3CD50906-5E8B-4024-8336-C02D862DAA6B}" type="presParOf" srcId="{5C6C45D4-8476-4E14-B6D7-17BCC5941E61}" destId="{C85EA1BC-98B0-4FFC-9748-259BDCF90AC9}" srcOrd="0" destOrd="0" presId="urn:microsoft.com/office/officeart/2008/layout/LinedList"/>
    <dgm:cxn modelId="{89174A95-1E0F-4DFD-865F-48D6F7108622}" type="presParOf" srcId="{5C6C45D4-8476-4E14-B6D7-17BCC5941E61}" destId="{57BCB0DF-6E96-4119-B811-D1D1D9FFBFB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978EE8-3960-4F5E-BADF-F4470875B54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7D0779F-F4A8-473A-86CE-C04F316F8EA9}">
      <dgm:prSet/>
      <dgm:spPr/>
      <dgm:t>
        <a:bodyPr/>
        <a:lstStyle/>
        <a:p>
          <a:r>
            <a:rPr lang="vi-VN"/>
            <a:t>– Tùy thuộc vào ngân sách mà tổ chức có được theo thời gian đầu tư</a:t>
          </a:r>
          <a:endParaRPr lang="en-US"/>
        </a:p>
      </dgm:t>
    </dgm:pt>
    <dgm:pt modelId="{6CC29176-E05A-49CD-84FF-6037A56BE149}" type="parTrans" cxnId="{9D742740-A960-4D88-802B-FA98DB89DEC9}">
      <dgm:prSet/>
      <dgm:spPr/>
      <dgm:t>
        <a:bodyPr/>
        <a:lstStyle/>
        <a:p>
          <a:endParaRPr lang="en-US"/>
        </a:p>
      </dgm:t>
    </dgm:pt>
    <dgm:pt modelId="{C08E3EA6-75D4-46AE-A0B8-483C9C4D49F6}" type="sibTrans" cxnId="{9D742740-A960-4D88-802B-FA98DB89DEC9}">
      <dgm:prSet/>
      <dgm:spPr/>
      <dgm:t>
        <a:bodyPr/>
        <a:lstStyle/>
        <a:p>
          <a:endParaRPr lang="en-US"/>
        </a:p>
      </dgm:t>
    </dgm:pt>
    <dgm:pt modelId="{A18E5B4C-FAB6-4208-B17C-16BF22464A4B}">
      <dgm:prSet/>
      <dgm:spPr/>
      <dgm:t>
        <a:bodyPr/>
        <a:lstStyle/>
        <a:p>
          <a:r>
            <a:rPr lang="vi-VN"/>
            <a:t>– Cách này độ chính xác thường dưới mức 10% và trên 25% so với chi phí thực.</a:t>
          </a:r>
          <a:endParaRPr lang="en-US"/>
        </a:p>
      </dgm:t>
    </dgm:pt>
    <dgm:pt modelId="{B6D904D0-8E37-4D22-A940-D915960185B9}" type="parTrans" cxnId="{F403CBD9-88BC-4CF4-97B5-38C60F7622B0}">
      <dgm:prSet/>
      <dgm:spPr/>
      <dgm:t>
        <a:bodyPr/>
        <a:lstStyle/>
        <a:p>
          <a:endParaRPr lang="en-US"/>
        </a:p>
      </dgm:t>
    </dgm:pt>
    <dgm:pt modelId="{69FEECB9-F859-4893-B9BB-0DBB70FBC63D}" type="sibTrans" cxnId="{F403CBD9-88BC-4CF4-97B5-38C60F7622B0}">
      <dgm:prSet/>
      <dgm:spPr/>
      <dgm:t>
        <a:bodyPr/>
        <a:lstStyle/>
        <a:p>
          <a:endParaRPr lang="en-US"/>
        </a:p>
      </dgm:t>
    </dgm:pt>
    <dgm:pt modelId="{692F621E-80A5-451B-A778-549825E05AD0}" type="pres">
      <dgm:prSet presAssocID="{E6978EE8-3960-4F5E-BADF-F4470875B54B}" presName="linear" presStyleCnt="0">
        <dgm:presLayoutVars>
          <dgm:animLvl val="lvl"/>
          <dgm:resizeHandles val="exact"/>
        </dgm:presLayoutVars>
      </dgm:prSet>
      <dgm:spPr/>
    </dgm:pt>
    <dgm:pt modelId="{3BA4AFE7-1231-4599-8AFF-8FC68DF4EC69}" type="pres">
      <dgm:prSet presAssocID="{07D0779F-F4A8-473A-86CE-C04F316F8EA9}" presName="parentText" presStyleLbl="node1" presStyleIdx="0" presStyleCnt="2">
        <dgm:presLayoutVars>
          <dgm:chMax val="0"/>
          <dgm:bulletEnabled val="1"/>
        </dgm:presLayoutVars>
      </dgm:prSet>
      <dgm:spPr/>
    </dgm:pt>
    <dgm:pt modelId="{5EE13467-2AAE-4B36-93B8-341EFC1AEFBF}" type="pres">
      <dgm:prSet presAssocID="{C08E3EA6-75D4-46AE-A0B8-483C9C4D49F6}" presName="spacer" presStyleCnt="0"/>
      <dgm:spPr/>
    </dgm:pt>
    <dgm:pt modelId="{FBA6A52F-7E5C-4321-B061-6E4BEC5F525B}" type="pres">
      <dgm:prSet presAssocID="{A18E5B4C-FAB6-4208-B17C-16BF22464A4B}" presName="parentText" presStyleLbl="node1" presStyleIdx="1" presStyleCnt="2">
        <dgm:presLayoutVars>
          <dgm:chMax val="0"/>
          <dgm:bulletEnabled val="1"/>
        </dgm:presLayoutVars>
      </dgm:prSet>
      <dgm:spPr/>
    </dgm:pt>
  </dgm:ptLst>
  <dgm:cxnLst>
    <dgm:cxn modelId="{4B286D1E-DD2B-4147-9DB8-14320D1A490E}" type="presOf" srcId="{07D0779F-F4A8-473A-86CE-C04F316F8EA9}" destId="{3BA4AFE7-1231-4599-8AFF-8FC68DF4EC69}" srcOrd="0" destOrd="0" presId="urn:microsoft.com/office/officeart/2005/8/layout/vList2"/>
    <dgm:cxn modelId="{9D742740-A960-4D88-802B-FA98DB89DEC9}" srcId="{E6978EE8-3960-4F5E-BADF-F4470875B54B}" destId="{07D0779F-F4A8-473A-86CE-C04F316F8EA9}" srcOrd="0" destOrd="0" parTransId="{6CC29176-E05A-49CD-84FF-6037A56BE149}" sibTransId="{C08E3EA6-75D4-46AE-A0B8-483C9C4D49F6}"/>
    <dgm:cxn modelId="{1D53A443-57CB-42E9-BFB6-BE5FFCB73014}" type="presOf" srcId="{A18E5B4C-FAB6-4208-B17C-16BF22464A4B}" destId="{FBA6A52F-7E5C-4321-B061-6E4BEC5F525B}" srcOrd="0" destOrd="0" presId="urn:microsoft.com/office/officeart/2005/8/layout/vList2"/>
    <dgm:cxn modelId="{EB9183D0-460B-4D93-9C89-FCD9D84FAC8F}" type="presOf" srcId="{E6978EE8-3960-4F5E-BADF-F4470875B54B}" destId="{692F621E-80A5-451B-A778-549825E05AD0}" srcOrd="0" destOrd="0" presId="urn:microsoft.com/office/officeart/2005/8/layout/vList2"/>
    <dgm:cxn modelId="{F403CBD9-88BC-4CF4-97B5-38C60F7622B0}" srcId="{E6978EE8-3960-4F5E-BADF-F4470875B54B}" destId="{A18E5B4C-FAB6-4208-B17C-16BF22464A4B}" srcOrd="1" destOrd="0" parTransId="{B6D904D0-8E37-4D22-A940-D915960185B9}" sibTransId="{69FEECB9-F859-4893-B9BB-0DBB70FBC63D}"/>
    <dgm:cxn modelId="{743F90F5-E3FB-4633-9724-0F0577036852}" type="presParOf" srcId="{692F621E-80A5-451B-A778-549825E05AD0}" destId="{3BA4AFE7-1231-4599-8AFF-8FC68DF4EC69}" srcOrd="0" destOrd="0" presId="urn:microsoft.com/office/officeart/2005/8/layout/vList2"/>
    <dgm:cxn modelId="{469BA2EE-3045-444D-A3FD-F2700E273F6B}" type="presParOf" srcId="{692F621E-80A5-451B-A778-549825E05AD0}" destId="{5EE13467-2AAE-4B36-93B8-341EFC1AEFBF}" srcOrd="1" destOrd="0" presId="urn:microsoft.com/office/officeart/2005/8/layout/vList2"/>
    <dgm:cxn modelId="{30EEEF56-D9CF-44F9-80A6-50F6A7BACA45}" type="presParOf" srcId="{692F621E-80A5-451B-A778-549825E05AD0}" destId="{FBA6A52F-7E5C-4321-B061-6E4BEC5F525B}"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938CFA4-0FBB-4A9D-BD12-7E1A17CDDF4F}"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26C4EE7-4750-4213-84E6-0F83AB0E7D54}">
      <dgm:prSet/>
      <dgm:spPr/>
      <dgm:t>
        <a:bodyPr/>
        <a:lstStyle/>
        <a:p>
          <a:r>
            <a:rPr lang="vi-VN"/>
            <a:t>• Chia nhỏ công việc (WBS) để ước lượng</a:t>
          </a:r>
          <a:endParaRPr lang="en-US"/>
        </a:p>
      </dgm:t>
    </dgm:pt>
    <dgm:pt modelId="{9030273B-6604-429D-9638-D9C5D74CC163}" type="parTrans" cxnId="{555DBEF9-9072-40E3-A964-72FDFF64D31D}">
      <dgm:prSet/>
      <dgm:spPr/>
      <dgm:t>
        <a:bodyPr/>
        <a:lstStyle/>
        <a:p>
          <a:endParaRPr lang="en-US"/>
        </a:p>
      </dgm:t>
    </dgm:pt>
    <dgm:pt modelId="{32A97E84-EDF5-4027-B674-5C655AF69B3C}" type="sibTrans" cxnId="{555DBEF9-9072-40E3-A964-72FDFF64D31D}">
      <dgm:prSet/>
      <dgm:spPr/>
      <dgm:t>
        <a:bodyPr/>
        <a:lstStyle/>
        <a:p>
          <a:endParaRPr lang="en-US"/>
        </a:p>
      </dgm:t>
    </dgm:pt>
    <dgm:pt modelId="{E83E6C7B-72C8-45AB-96BE-69320299CE57}">
      <dgm:prSet/>
      <dgm:spPr/>
      <dgm:t>
        <a:bodyPr/>
        <a:lstStyle/>
        <a:p>
          <a:r>
            <a:rPr lang="vi-VN"/>
            <a:t>• Ở những công việc nhỏ có thể do nhóm nhỏ hay cá nhân thực hiện, nhóm hay cá nhân sẽ ước lượng chi phí , sau đó tổng hợp những bước nhỏ này thành những công việc lớn rồi toàn bộ dự án</a:t>
          </a:r>
          <a:endParaRPr lang="en-US"/>
        </a:p>
      </dgm:t>
    </dgm:pt>
    <dgm:pt modelId="{F0931D64-A1BF-4B9E-9928-4CCD792552AA}" type="parTrans" cxnId="{7BF325EA-AB5E-4C08-8D4E-1E43E391813A}">
      <dgm:prSet/>
      <dgm:spPr/>
      <dgm:t>
        <a:bodyPr/>
        <a:lstStyle/>
        <a:p>
          <a:endParaRPr lang="en-US"/>
        </a:p>
      </dgm:t>
    </dgm:pt>
    <dgm:pt modelId="{F64E5AB8-D142-4082-8DBA-B29F8DEE8436}" type="sibTrans" cxnId="{7BF325EA-AB5E-4C08-8D4E-1E43E391813A}">
      <dgm:prSet/>
      <dgm:spPr/>
      <dgm:t>
        <a:bodyPr/>
        <a:lstStyle/>
        <a:p>
          <a:endParaRPr lang="en-US"/>
        </a:p>
      </dgm:t>
    </dgm:pt>
    <dgm:pt modelId="{3709AC8D-072E-403E-B600-ED2DA4B5362E}">
      <dgm:prSet/>
      <dgm:spPr/>
      <dgm:t>
        <a:bodyPr/>
        <a:lstStyle/>
        <a:p>
          <a:r>
            <a:rPr lang="vi-VN"/>
            <a:t>-) Phương pháp này chính xác hơn, nhưng tốn công sức và chi phí ước lượng thường cao hơn thực tế.</a:t>
          </a:r>
          <a:endParaRPr lang="en-US"/>
        </a:p>
      </dgm:t>
    </dgm:pt>
    <dgm:pt modelId="{386A6F09-6F9B-4800-9D22-F09DB32FD916}" type="parTrans" cxnId="{52FDEDD9-2986-436E-8EF6-3ACA76353D20}">
      <dgm:prSet/>
      <dgm:spPr/>
      <dgm:t>
        <a:bodyPr/>
        <a:lstStyle/>
        <a:p>
          <a:endParaRPr lang="en-US"/>
        </a:p>
      </dgm:t>
    </dgm:pt>
    <dgm:pt modelId="{5CE6FAA4-3E74-4E92-9CE5-DE7C70711FA1}" type="sibTrans" cxnId="{52FDEDD9-2986-436E-8EF6-3ACA76353D20}">
      <dgm:prSet/>
      <dgm:spPr/>
      <dgm:t>
        <a:bodyPr/>
        <a:lstStyle/>
        <a:p>
          <a:endParaRPr lang="en-US"/>
        </a:p>
      </dgm:t>
    </dgm:pt>
    <dgm:pt modelId="{2730FCCE-B823-4538-BE84-66ABC06D2833}" type="pres">
      <dgm:prSet presAssocID="{5938CFA4-0FBB-4A9D-BD12-7E1A17CDDF4F}" presName="hierChild1" presStyleCnt="0">
        <dgm:presLayoutVars>
          <dgm:chPref val="1"/>
          <dgm:dir/>
          <dgm:animOne val="branch"/>
          <dgm:animLvl val="lvl"/>
          <dgm:resizeHandles/>
        </dgm:presLayoutVars>
      </dgm:prSet>
      <dgm:spPr/>
    </dgm:pt>
    <dgm:pt modelId="{B090A998-C7AE-4EA9-B6C8-89C55BBF5C13}" type="pres">
      <dgm:prSet presAssocID="{626C4EE7-4750-4213-84E6-0F83AB0E7D54}" presName="hierRoot1" presStyleCnt="0"/>
      <dgm:spPr/>
    </dgm:pt>
    <dgm:pt modelId="{37F438D0-2B34-4E0B-A8B1-B20ED4B23AEF}" type="pres">
      <dgm:prSet presAssocID="{626C4EE7-4750-4213-84E6-0F83AB0E7D54}" presName="composite" presStyleCnt="0"/>
      <dgm:spPr/>
    </dgm:pt>
    <dgm:pt modelId="{3D7E74E5-7927-4E6E-9DD2-E28010D14EA5}" type="pres">
      <dgm:prSet presAssocID="{626C4EE7-4750-4213-84E6-0F83AB0E7D54}" presName="background" presStyleLbl="node0" presStyleIdx="0" presStyleCnt="3"/>
      <dgm:spPr/>
    </dgm:pt>
    <dgm:pt modelId="{72D31654-BD95-4BE6-9976-B1FFC88E7E98}" type="pres">
      <dgm:prSet presAssocID="{626C4EE7-4750-4213-84E6-0F83AB0E7D54}" presName="text" presStyleLbl="fgAcc0" presStyleIdx="0" presStyleCnt="3">
        <dgm:presLayoutVars>
          <dgm:chPref val="3"/>
        </dgm:presLayoutVars>
      </dgm:prSet>
      <dgm:spPr/>
    </dgm:pt>
    <dgm:pt modelId="{50BB5771-A0DC-4D6E-93AB-7376B3DDA27D}" type="pres">
      <dgm:prSet presAssocID="{626C4EE7-4750-4213-84E6-0F83AB0E7D54}" presName="hierChild2" presStyleCnt="0"/>
      <dgm:spPr/>
    </dgm:pt>
    <dgm:pt modelId="{11ED1C55-2278-470F-ABDB-A59F71294988}" type="pres">
      <dgm:prSet presAssocID="{E83E6C7B-72C8-45AB-96BE-69320299CE57}" presName="hierRoot1" presStyleCnt="0"/>
      <dgm:spPr/>
    </dgm:pt>
    <dgm:pt modelId="{B501BCDD-503E-4CC9-A95F-47C83DEF7BE0}" type="pres">
      <dgm:prSet presAssocID="{E83E6C7B-72C8-45AB-96BE-69320299CE57}" presName="composite" presStyleCnt="0"/>
      <dgm:spPr/>
    </dgm:pt>
    <dgm:pt modelId="{9CA5F900-F12A-4CC6-8ACD-D8CE76B15A8D}" type="pres">
      <dgm:prSet presAssocID="{E83E6C7B-72C8-45AB-96BE-69320299CE57}" presName="background" presStyleLbl="node0" presStyleIdx="1" presStyleCnt="3"/>
      <dgm:spPr/>
    </dgm:pt>
    <dgm:pt modelId="{28C41D94-F0FF-4C07-ACDF-AAA364EE62DF}" type="pres">
      <dgm:prSet presAssocID="{E83E6C7B-72C8-45AB-96BE-69320299CE57}" presName="text" presStyleLbl="fgAcc0" presStyleIdx="1" presStyleCnt="3">
        <dgm:presLayoutVars>
          <dgm:chPref val="3"/>
        </dgm:presLayoutVars>
      </dgm:prSet>
      <dgm:spPr/>
    </dgm:pt>
    <dgm:pt modelId="{1C0A5B92-DBFE-4E66-8E15-702012C7D205}" type="pres">
      <dgm:prSet presAssocID="{E83E6C7B-72C8-45AB-96BE-69320299CE57}" presName="hierChild2" presStyleCnt="0"/>
      <dgm:spPr/>
    </dgm:pt>
    <dgm:pt modelId="{8C322925-2511-42D5-B2FB-8E4497621F42}" type="pres">
      <dgm:prSet presAssocID="{3709AC8D-072E-403E-B600-ED2DA4B5362E}" presName="hierRoot1" presStyleCnt="0"/>
      <dgm:spPr/>
    </dgm:pt>
    <dgm:pt modelId="{FEA58FFA-D45B-4359-AAB9-F7177CB5D810}" type="pres">
      <dgm:prSet presAssocID="{3709AC8D-072E-403E-B600-ED2DA4B5362E}" presName="composite" presStyleCnt="0"/>
      <dgm:spPr/>
    </dgm:pt>
    <dgm:pt modelId="{5EBD1FCD-1750-46C4-A8F6-7E2FD38C061C}" type="pres">
      <dgm:prSet presAssocID="{3709AC8D-072E-403E-B600-ED2DA4B5362E}" presName="background" presStyleLbl="node0" presStyleIdx="2" presStyleCnt="3"/>
      <dgm:spPr/>
    </dgm:pt>
    <dgm:pt modelId="{2A99E120-9CF2-404C-B73E-8CA76B6B4F5B}" type="pres">
      <dgm:prSet presAssocID="{3709AC8D-072E-403E-B600-ED2DA4B5362E}" presName="text" presStyleLbl="fgAcc0" presStyleIdx="2" presStyleCnt="3">
        <dgm:presLayoutVars>
          <dgm:chPref val="3"/>
        </dgm:presLayoutVars>
      </dgm:prSet>
      <dgm:spPr/>
    </dgm:pt>
    <dgm:pt modelId="{5ACF1012-85B2-4EED-915F-9B06BAE7F07B}" type="pres">
      <dgm:prSet presAssocID="{3709AC8D-072E-403E-B600-ED2DA4B5362E}" presName="hierChild2" presStyleCnt="0"/>
      <dgm:spPr/>
    </dgm:pt>
  </dgm:ptLst>
  <dgm:cxnLst>
    <dgm:cxn modelId="{3FE54C06-5A50-4F0C-94E1-916AC4C4B51A}" type="presOf" srcId="{E83E6C7B-72C8-45AB-96BE-69320299CE57}" destId="{28C41D94-F0FF-4C07-ACDF-AAA364EE62DF}" srcOrd="0" destOrd="0" presId="urn:microsoft.com/office/officeart/2005/8/layout/hierarchy1"/>
    <dgm:cxn modelId="{DE17AB32-ED36-41E0-AF8C-7BE1BA04529D}" type="presOf" srcId="{626C4EE7-4750-4213-84E6-0F83AB0E7D54}" destId="{72D31654-BD95-4BE6-9976-B1FFC88E7E98}" srcOrd="0" destOrd="0" presId="urn:microsoft.com/office/officeart/2005/8/layout/hierarchy1"/>
    <dgm:cxn modelId="{9DC41750-D825-497A-8FC1-751672EFB597}" type="presOf" srcId="{5938CFA4-0FBB-4A9D-BD12-7E1A17CDDF4F}" destId="{2730FCCE-B823-4538-BE84-66ABC06D2833}" srcOrd="0" destOrd="0" presId="urn:microsoft.com/office/officeart/2005/8/layout/hierarchy1"/>
    <dgm:cxn modelId="{996C997D-DB05-44DD-BF2F-9F2EF154833F}" type="presOf" srcId="{3709AC8D-072E-403E-B600-ED2DA4B5362E}" destId="{2A99E120-9CF2-404C-B73E-8CA76B6B4F5B}" srcOrd="0" destOrd="0" presId="urn:microsoft.com/office/officeart/2005/8/layout/hierarchy1"/>
    <dgm:cxn modelId="{52FDEDD9-2986-436E-8EF6-3ACA76353D20}" srcId="{5938CFA4-0FBB-4A9D-BD12-7E1A17CDDF4F}" destId="{3709AC8D-072E-403E-B600-ED2DA4B5362E}" srcOrd="2" destOrd="0" parTransId="{386A6F09-6F9B-4800-9D22-F09DB32FD916}" sibTransId="{5CE6FAA4-3E74-4E92-9CE5-DE7C70711FA1}"/>
    <dgm:cxn modelId="{7BF325EA-AB5E-4C08-8D4E-1E43E391813A}" srcId="{5938CFA4-0FBB-4A9D-BD12-7E1A17CDDF4F}" destId="{E83E6C7B-72C8-45AB-96BE-69320299CE57}" srcOrd="1" destOrd="0" parTransId="{F0931D64-A1BF-4B9E-9928-4CCD792552AA}" sibTransId="{F64E5AB8-D142-4082-8DBA-B29F8DEE8436}"/>
    <dgm:cxn modelId="{555DBEF9-9072-40E3-A964-72FDFF64D31D}" srcId="{5938CFA4-0FBB-4A9D-BD12-7E1A17CDDF4F}" destId="{626C4EE7-4750-4213-84E6-0F83AB0E7D54}" srcOrd="0" destOrd="0" parTransId="{9030273B-6604-429D-9638-D9C5D74CC163}" sibTransId="{32A97E84-EDF5-4027-B674-5C655AF69B3C}"/>
    <dgm:cxn modelId="{75ABEFA2-C994-4CFF-8AC6-D071A6D7201D}" type="presParOf" srcId="{2730FCCE-B823-4538-BE84-66ABC06D2833}" destId="{B090A998-C7AE-4EA9-B6C8-89C55BBF5C13}" srcOrd="0" destOrd="0" presId="urn:microsoft.com/office/officeart/2005/8/layout/hierarchy1"/>
    <dgm:cxn modelId="{88334469-6D1A-47C5-A514-C003AF1BB367}" type="presParOf" srcId="{B090A998-C7AE-4EA9-B6C8-89C55BBF5C13}" destId="{37F438D0-2B34-4E0B-A8B1-B20ED4B23AEF}" srcOrd="0" destOrd="0" presId="urn:microsoft.com/office/officeart/2005/8/layout/hierarchy1"/>
    <dgm:cxn modelId="{037FDC61-5C96-4C4B-BCAF-CF2AC4695282}" type="presParOf" srcId="{37F438D0-2B34-4E0B-A8B1-B20ED4B23AEF}" destId="{3D7E74E5-7927-4E6E-9DD2-E28010D14EA5}" srcOrd="0" destOrd="0" presId="urn:microsoft.com/office/officeart/2005/8/layout/hierarchy1"/>
    <dgm:cxn modelId="{F6E44132-7677-44BB-9468-F8E802BC44C8}" type="presParOf" srcId="{37F438D0-2B34-4E0B-A8B1-B20ED4B23AEF}" destId="{72D31654-BD95-4BE6-9976-B1FFC88E7E98}" srcOrd="1" destOrd="0" presId="urn:microsoft.com/office/officeart/2005/8/layout/hierarchy1"/>
    <dgm:cxn modelId="{F39122FA-8FF3-4BA9-8405-9F1DCF97E987}" type="presParOf" srcId="{B090A998-C7AE-4EA9-B6C8-89C55BBF5C13}" destId="{50BB5771-A0DC-4D6E-93AB-7376B3DDA27D}" srcOrd="1" destOrd="0" presId="urn:microsoft.com/office/officeart/2005/8/layout/hierarchy1"/>
    <dgm:cxn modelId="{5F40D642-8C5B-4010-958C-17D1D6D348F1}" type="presParOf" srcId="{2730FCCE-B823-4538-BE84-66ABC06D2833}" destId="{11ED1C55-2278-470F-ABDB-A59F71294988}" srcOrd="1" destOrd="0" presId="urn:microsoft.com/office/officeart/2005/8/layout/hierarchy1"/>
    <dgm:cxn modelId="{F3691E21-0F8B-4C94-AE5F-6BD281237EB4}" type="presParOf" srcId="{11ED1C55-2278-470F-ABDB-A59F71294988}" destId="{B501BCDD-503E-4CC9-A95F-47C83DEF7BE0}" srcOrd="0" destOrd="0" presId="urn:microsoft.com/office/officeart/2005/8/layout/hierarchy1"/>
    <dgm:cxn modelId="{01B6204E-0791-4AFA-8AD5-3929B710E80B}" type="presParOf" srcId="{B501BCDD-503E-4CC9-A95F-47C83DEF7BE0}" destId="{9CA5F900-F12A-4CC6-8ACD-D8CE76B15A8D}" srcOrd="0" destOrd="0" presId="urn:microsoft.com/office/officeart/2005/8/layout/hierarchy1"/>
    <dgm:cxn modelId="{09012680-D587-4CB4-9D7F-B71557B80BF1}" type="presParOf" srcId="{B501BCDD-503E-4CC9-A95F-47C83DEF7BE0}" destId="{28C41D94-F0FF-4C07-ACDF-AAA364EE62DF}" srcOrd="1" destOrd="0" presId="urn:microsoft.com/office/officeart/2005/8/layout/hierarchy1"/>
    <dgm:cxn modelId="{52E72156-20B4-46F4-A2C7-D93F8D94EFF5}" type="presParOf" srcId="{11ED1C55-2278-470F-ABDB-A59F71294988}" destId="{1C0A5B92-DBFE-4E66-8E15-702012C7D205}" srcOrd="1" destOrd="0" presId="urn:microsoft.com/office/officeart/2005/8/layout/hierarchy1"/>
    <dgm:cxn modelId="{703C2636-7574-4451-9EFB-B7FEE5CE6B13}" type="presParOf" srcId="{2730FCCE-B823-4538-BE84-66ABC06D2833}" destId="{8C322925-2511-42D5-B2FB-8E4497621F42}" srcOrd="2" destOrd="0" presId="urn:microsoft.com/office/officeart/2005/8/layout/hierarchy1"/>
    <dgm:cxn modelId="{826C8654-E0B8-423A-A208-82B93D861028}" type="presParOf" srcId="{8C322925-2511-42D5-B2FB-8E4497621F42}" destId="{FEA58FFA-D45B-4359-AAB9-F7177CB5D810}" srcOrd="0" destOrd="0" presId="urn:microsoft.com/office/officeart/2005/8/layout/hierarchy1"/>
    <dgm:cxn modelId="{D2A02114-B489-4E68-B9A0-D5123160A3BF}" type="presParOf" srcId="{FEA58FFA-D45B-4359-AAB9-F7177CB5D810}" destId="{5EBD1FCD-1750-46C4-A8F6-7E2FD38C061C}" srcOrd="0" destOrd="0" presId="urn:microsoft.com/office/officeart/2005/8/layout/hierarchy1"/>
    <dgm:cxn modelId="{A898EA90-57F9-40A6-A005-99F42D93D1D2}" type="presParOf" srcId="{FEA58FFA-D45B-4359-AAB9-F7177CB5D810}" destId="{2A99E120-9CF2-404C-B73E-8CA76B6B4F5B}" srcOrd="1" destOrd="0" presId="urn:microsoft.com/office/officeart/2005/8/layout/hierarchy1"/>
    <dgm:cxn modelId="{2706186D-5818-49B9-A7DF-3EE548A58CA7}" type="presParOf" srcId="{8C322925-2511-42D5-B2FB-8E4497621F42}" destId="{5ACF1012-85B2-4EED-915F-9B06BAE7F07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21991-1D4B-4210-A228-0007A8557654}">
      <dsp:nvSpPr>
        <dsp:cNvPr id="0" name=""/>
        <dsp:cNvSpPr/>
      </dsp:nvSpPr>
      <dsp:spPr>
        <a:xfrm>
          <a:off x="0" y="85060"/>
          <a:ext cx="6096000" cy="12530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vi-VN" sz="1700" kern="1200"/>
            <a:t>Lên kế hoạch tài nguyên: xác định nguồn tài nguyên nào (con người, thiết bị, vật tư) và số</a:t>
          </a:r>
          <a:r>
            <a:rPr lang="en-US" sz="1700" kern="1200"/>
            <a:t> </a:t>
          </a:r>
          <a:r>
            <a:rPr lang="vi-VN" sz="1700" kern="1200"/>
            <a:t>lượng bao nhiêu cho từng công việc của dự án. Liệtkê thành danh sách tài nguyên cụ thể.</a:t>
          </a:r>
          <a:endParaRPr lang="en-US" sz="1700" kern="1200"/>
        </a:p>
      </dsp:txBody>
      <dsp:txXfrm>
        <a:off x="61170" y="146230"/>
        <a:ext cx="5973660" cy="1130730"/>
      </dsp:txXfrm>
    </dsp:sp>
    <dsp:sp modelId="{3E5A7436-0D37-4B14-AECD-2651352B500B}">
      <dsp:nvSpPr>
        <dsp:cNvPr id="0" name=""/>
        <dsp:cNvSpPr/>
      </dsp:nvSpPr>
      <dsp:spPr>
        <a:xfrm>
          <a:off x="0" y="1387090"/>
          <a:ext cx="6096000" cy="1253070"/>
        </a:xfrm>
        <a:prstGeom prst="roundRect">
          <a:avLst/>
        </a:prstGeom>
        <a:solidFill>
          <a:schemeClr val="accent2">
            <a:hueOff val="1065072"/>
            <a:satOff val="-13050"/>
            <a:lumOff val="-68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vi-VN" sz="1700" kern="1200"/>
            <a:t>Ước lượng chi phí: ước lượng gần đúng cho những tài nguyên cần thiết và tổng hợp cho toàn bộ dự án.</a:t>
          </a:r>
          <a:endParaRPr lang="en-US" sz="1700" kern="1200"/>
        </a:p>
      </dsp:txBody>
      <dsp:txXfrm>
        <a:off x="61170" y="1448260"/>
        <a:ext cx="5973660" cy="1130730"/>
      </dsp:txXfrm>
    </dsp:sp>
    <dsp:sp modelId="{0142F8E7-D7C5-48BE-8791-E5B1DD98723C}">
      <dsp:nvSpPr>
        <dsp:cNvPr id="0" name=""/>
        <dsp:cNvSpPr/>
      </dsp:nvSpPr>
      <dsp:spPr>
        <a:xfrm>
          <a:off x="0" y="2689120"/>
          <a:ext cx="6096000" cy="1253070"/>
        </a:xfrm>
        <a:prstGeom prst="roundRect">
          <a:avLst/>
        </a:prstGeom>
        <a:solidFill>
          <a:schemeClr val="accent2">
            <a:hueOff val="2130145"/>
            <a:satOff val="-26100"/>
            <a:lumOff val="-137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vi-VN" sz="1700" kern="1200"/>
            <a:t>Chi phí ngân sách: đưa ra được làn ranh giới cho từng ngân sách cấp cho từng công việc và đặt ra kế hoạch quản lí.</a:t>
          </a:r>
          <a:endParaRPr lang="en-US" sz="1700" kern="1200"/>
        </a:p>
      </dsp:txBody>
      <dsp:txXfrm>
        <a:off x="61170" y="2750290"/>
        <a:ext cx="5973660" cy="1130730"/>
      </dsp:txXfrm>
    </dsp:sp>
    <dsp:sp modelId="{121CBC13-EE91-4A3A-A227-F5337C352352}">
      <dsp:nvSpPr>
        <dsp:cNvPr id="0" name=""/>
        <dsp:cNvSpPr/>
      </dsp:nvSpPr>
      <dsp:spPr>
        <a:xfrm>
          <a:off x="0" y="3991150"/>
          <a:ext cx="6096000" cy="1253070"/>
        </a:xfrm>
        <a:prstGeom prst="roundRect">
          <a:avLst/>
        </a:prstGeom>
        <a:solidFill>
          <a:schemeClr val="accent2">
            <a:hueOff val="3195217"/>
            <a:satOff val="-39150"/>
            <a:lumOff val="-20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vi-VN" sz="1700" kern="1200"/>
            <a:t>Kiểm tra điều khiển: điều khiển ngay khi có sự thay đổi trong công việc, có liên quan đến ngân sách, ước lượng lại chi phi để kịp cập nhật, bổ sung và điều phối. Rút ngay những bài học kinh nghiệm.</a:t>
          </a:r>
          <a:endParaRPr lang="en-US" sz="1700" kern="1200"/>
        </a:p>
      </dsp:txBody>
      <dsp:txXfrm>
        <a:off x="61170" y="4052320"/>
        <a:ext cx="5973660" cy="11307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D37B80-DC4D-44AE-A33D-FD5A512E2161}">
      <dsp:nvSpPr>
        <dsp:cNvPr id="0" name=""/>
        <dsp:cNvSpPr/>
      </dsp:nvSpPr>
      <dsp:spPr>
        <a:xfrm>
          <a:off x="0" y="4163"/>
          <a:ext cx="6096000" cy="8868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80F8C2-DE8F-4E2A-8AAA-7A6952C1C303}">
      <dsp:nvSpPr>
        <dsp:cNvPr id="0" name=""/>
        <dsp:cNvSpPr/>
      </dsp:nvSpPr>
      <dsp:spPr>
        <a:xfrm>
          <a:off x="268264" y="203699"/>
          <a:ext cx="487754" cy="4877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CEB49C-F6A5-4120-934D-3D47CFC51BAC}">
      <dsp:nvSpPr>
        <dsp:cNvPr id="0" name=""/>
        <dsp:cNvSpPr/>
      </dsp:nvSpPr>
      <dsp:spPr>
        <a:xfrm>
          <a:off x="1024283" y="4163"/>
          <a:ext cx="5071716" cy="886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856" tIns="93856" rIns="93856" bIns="93856" numCol="1" spcCol="1270" anchor="ctr" anchorCtr="0">
          <a:noAutofit/>
        </a:bodyPr>
        <a:lstStyle/>
        <a:p>
          <a:pPr marL="0" lvl="0" indent="0" algn="l" defTabSz="711200">
            <a:lnSpc>
              <a:spcPct val="90000"/>
            </a:lnSpc>
            <a:spcBef>
              <a:spcPct val="0"/>
            </a:spcBef>
            <a:spcAft>
              <a:spcPct val="35000"/>
            </a:spcAft>
            <a:buNone/>
          </a:pPr>
          <a:r>
            <a:rPr lang="en-US" sz="1600" kern="1200"/>
            <a:t>Lợi nhuận (profits) là doanh thu trừ chi phí</a:t>
          </a:r>
        </a:p>
      </dsp:txBody>
      <dsp:txXfrm>
        <a:off x="1024283" y="4163"/>
        <a:ext cx="5071716" cy="886825"/>
      </dsp:txXfrm>
    </dsp:sp>
    <dsp:sp modelId="{B31D6303-3992-45A2-B0A3-3BFFA06B8A22}">
      <dsp:nvSpPr>
        <dsp:cNvPr id="0" name=""/>
        <dsp:cNvSpPr/>
      </dsp:nvSpPr>
      <dsp:spPr>
        <a:xfrm>
          <a:off x="0" y="1112695"/>
          <a:ext cx="6096000" cy="8868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83117E-5252-45F2-A4B4-1F8EAFC0B4C7}">
      <dsp:nvSpPr>
        <dsp:cNvPr id="0" name=""/>
        <dsp:cNvSpPr/>
      </dsp:nvSpPr>
      <dsp:spPr>
        <a:xfrm>
          <a:off x="268264" y="1312231"/>
          <a:ext cx="487754" cy="4877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F82B2D-ACE3-4D91-A5E7-36E0143C5165}">
      <dsp:nvSpPr>
        <dsp:cNvPr id="0" name=""/>
        <dsp:cNvSpPr/>
      </dsp:nvSpPr>
      <dsp:spPr>
        <a:xfrm>
          <a:off x="1024283" y="1112695"/>
          <a:ext cx="5071716" cy="886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856" tIns="93856" rIns="93856" bIns="93856" numCol="1" spcCol="1270" anchor="ctr" anchorCtr="0">
          <a:noAutofit/>
        </a:bodyPr>
        <a:lstStyle/>
        <a:p>
          <a:pPr marL="0" lvl="0" indent="0" algn="l" defTabSz="711200">
            <a:lnSpc>
              <a:spcPct val="90000"/>
            </a:lnSpc>
            <a:spcBef>
              <a:spcPct val="0"/>
            </a:spcBef>
            <a:spcAft>
              <a:spcPct val="35000"/>
            </a:spcAft>
            <a:buNone/>
          </a:pPr>
          <a:r>
            <a:rPr lang="en-US" sz="1600" kern="1200"/>
            <a:t>Vòng đời chi phí (Life cycle costing) cho chúng ta nhìn thấy được hình ảnh chi phí của dự án trong quá trình dự án đang thực hiện</a:t>
          </a:r>
        </a:p>
      </dsp:txBody>
      <dsp:txXfrm>
        <a:off x="1024283" y="1112695"/>
        <a:ext cx="5071716" cy="886825"/>
      </dsp:txXfrm>
    </dsp:sp>
    <dsp:sp modelId="{2C50ED46-6ECF-4C39-8AA2-8805C52A6296}">
      <dsp:nvSpPr>
        <dsp:cNvPr id="0" name=""/>
        <dsp:cNvSpPr/>
      </dsp:nvSpPr>
      <dsp:spPr>
        <a:xfrm>
          <a:off x="0" y="2221227"/>
          <a:ext cx="6096000" cy="8868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97FA8B-14C0-408D-AEA6-EB6D77C62A1A}">
      <dsp:nvSpPr>
        <dsp:cNvPr id="0" name=""/>
        <dsp:cNvSpPr/>
      </dsp:nvSpPr>
      <dsp:spPr>
        <a:xfrm>
          <a:off x="268264" y="2420762"/>
          <a:ext cx="487754" cy="4877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CB39E6-D3B1-4496-9DE6-9C7403F2E6EF}">
      <dsp:nvSpPr>
        <dsp:cNvPr id="0" name=""/>
        <dsp:cNvSpPr/>
      </dsp:nvSpPr>
      <dsp:spPr>
        <a:xfrm>
          <a:off x="1024283" y="2221227"/>
          <a:ext cx="5071716" cy="886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856" tIns="93856" rIns="93856" bIns="93856" numCol="1" spcCol="1270" anchor="ctr" anchorCtr="0">
          <a:noAutofit/>
        </a:bodyPr>
        <a:lstStyle/>
        <a:p>
          <a:pPr marL="0" lvl="0" indent="0" algn="l" defTabSz="711200">
            <a:lnSpc>
              <a:spcPct val="90000"/>
            </a:lnSpc>
            <a:spcBef>
              <a:spcPct val="0"/>
            </a:spcBef>
            <a:spcAft>
              <a:spcPct val="35000"/>
            </a:spcAft>
            <a:buNone/>
          </a:pPr>
          <a:r>
            <a:rPr lang="en-US" sz="1600" kern="1200"/>
            <a:t>Phân tích nguồn tiền mặt (cash flow analysis) là phương pháp ước lượng chi phí hàng năm lợi nhuận cho dự án</a:t>
          </a:r>
        </a:p>
      </dsp:txBody>
      <dsp:txXfrm>
        <a:off x="1024283" y="2221227"/>
        <a:ext cx="5071716" cy="886825"/>
      </dsp:txXfrm>
    </dsp:sp>
    <dsp:sp modelId="{A64447BE-CD3E-4509-BC75-578E14D53715}">
      <dsp:nvSpPr>
        <dsp:cNvPr id="0" name=""/>
        <dsp:cNvSpPr/>
      </dsp:nvSpPr>
      <dsp:spPr>
        <a:xfrm>
          <a:off x="0" y="3329759"/>
          <a:ext cx="6096000" cy="8868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1645C9-9F95-4FC5-8C3D-C448189C1A09}">
      <dsp:nvSpPr>
        <dsp:cNvPr id="0" name=""/>
        <dsp:cNvSpPr/>
      </dsp:nvSpPr>
      <dsp:spPr>
        <a:xfrm>
          <a:off x="268264" y="3529294"/>
          <a:ext cx="487754" cy="4877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05B8E0-A894-4C1F-AC79-18B79A33FCFB}">
      <dsp:nvSpPr>
        <dsp:cNvPr id="0" name=""/>
        <dsp:cNvSpPr/>
      </dsp:nvSpPr>
      <dsp:spPr>
        <a:xfrm>
          <a:off x="1024283" y="3329759"/>
          <a:ext cx="5071716" cy="886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856" tIns="93856" rIns="93856" bIns="93856" numCol="1" spcCol="1270" anchor="ctr" anchorCtr="0">
          <a:noAutofit/>
        </a:bodyPr>
        <a:lstStyle/>
        <a:p>
          <a:pPr marL="0" lvl="0" indent="0" algn="l" defTabSz="711200">
            <a:lnSpc>
              <a:spcPct val="90000"/>
            </a:lnSpc>
            <a:spcBef>
              <a:spcPct val="0"/>
            </a:spcBef>
            <a:spcAft>
              <a:spcPct val="35000"/>
            </a:spcAft>
            <a:buNone/>
          </a:pPr>
          <a:r>
            <a:rPr lang="en-US" sz="1600" kern="1200"/>
            <a:t>Internal rate of return (IRR) là tỉ giá chiết khấu mà làm cho NPV = 0</a:t>
          </a:r>
        </a:p>
      </dsp:txBody>
      <dsp:txXfrm>
        <a:off x="1024283" y="3329759"/>
        <a:ext cx="5071716" cy="886825"/>
      </dsp:txXfrm>
    </dsp:sp>
    <dsp:sp modelId="{A84D3C43-D3FA-4E08-8112-921C4F00A104}">
      <dsp:nvSpPr>
        <dsp:cNvPr id="0" name=""/>
        <dsp:cNvSpPr/>
      </dsp:nvSpPr>
      <dsp:spPr>
        <a:xfrm>
          <a:off x="0" y="4438291"/>
          <a:ext cx="6096000" cy="8868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BDBCB7-3314-41E3-BAC4-E0BA08D2475F}">
      <dsp:nvSpPr>
        <dsp:cNvPr id="0" name=""/>
        <dsp:cNvSpPr/>
      </dsp:nvSpPr>
      <dsp:spPr>
        <a:xfrm>
          <a:off x="268264" y="4637826"/>
          <a:ext cx="487754" cy="4877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A06531-35CD-4E49-8984-79E4A10A29D0}">
      <dsp:nvSpPr>
        <dsp:cNvPr id="0" name=""/>
        <dsp:cNvSpPr/>
      </dsp:nvSpPr>
      <dsp:spPr>
        <a:xfrm>
          <a:off x="1024283" y="4438291"/>
          <a:ext cx="5071716" cy="886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856" tIns="93856" rIns="93856" bIns="93856" numCol="1" spcCol="1270" anchor="ctr" anchorCtr="0">
          <a:noAutofit/>
        </a:bodyPr>
        <a:lstStyle/>
        <a:p>
          <a:pPr marL="0" lvl="0" indent="0" algn="l" defTabSz="711200">
            <a:lnSpc>
              <a:spcPct val="90000"/>
            </a:lnSpc>
            <a:spcBef>
              <a:spcPct val="0"/>
            </a:spcBef>
            <a:spcAft>
              <a:spcPct val="35000"/>
            </a:spcAft>
            <a:buNone/>
          </a:pPr>
          <a:r>
            <a:rPr lang="en-US" sz="1600" kern="1200"/>
            <a:t>Chi phí trực tiếp (Direct costs)</a:t>
          </a:r>
        </a:p>
      </dsp:txBody>
      <dsp:txXfrm>
        <a:off x="1024283" y="4438291"/>
        <a:ext cx="5071716" cy="8868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1167A-63BC-41BD-9A6D-23FFCB3D7106}">
      <dsp:nvSpPr>
        <dsp:cNvPr id="0" name=""/>
        <dsp:cNvSpPr/>
      </dsp:nvSpPr>
      <dsp:spPr>
        <a:xfrm>
          <a:off x="0" y="418352"/>
          <a:ext cx="6858000" cy="145427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vi-VN" sz="2500" kern="1200"/>
            <a:t>• Chi phí gián tiếp (induct costs)</a:t>
          </a:r>
          <a:endParaRPr lang="en-US" sz="2500" kern="1200"/>
        </a:p>
      </dsp:txBody>
      <dsp:txXfrm>
        <a:off x="70992" y="489344"/>
        <a:ext cx="6716016" cy="1312289"/>
      </dsp:txXfrm>
    </dsp:sp>
    <dsp:sp modelId="{274C6B9E-32E7-43B4-A94E-3BCC1363E554}">
      <dsp:nvSpPr>
        <dsp:cNvPr id="0" name=""/>
        <dsp:cNvSpPr/>
      </dsp:nvSpPr>
      <dsp:spPr>
        <a:xfrm>
          <a:off x="0" y="1944626"/>
          <a:ext cx="6858000" cy="1454273"/>
        </a:xfrm>
        <a:prstGeom prst="roundRect">
          <a:avLst/>
        </a:prstGeom>
        <a:solidFill>
          <a:schemeClr val="accent2">
            <a:hueOff val="1597608"/>
            <a:satOff val="-19575"/>
            <a:lumOff val="-10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vi-VN" sz="2500" kern="1200"/>
            <a:t>• Chi phí sunk cost (chi phí ẩn) là những chi phí phải bỏ ra trước khi bắt đầu dự án, loại chi phí này không thu lại được</a:t>
          </a:r>
          <a:endParaRPr lang="en-US" sz="2500" kern="1200"/>
        </a:p>
      </dsp:txBody>
      <dsp:txXfrm>
        <a:off x="70992" y="2015618"/>
        <a:ext cx="6716016" cy="1312289"/>
      </dsp:txXfrm>
    </dsp:sp>
    <dsp:sp modelId="{CD339899-3275-47E8-8FB7-BA17FFF67EAF}">
      <dsp:nvSpPr>
        <dsp:cNvPr id="0" name=""/>
        <dsp:cNvSpPr/>
      </dsp:nvSpPr>
      <dsp:spPr>
        <a:xfrm>
          <a:off x="0" y="3470899"/>
          <a:ext cx="6858000" cy="1454273"/>
        </a:xfrm>
        <a:prstGeom prst="roundRect">
          <a:avLst/>
        </a:prstGeom>
        <a:solidFill>
          <a:schemeClr val="accent2">
            <a:hueOff val="3195217"/>
            <a:satOff val="-39150"/>
            <a:lumOff val="-20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vi-VN" sz="2500" kern="1200"/>
            <a:t>• Dự trữ (Reserves) là số tiền cần ước lượng để dành vào việc làm giảm rủi ro (rủi ro khó lường trước)</a:t>
          </a:r>
          <a:endParaRPr lang="en-US" sz="2500" kern="1200"/>
        </a:p>
      </dsp:txBody>
      <dsp:txXfrm>
        <a:off x="70992" y="3541891"/>
        <a:ext cx="6716016" cy="13122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2AC4F-20A4-482E-AB9C-07A148788330}">
      <dsp:nvSpPr>
        <dsp:cNvPr id="0" name=""/>
        <dsp:cNvSpPr/>
      </dsp:nvSpPr>
      <dsp:spPr>
        <a:xfrm>
          <a:off x="0" y="2602"/>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3F94B6-F5A1-48C8-9811-DF2D054E1AED}">
      <dsp:nvSpPr>
        <dsp:cNvPr id="0" name=""/>
        <dsp:cNvSpPr/>
      </dsp:nvSpPr>
      <dsp:spPr>
        <a:xfrm>
          <a:off x="0" y="2602"/>
          <a:ext cx="6096000" cy="177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vi-VN" sz="2200" kern="1200"/>
            <a:t>• Thường được dùng trong bước đầu để chọn lựa thực hiện dự án.</a:t>
          </a:r>
          <a:endParaRPr lang="en-US" sz="2200" kern="1200"/>
        </a:p>
      </dsp:txBody>
      <dsp:txXfrm>
        <a:off x="0" y="2602"/>
        <a:ext cx="6096000" cy="1774691"/>
      </dsp:txXfrm>
    </dsp:sp>
    <dsp:sp modelId="{4A2D5EAA-AF0C-436F-9602-506E9060903F}">
      <dsp:nvSpPr>
        <dsp:cNvPr id="0" name=""/>
        <dsp:cNvSpPr/>
      </dsp:nvSpPr>
      <dsp:spPr>
        <a:xfrm>
          <a:off x="0" y="1777294"/>
          <a:ext cx="6096000" cy="0"/>
        </a:xfrm>
        <a:prstGeom prst="line">
          <a:avLst/>
        </a:prstGeom>
        <a:solidFill>
          <a:schemeClr val="accent2">
            <a:hueOff val="1597608"/>
            <a:satOff val="-19575"/>
            <a:lumOff val="-10294"/>
            <a:alphaOff val="0"/>
          </a:schemeClr>
        </a:solidFill>
        <a:ln w="12700" cap="flat" cmpd="sng" algn="ctr">
          <a:solidFill>
            <a:schemeClr val="accent2">
              <a:hueOff val="1597608"/>
              <a:satOff val="-19575"/>
              <a:lumOff val="-1029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AFC3D-0CC0-4212-859A-38B3BDEBEAFF}">
      <dsp:nvSpPr>
        <dsp:cNvPr id="0" name=""/>
        <dsp:cNvSpPr/>
      </dsp:nvSpPr>
      <dsp:spPr>
        <a:xfrm>
          <a:off x="0" y="1777294"/>
          <a:ext cx="6096000" cy="177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vi-VN" sz="2200" kern="1200"/>
            <a:t>• Hỗ trợ cho người quản lý dự án và cấp caohơn đưa ra quyết định và nó thường được ước lượng trước khi dự án thực hiện từ 3 năm hay nhiều hơn.</a:t>
          </a:r>
          <a:endParaRPr lang="en-US" sz="2200" kern="1200"/>
        </a:p>
      </dsp:txBody>
      <dsp:txXfrm>
        <a:off x="0" y="1777294"/>
        <a:ext cx="6096000" cy="1774691"/>
      </dsp:txXfrm>
    </dsp:sp>
    <dsp:sp modelId="{0EE0462D-EE2D-49B0-8FAB-6DB290CCB352}">
      <dsp:nvSpPr>
        <dsp:cNvPr id="0" name=""/>
        <dsp:cNvSpPr/>
      </dsp:nvSpPr>
      <dsp:spPr>
        <a:xfrm>
          <a:off x="0" y="3551985"/>
          <a:ext cx="6096000" cy="0"/>
        </a:xfrm>
        <a:prstGeom prst="line">
          <a:avLst/>
        </a:prstGeom>
        <a:solidFill>
          <a:schemeClr val="accent2">
            <a:hueOff val="3195217"/>
            <a:satOff val="-39150"/>
            <a:lumOff val="-20588"/>
            <a:alphaOff val="0"/>
          </a:schemeClr>
        </a:solidFill>
        <a:ln w="12700" cap="flat" cmpd="sng" algn="ctr">
          <a:solidFill>
            <a:schemeClr val="accent2">
              <a:hueOff val="3195217"/>
              <a:satOff val="-39150"/>
              <a:lumOff val="-20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5EA1BC-98B0-4FFC-9748-259BDCF90AC9}">
      <dsp:nvSpPr>
        <dsp:cNvPr id="0" name=""/>
        <dsp:cNvSpPr/>
      </dsp:nvSpPr>
      <dsp:spPr>
        <a:xfrm>
          <a:off x="0" y="3551985"/>
          <a:ext cx="6096000" cy="177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vi-VN" sz="2200" kern="1200"/>
            <a:t>• Kết quả chi phí này so với chi phí thật là dưới 25% hay trên 75%. Có trường hợp những nhà chuyên nghiệp ước lượng chi phí gấp đôi do lịch sử ước lượng chi phí những dự án CNTT thường tăng cao.</a:t>
          </a:r>
          <a:endParaRPr lang="en-US" sz="2200" kern="1200"/>
        </a:p>
      </dsp:txBody>
      <dsp:txXfrm>
        <a:off x="0" y="3551985"/>
        <a:ext cx="6096000" cy="17746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4AFE7-1231-4599-8AFF-8FC68DF4EC69}">
      <dsp:nvSpPr>
        <dsp:cNvPr id="0" name=""/>
        <dsp:cNvSpPr/>
      </dsp:nvSpPr>
      <dsp:spPr>
        <a:xfrm>
          <a:off x="0" y="1360"/>
          <a:ext cx="6096000" cy="261143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vi-VN" sz="3600" kern="1200"/>
            <a:t>– Tùy thuộc vào ngân sách mà tổ chức có được theo thời gian đầu tư</a:t>
          </a:r>
          <a:endParaRPr lang="en-US" sz="3600" kern="1200"/>
        </a:p>
      </dsp:txBody>
      <dsp:txXfrm>
        <a:off x="127480" y="128840"/>
        <a:ext cx="5841040" cy="2356479"/>
      </dsp:txXfrm>
    </dsp:sp>
    <dsp:sp modelId="{FBA6A52F-7E5C-4321-B061-6E4BEC5F525B}">
      <dsp:nvSpPr>
        <dsp:cNvPr id="0" name=""/>
        <dsp:cNvSpPr/>
      </dsp:nvSpPr>
      <dsp:spPr>
        <a:xfrm>
          <a:off x="0" y="2716480"/>
          <a:ext cx="6096000" cy="2611439"/>
        </a:xfrm>
        <a:prstGeom prst="roundRect">
          <a:avLst/>
        </a:prstGeom>
        <a:solidFill>
          <a:schemeClr val="accent2">
            <a:hueOff val="3195217"/>
            <a:satOff val="-39150"/>
            <a:lumOff val="-20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vi-VN" sz="3600" kern="1200"/>
            <a:t>– Cách này độ chính xác thường dưới mức 10% và trên 25% so với chi phí thực.</a:t>
          </a:r>
          <a:endParaRPr lang="en-US" sz="3600" kern="1200"/>
        </a:p>
      </dsp:txBody>
      <dsp:txXfrm>
        <a:off x="127480" y="2843960"/>
        <a:ext cx="5841040" cy="235647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7E74E5-7927-4E6E-9DD2-E28010D14EA5}">
      <dsp:nvSpPr>
        <dsp:cNvPr id="0" name=""/>
        <dsp:cNvSpPr/>
      </dsp:nvSpPr>
      <dsp:spPr>
        <a:xfrm>
          <a:off x="0" y="413028"/>
          <a:ext cx="3000374" cy="19052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D31654-BD95-4BE6-9976-B1FFC88E7E98}">
      <dsp:nvSpPr>
        <dsp:cNvPr id="0" name=""/>
        <dsp:cNvSpPr/>
      </dsp:nvSpPr>
      <dsp:spPr>
        <a:xfrm>
          <a:off x="333375" y="729734"/>
          <a:ext cx="3000374" cy="19052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vi-VN" sz="1400" kern="1200"/>
            <a:t>• Chia nhỏ công việc (WBS) để ước lượng</a:t>
          </a:r>
          <a:endParaRPr lang="en-US" sz="1400" kern="1200"/>
        </a:p>
      </dsp:txBody>
      <dsp:txXfrm>
        <a:off x="389178" y="785537"/>
        <a:ext cx="2888768" cy="1793632"/>
      </dsp:txXfrm>
    </dsp:sp>
    <dsp:sp modelId="{9CA5F900-F12A-4CC6-8ACD-D8CE76B15A8D}">
      <dsp:nvSpPr>
        <dsp:cNvPr id="0" name=""/>
        <dsp:cNvSpPr/>
      </dsp:nvSpPr>
      <dsp:spPr>
        <a:xfrm>
          <a:off x="3667125" y="413028"/>
          <a:ext cx="3000374" cy="19052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C41D94-F0FF-4C07-ACDF-AAA364EE62DF}">
      <dsp:nvSpPr>
        <dsp:cNvPr id="0" name=""/>
        <dsp:cNvSpPr/>
      </dsp:nvSpPr>
      <dsp:spPr>
        <a:xfrm>
          <a:off x="4000500" y="729734"/>
          <a:ext cx="3000374" cy="19052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vi-VN" sz="1400" kern="1200"/>
            <a:t>• Ở những công việc nhỏ có thể do nhóm nhỏ hay cá nhân thực hiện, nhóm hay cá nhân sẽ ước lượng chi phí , sau đó tổng hợp những bước nhỏ này thành những công việc lớn rồi toàn bộ dự án</a:t>
          </a:r>
          <a:endParaRPr lang="en-US" sz="1400" kern="1200"/>
        </a:p>
      </dsp:txBody>
      <dsp:txXfrm>
        <a:off x="4056303" y="785537"/>
        <a:ext cx="2888768" cy="1793632"/>
      </dsp:txXfrm>
    </dsp:sp>
    <dsp:sp modelId="{5EBD1FCD-1750-46C4-A8F6-7E2FD38C061C}">
      <dsp:nvSpPr>
        <dsp:cNvPr id="0" name=""/>
        <dsp:cNvSpPr/>
      </dsp:nvSpPr>
      <dsp:spPr>
        <a:xfrm>
          <a:off x="7334250" y="413028"/>
          <a:ext cx="3000374" cy="19052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99E120-9CF2-404C-B73E-8CA76B6B4F5B}">
      <dsp:nvSpPr>
        <dsp:cNvPr id="0" name=""/>
        <dsp:cNvSpPr/>
      </dsp:nvSpPr>
      <dsp:spPr>
        <a:xfrm>
          <a:off x="7667624" y="729734"/>
          <a:ext cx="3000374" cy="19052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vi-VN" sz="1400" kern="1200"/>
            <a:t>-) Phương pháp này chính xác hơn, nhưng tốn công sức và chi phí ước lượng thường cao hơn thực tế.</a:t>
          </a:r>
          <a:endParaRPr lang="en-US" sz="1400" kern="1200"/>
        </a:p>
      </dsp:txBody>
      <dsp:txXfrm>
        <a:off x="7723427" y="785537"/>
        <a:ext cx="2888768" cy="17936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2/6/2025</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753033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974374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24864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466588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28549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068087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980363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908079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821737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215687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2/6/2025</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69957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900">
                <a:solidFill>
                  <a:schemeClr val="tx1"/>
                </a:solidFill>
              </a:defRPr>
            </a:lvl1pPr>
          </a:lstStyle>
          <a:p>
            <a:fld id="{F4D57BDD-E64A-4D27-8978-82FFCA18A12C}" type="datetimeFigureOut">
              <a:rPr lang="en-US" smtClean="0"/>
              <a:pPr/>
              <a:t>2/6/2025</a:t>
            </a:fld>
            <a:endParaRPr lang="en-US"/>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8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3600">
                <a:solidFill>
                  <a:schemeClr val="tx1"/>
                </a:solidFill>
                <a:latin typeface="+mj-lt"/>
              </a:defRPr>
            </a:lvl1pPr>
          </a:lstStyle>
          <a:p>
            <a:fld id="{D643A852-0206-46AC-B0EB-645612933129}" type="slidenum">
              <a:rPr lang="en-US" smtClean="0"/>
              <a:pPr/>
              <a:t>‹#›</a:t>
            </a:fld>
            <a:endParaRPr lang="en-US"/>
          </a:p>
        </p:txBody>
      </p:sp>
    </p:spTree>
    <p:extLst>
      <p:ext uri="{BB962C8B-B14F-4D97-AF65-F5344CB8AC3E}">
        <p14:creationId xmlns:p14="http://schemas.microsoft.com/office/powerpoint/2010/main" val="551985030"/>
      </p:ext>
    </p:extLst>
  </p:cSld>
  <p:clrMap bg1="dk1" tx1="lt1" bg2="dk2" tx2="lt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C5C42F-C0F7-E2BE-FC0E-C0E7B9AB2A02}"/>
              </a:ext>
            </a:extLst>
          </p:cNvPr>
          <p:cNvSpPr>
            <a:spLocks noGrp="1"/>
          </p:cNvSpPr>
          <p:nvPr>
            <p:ph type="ctrTitle"/>
          </p:nvPr>
        </p:nvSpPr>
        <p:spPr>
          <a:xfrm>
            <a:off x="762001" y="981076"/>
            <a:ext cx="6095998" cy="1806574"/>
          </a:xfrm>
        </p:spPr>
        <p:txBody>
          <a:bodyPr vert="horz" lIns="91440" tIns="45720" rIns="91440" bIns="45720" rtlCol="0" anchor="b" anchorCtr="0">
            <a:normAutofit/>
          </a:bodyPr>
          <a:lstStyle/>
          <a:p>
            <a:pPr algn="l"/>
            <a:r>
              <a:rPr lang="en-US" sz="4400" kern="1200" err="1">
                <a:solidFill>
                  <a:schemeClr val="tx1"/>
                </a:solidFill>
                <a:latin typeface="+mj-lt"/>
                <a:ea typeface="+mj-ea"/>
                <a:cs typeface="+mj-cs"/>
              </a:rPr>
              <a:t>Chuyên</a:t>
            </a:r>
            <a:r>
              <a:rPr lang="en-US" sz="4400" kern="1200">
                <a:solidFill>
                  <a:schemeClr val="tx1"/>
                </a:solidFill>
                <a:latin typeface="+mj-lt"/>
                <a:ea typeface="+mj-ea"/>
                <a:cs typeface="+mj-cs"/>
              </a:rPr>
              <a:t> </a:t>
            </a:r>
            <a:r>
              <a:rPr lang="en-US" sz="4400" kern="1200" err="1">
                <a:solidFill>
                  <a:schemeClr val="tx1"/>
                </a:solidFill>
                <a:latin typeface="+mj-lt"/>
                <a:ea typeface="+mj-ea"/>
                <a:cs typeface="+mj-cs"/>
              </a:rPr>
              <a:t>đề</a:t>
            </a:r>
            <a:r>
              <a:rPr lang="en-US" sz="4400" kern="1200">
                <a:solidFill>
                  <a:schemeClr val="tx1"/>
                </a:solidFill>
                <a:latin typeface="+mj-lt"/>
                <a:ea typeface="+mj-ea"/>
                <a:cs typeface="+mj-cs"/>
              </a:rPr>
              <a:t>: QUẢN LÝ DỰ ÁN CNTT</a:t>
            </a:r>
          </a:p>
        </p:txBody>
      </p:sp>
      <p:pic>
        <p:nvPicPr>
          <p:cNvPr id="4" name="Picture 3" descr="Isolated twigs and flowers on a white surface">
            <a:extLst>
              <a:ext uri="{FF2B5EF4-FFF2-40B4-BE49-F238E27FC236}">
                <a16:creationId xmlns:a16="http://schemas.microsoft.com/office/drawing/2014/main" id="{E88A1BF6-6BA8-0F0D-9456-F59A38D7E21D}"/>
              </a:ext>
            </a:extLst>
          </p:cNvPr>
          <p:cNvPicPr>
            <a:picLocks noChangeAspect="1"/>
          </p:cNvPicPr>
          <p:nvPr/>
        </p:nvPicPr>
        <p:blipFill rotWithShape="1">
          <a:blip r:embed="rId2"/>
          <a:srcRect l="33494" r="20007" b="2"/>
          <a:stretch/>
        </p:blipFill>
        <p:spPr>
          <a:xfrm>
            <a:off x="7620000" y="10"/>
            <a:ext cx="4572002" cy="6857992"/>
          </a:xfrm>
          <a:custGeom>
            <a:avLst/>
            <a:gdLst/>
            <a:ahLst/>
            <a:cxnLst/>
            <a:rect l="l" t="t" r="r" b="b"/>
            <a:pathLst>
              <a:path w="4572002" h="6858002">
                <a:moveTo>
                  <a:pt x="276687" y="6438981"/>
                </a:moveTo>
                <a:cubicBezTo>
                  <a:pt x="286189" y="6444077"/>
                  <a:pt x="293666" y="6451650"/>
                  <a:pt x="296618" y="6463841"/>
                </a:cubicBezTo>
                <a:lnTo>
                  <a:pt x="296621" y="6463850"/>
                </a:lnTo>
                <a:lnTo>
                  <a:pt x="307605" y="6508052"/>
                </a:lnTo>
                <a:lnTo>
                  <a:pt x="310416" y="6513012"/>
                </a:lnTo>
                <a:lnTo>
                  <a:pt x="312883" y="6521804"/>
                </a:lnTo>
                <a:lnTo>
                  <a:pt x="329221" y="6546195"/>
                </a:lnTo>
                <a:lnTo>
                  <a:pt x="329221" y="6546194"/>
                </a:lnTo>
                <a:lnTo>
                  <a:pt x="310416" y="6513012"/>
                </a:lnTo>
                <a:lnTo>
                  <a:pt x="296621" y="6463850"/>
                </a:lnTo>
                <a:lnTo>
                  <a:pt x="296618" y="6463840"/>
                </a:lnTo>
                <a:close/>
                <a:moveTo>
                  <a:pt x="360891" y="2836172"/>
                </a:moveTo>
                <a:lnTo>
                  <a:pt x="360891" y="2836173"/>
                </a:lnTo>
                <a:cubicBezTo>
                  <a:pt x="364963" y="2839983"/>
                  <a:pt x="368249" y="2844317"/>
                  <a:pt x="369582" y="2848794"/>
                </a:cubicBezTo>
                <a:cubicBezTo>
                  <a:pt x="376249" y="2870416"/>
                  <a:pt x="384441" y="2892181"/>
                  <a:pt x="389490" y="2914328"/>
                </a:cubicBezTo>
                <a:lnTo>
                  <a:pt x="394121" y="2947863"/>
                </a:lnTo>
                <a:lnTo>
                  <a:pt x="390537" y="2982148"/>
                </a:lnTo>
                <a:cubicBezTo>
                  <a:pt x="382441" y="3014153"/>
                  <a:pt x="378631" y="3045777"/>
                  <a:pt x="378845" y="3077401"/>
                </a:cubicBezTo>
                <a:lnTo>
                  <a:pt x="378845" y="3077402"/>
                </a:lnTo>
                <a:lnTo>
                  <a:pt x="378845" y="3077402"/>
                </a:lnTo>
                <a:cubicBezTo>
                  <a:pt x="379059" y="3109026"/>
                  <a:pt x="383298" y="3140650"/>
                  <a:pt x="391299" y="3172655"/>
                </a:cubicBezTo>
                <a:cubicBezTo>
                  <a:pt x="417208" y="3276481"/>
                  <a:pt x="444640" y="3380306"/>
                  <a:pt x="438926" y="3489468"/>
                </a:cubicBezTo>
                <a:cubicBezTo>
                  <a:pt x="437974" y="3507564"/>
                  <a:pt x="449595" y="3529091"/>
                  <a:pt x="461025" y="3544714"/>
                </a:cubicBezTo>
                <a:cubicBezTo>
                  <a:pt x="466455" y="3552191"/>
                  <a:pt x="470634" y="3557716"/>
                  <a:pt x="473569" y="3562321"/>
                </a:cubicBezTo>
                <a:lnTo>
                  <a:pt x="478647" y="3574408"/>
                </a:lnTo>
                <a:lnTo>
                  <a:pt x="476296" y="3587174"/>
                </a:lnTo>
                <a:cubicBezTo>
                  <a:pt x="474277" y="3592232"/>
                  <a:pt x="471027" y="3598435"/>
                  <a:pt x="466549" y="3606817"/>
                </a:cubicBezTo>
                <a:cubicBezTo>
                  <a:pt x="462167" y="3614819"/>
                  <a:pt x="459501" y="3624725"/>
                  <a:pt x="453023" y="3630632"/>
                </a:cubicBezTo>
                <a:cubicBezTo>
                  <a:pt x="436545" y="3645682"/>
                  <a:pt x="430306" y="3662494"/>
                  <a:pt x="428782" y="3680163"/>
                </a:cubicBezTo>
                <a:lnTo>
                  <a:pt x="428782" y="3680164"/>
                </a:lnTo>
                <a:lnTo>
                  <a:pt x="428782" y="3680164"/>
                </a:lnTo>
                <a:lnTo>
                  <a:pt x="432830" y="3734838"/>
                </a:lnTo>
                <a:lnTo>
                  <a:pt x="432448" y="3754652"/>
                </a:lnTo>
                <a:cubicBezTo>
                  <a:pt x="426448" y="3767130"/>
                  <a:pt x="424496" y="3778655"/>
                  <a:pt x="426091" y="3789776"/>
                </a:cubicBezTo>
                <a:lnTo>
                  <a:pt x="426091" y="3789776"/>
                </a:lnTo>
                <a:lnTo>
                  <a:pt x="426091" y="3789777"/>
                </a:lnTo>
                <a:cubicBezTo>
                  <a:pt x="427687" y="3800897"/>
                  <a:pt x="432830" y="3811614"/>
                  <a:pt x="441022" y="3822473"/>
                </a:cubicBezTo>
                <a:lnTo>
                  <a:pt x="455357" y="3852620"/>
                </a:lnTo>
                <a:lnTo>
                  <a:pt x="454577" y="3868764"/>
                </a:lnTo>
                <a:cubicBezTo>
                  <a:pt x="453119" y="3874229"/>
                  <a:pt x="450356" y="3879766"/>
                  <a:pt x="445974" y="3885338"/>
                </a:cubicBezTo>
                <a:cubicBezTo>
                  <a:pt x="426543" y="3910104"/>
                  <a:pt x="416351" y="3935727"/>
                  <a:pt x="414089" y="3962159"/>
                </a:cubicBezTo>
                <a:lnTo>
                  <a:pt x="414089" y="3962160"/>
                </a:lnTo>
                <a:lnTo>
                  <a:pt x="414089" y="3962160"/>
                </a:lnTo>
                <a:cubicBezTo>
                  <a:pt x="411827" y="3988593"/>
                  <a:pt x="417495" y="4015835"/>
                  <a:pt x="429782" y="4043840"/>
                </a:cubicBezTo>
                <a:lnTo>
                  <a:pt x="444904" y="4103826"/>
                </a:lnTo>
                <a:lnTo>
                  <a:pt x="442936" y="4134255"/>
                </a:lnTo>
                <a:cubicBezTo>
                  <a:pt x="441094" y="4144498"/>
                  <a:pt x="438022" y="4154857"/>
                  <a:pt x="433592" y="4165383"/>
                </a:cubicBezTo>
                <a:cubicBezTo>
                  <a:pt x="430163" y="4173480"/>
                  <a:pt x="429592" y="4182767"/>
                  <a:pt x="429687" y="4192387"/>
                </a:cubicBezTo>
                <a:lnTo>
                  <a:pt x="429687" y="4192388"/>
                </a:lnTo>
                <a:lnTo>
                  <a:pt x="429687" y="4192388"/>
                </a:lnTo>
                <a:lnTo>
                  <a:pt x="429782" y="4221391"/>
                </a:lnTo>
                <a:lnTo>
                  <a:pt x="424066" y="4253014"/>
                </a:lnTo>
                <a:cubicBezTo>
                  <a:pt x="411873" y="4277401"/>
                  <a:pt x="396253" y="4300070"/>
                  <a:pt x="384250" y="4324645"/>
                </a:cubicBezTo>
                <a:cubicBezTo>
                  <a:pt x="378536" y="4336457"/>
                  <a:pt x="375488" y="4350554"/>
                  <a:pt x="375296" y="4363890"/>
                </a:cubicBezTo>
                <a:lnTo>
                  <a:pt x="375296" y="4363891"/>
                </a:lnTo>
                <a:lnTo>
                  <a:pt x="375296" y="4363891"/>
                </a:lnTo>
                <a:cubicBezTo>
                  <a:pt x="374344" y="4403326"/>
                  <a:pt x="374344" y="4442762"/>
                  <a:pt x="376058" y="4482005"/>
                </a:cubicBezTo>
                <a:cubicBezTo>
                  <a:pt x="378726" y="4546777"/>
                  <a:pt x="379298" y="4612501"/>
                  <a:pt x="436068" y="4659175"/>
                </a:cubicBezTo>
                <a:cubicBezTo>
                  <a:pt x="440640" y="4662987"/>
                  <a:pt x="443308" y="4671177"/>
                  <a:pt x="444070" y="4677656"/>
                </a:cubicBezTo>
                <a:cubicBezTo>
                  <a:pt x="447689" y="4707565"/>
                  <a:pt x="448071" y="4738236"/>
                  <a:pt x="453977" y="4767765"/>
                </a:cubicBezTo>
                <a:lnTo>
                  <a:pt x="455286" y="4800483"/>
                </a:lnTo>
                <a:lnTo>
                  <a:pt x="440450" y="4828916"/>
                </a:lnTo>
                <a:cubicBezTo>
                  <a:pt x="423877" y="4846490"/>
                  <a:pt x="412446" y="4866958"/>
                  <a:pt x="410740" y="4889275"/>
                </a:cubicBezTo>
                <a:lnTo>
                  <a:pt x="410740" y="4889275"/>
                </a:lnTo>
                <a:lnTo>
                  <a:pt x="410740" y="4889276"/>
                </a:lnTo>
                <a:cubicBezTo>
                  <a:pt x="410172" y="4896714"/>
                  <a:pt x="410683" y="4904358"/>
                  <a:pt x="412445" y="4912169"/>
                </a:cubicBezTo>
                <a:lnTo>
                  <a:pt x="413848" y="4933805"/>
                </a:lnTo>
                <a:lnTo>
                  <a:pt x="409088" y="4952673"/>
                </a:lnTo>
                <a:cubicBezTo>
                  <a:pt x="404302" y="4964604"/>
                  <a:pt x="396729" y="4975511"/>
                  <a:pt x="389013" y="4987037"/>
                </a:cubicBezTo>
                <a:cubicBezTo>
                  <a:pt x="377774" y="5003801"/>
                  <a:pt x="363676" y="5022852"/>
                  <a:pt x="362534" y="5041521"/>
                </a:cubicBezTo>
                <a:cubicBezTo>
                  <a:pt x="360677" y="5073241"/>
                  <a:pt x="338137" y="5101639"/>
                  <a:pt x="336386" y="5133224"/>
                </a:cubicBezTo>
                <a:lnTo>
                  <a:pt x="336386" y="5133225"/>
                </a:lnTo>
                <a:lnTo>
                  <a:pt x="336386" y="5133225"/>
                </a:lnTo>
                <a:lnTo>
                  <a:pt x="343101" y="5166114"/>
                </a:lnTo>
                <a:lnTo>
                  <a:pt x="342411" y="5172090"/>
                </a:lnTo>
                <a:cubicBezTo>
                  <a:pt x="341530" y="5174400"/>
                  <a:pt x="340339" y="5176876"/>
                  <a:pt x="339863" y="5179067"/>
                </a:cubicBezTo>
                <a:lnTo>
                  <a:pt x="339863" y="5179068"/>
                </a:lnTo>
                <a:lnTo>
                  <a:pt x="339863" y="5179068"/>
                </a:lnTo>
                <a:cubicBezTo>
                  <a:pt x="332623" y="5214122"/>
                  <a:pt x="339673" y="5247079"/>
                  <a:pt x="363486" y="5272797"/>
                </a:cubicBezTo>
                <a:cubicBezTo>
                  <a:pt x="379013" y="5289657"/>
                  <a:pt x="387538" y="5307422"/>
                  <a:pt x="390920" y="5326163"/>
                </a:cubicBezTo>
                <a:lnTo>
                  <a:pt x="392366" y="5355014"/>
                </a:lnTo>
                <a:lnTo>
                  <a:pt x="387489" y="5385384"/>
                </a:lnTo>
                <a:cubicBezTo>
                  <a:pt x="384250" y="5398721"/>
                  <a:pt x="381964" y="5412057"/>
                  <a:pt x="379298" y="5425582"/>
                </a:cubicBezTo>
                <a:cubicBezTo>
                  <a:pt x="375488" y="5443870"/>
                  <a:pt x="371486" y="5462351"/>
                  <a:pt x="367676" y="5480637"/>
                </a:cubicBezTo>
                <a:cubicBezTo>
                  <a:pt x="365771" y="5489497"/>
                  <a:pt x="363200" y="5498832"/>
                  <a:pt x="363152" y="5507667"/>
                </a:cubicBezTo>
                <a:lnTo>
                  <a:pt x="363152" y="5507668"/>
                </a:lnTo>
                <a:lnTo>
                  <a:pt x="363152" y="5507668"/>
                </a:lnTo>
                <a:cubicBezTo>
                  <a:pt x="363105" y="5516503"/>
                  <a:pt x="365581" y="5524837"/>
                  <a:pt x="373772" y="5531694"/>
                </a:cubicBezTo>
                <a:lnTo>
                  <a:pt x="383918" y="5547578"/>
                </a:lnTo>
                <a:lnTo>
                  <a:pt x="374344" y="5562746"/>
                </a:lnTo>
                <a:cubicBezTo>
                  <a:pt x="331671" y="5600467"/>
                  <a:pt x="305000" y="5646189"/>
                  <a:pt x="303096" y="5704483"/>
                </a:cubicBezTo>
                <a:cubicBezTo>
                  <a:pt x="302714" y="5716485"/>
                  <a:pt x="300048" y="5728678"/>
                  <a:pt x="297190" y="5740488"/>
                </a:cubicBezTo>
                <a:cubicBezTo>
                  <a:pt x="295475" y="5747728"/>
                  <a:pt x="293569" y="5756493"/>
                  <a:pt x="288425" y="5760873"/>
                </a:cubicBezTo>
                <a:cubicBezTo>
                  <a:pt x="249182" y="5794974"/>
                  <a:pt x="221939" y="5837457"/>
                  <a:pt x="200030" y="5883751"/>
                </a:cubicBezTo>
                <a:cubicBezTo>
                  <a:pt x="192220" y="5900323"/>
                  <a:pt x="184410" y="5918042"/>
                  <a:pt x="182124" y="5935949"/>
                </a:cubicBezTo>
                <a:lnTo>
                  <a:pt x="182124" y="5935950"/>
                </a:lnTo>
                <a:lnTo>
                  <a:pt x="182124" y="5935950"/>
                </a:lnTo>
                <a:cubicBezTo>
                  <a:pt x="179838" y="5954618"/>
                  <a:pt x="183648" y="5974241"/>
                  <a:pt x="185744" y="5993292"/>
                </a:cubicBezTo>
                <a:cubicBezTo>
                  <a:pt x="186886" y="6004532"/>
                  <a:pt x="186696" y="6017486"/>
                  <a:pt x="192220" y="6026441"/>
                </a:cubicBezTo>
                <a:cubicBezTo>
                  <a:pt x="209557" y="6054826"/>
                  <a:pt x="228225" y="6082259"/>
                  <a:pt x="248420" y="6108739"/>
                </a:cubicBezTo>
                <a:lnTo>
                  <a:pt x="262113" y="6133315"/>
                </a:lnTo>
                <a:lnTo>
                  <a:pt x="258413" y="6143190"/>
                </a:lnTo>
                <a:cubicBezTo>
                  <a:pt x="255862" y="6146732"/>
                  <a:pt x="251944" y="6150697"/>
                  <a:pt x="246514" y="6155602"/>
                </a:cubicBezTo>
                <a:cubicBezTo>
                  <a:pt x="224225" y="6175797"/>
                  <a:pt x="212605" y="6200944"/>
                  <a:pt x="207843" y="6228756"/>
                </a:cubicBezTo>
                <a:cubicBezTo>
                  <a:pt x="200412" y="6272764"/>
                  <a:pt x="194126" y="6317151"/>
                  <a:pt x="190506" y="6361539"/>
                </a:cubicBezTo>
                <a:lnTo>
                  <a:pt x="190506" y="6361540"/>
                </a:lnTo>
                <a:lnTo>
                  <a:pt x="190506" y="6361540"/>
                </a:lnTo>
                <a:lnTo>
                  <a:pt x="190704" y="6365039"/>
                </a:lnTo>
                <a:lnTo>
                  <a:pt x="191995" y="6387910"/>
                </a:lnTo>
                <a:lnTo>
                  <a:pt x="194825" y="6393746"/>
                </a:lnTo>
                <a:lnTo>
                  <a:pt x="201413" y="6407333"/>
                </a:lnTo>
                <a:lnTo>
                  <a:pt x="201413" y="6407332"/>
                </a:lnTo>
                <a:lnTo>
                  <a:pt x="194825" y="6393746"/>
                </a:lnTo>
                <a:lnTo>
                  <a:pt x="191995" y="6387910"/>
                </a:lnTo>
                <a:lnTo>
                  <a:pt x="190704" y="6365039"/>
                </a:lnTo>
                <a:lnTo>
                  <a:pt x="190506" y="6361540"/>
                </a:lnTo>
                <a:lnTo>
                  <a:pt x="207843" y="6228757"/>
                </a:lnTo>
                <a:cubicBezTo>
                  <a:pt x="212605" y="6200945"/>
                  <a:pt x="224225" y="6175798"/>
                  <a:pt x="246514" y="6155603"/>
                </a:cubicBezTo>
                <a:cubicBezTo>
                  <a:pt x="257374" y="6145793"/>
                  <a:pt x="262184" y="6139745"/>
                  <a:pt x="262113" y="6133315"/>
                </a:cubicBezTo>
                <a:lnTo>
                  <a:pt x="262113" y="6133315"/>
                </a:lnTo>
                <a:lnTo>
                  <a:pt x="262113" y="6133314"/>
                </a:lnTo>
                <a:cubicBezTo>
                  <a:pt x="262042" y="6126884"/>
                  <a:pt x="257088" y="6120074"/>
                  <a:pt x="248420" y="6108738"/>
                </a:cubicBezTo>
                <a:cubicBezTo>
                  <a:pt x="228225" y="6082258"/>
                  <a:pt x="209557" y="6054825"/>
                  <a:pt x="192220" y="6026440"/>
                </a:cubicBezTo>
                <a:cubicBezTo>
                  <a:pt x="186696" y="6017485"/>
                  <a:pt x="186886" y="6004531"/>
                  <a:pt x="185744" y="5993291"/>
                </a:cubicBezTo>
                <a:cubicBezTo>
                  <a:pt x="184696" y="5983766"/>
                  <a:pt x="183220" y="5974097"/>
                  <a:pt x="182291" y="5964477"/>
                </a:cubicBezTo>
                <a:lnTo>
                  <a:pt x="182124" y="5935950"/>
                </a:lnTo>
                <a:lnTo>
                  <a:pt x="189006" y="5909351"/>
                </a:lnTo>
                <a:cubicBezTo>
                  <a:pt x="192220" y="5900611"/>
                  <a:pt x="196125" y="5892038"/>
                  <a:pt x="200030" y="5883752"/>
                </a:cubicBezTo>
                <a:cubicBezTo>
                  <a:pt x="221939" y="5837458"/>
                  <a:pt x="249182" y="5794975"/>
                  <a:pt x="288425" y="5760874"/>
                </a:cubicBezTo>
                <a:cubicBezTo>
                  <a:pt x="293569" y="5756494"/>
                  <a:pt x="295475" y="5747729"/>
                  <a:pt x="297190" y="5740489"/>
                </a:cubicBezTo>
                <a:cubicBezTo>
                  <a:pt x="300048" y="5728679"/>
                  <a:pt x="302714" y="5716486"/>
                  <a:pt x="303096" y="5704484"/>
                </a:cubicBezTo>
                <a:cubicBezTo>
                  <a:pt x="305000" y="5646190"/>
                  <a:pt x="331671" y="5600468"/>
                  <a:pt x="374344" y="5562747"/>
                </a:cubicBezTo>
                <a:cubicBezTo>
                  <a:pt x="380441" y="5557318"/>
                  <a:pt x="383823" y="5552508"/>
                  <a:pt x="383918" y="5547579"/>
                </a:cubicBezTo>
                <a:lnTo>
                  <a:pt x="383918" y="5547578"/>
                </a:lnTo>
                <a:lnTo>
                  <a:pt x="383918" y="5547578"/>
                </a:lnTo>
                <a:cubicBezTo>
                  <a:pt x="384013" y="5542648"/>
                  <a:pt x="380822" y="5537600"/>
                  <a:pt x="373772" y="5531693"/>
                </a:cubicBezTo>
                <a:cubicBezTo>
                  <a:pt x="369677" y="5528265"/>
                  <a:pt x="367010" y="5524467"/>
                  <a:pt x="365373" y="5520422"/>
                </a:cubicBezTo>
                <a:lnTo>
                  <a:pt x="363152" y="5507668"/>
                </a:lnTo>
                <a:lnTo>
                  <a:pt x="367676" y="5480638"/>
                </a:lnTo>
                <a:cubicBezTo>
                  <a:pt x="371486" y="5462352"/>
                  <a:pt x="375488" y="5443871"/>
                  <a:pt x="379298" y="5425583"/>
                </a:cubicBezTo>
                <a:cubicBezTo>
                  <a:pt x="381964" y="5412058"/>
                  <a:pt x="384250" y="5398722"/>
                  <a:pt x="387489" y="5385385"/>
                </a:cubicBezTo>
                <a:cubicBezTo>
                  <a:pt x="390014" y="5375003"/>
                  <a:pt x="391717" y="5364883"/>
                  <a:pt x="392366" y="5355015"/>
                </a:cubicBezTo>
                <a:lnTo>
                  <a:pt x="392366" y="5355014"/>
                </a:lnTo>
                <a:lnTo>
                  <a:pt x="392366" y="5355014"/>
                </a:lnTo>
                <a:cubicBezTo>
                  <a:pt x="394313" y="5325412"/>
                  <a:pt x="386776" y="5298086"/>
                  <a:pt x="363486" y="5272796"/>
                </a:cubicBezTo>
                <a:cubicBezTo>
                  <a:pt x="351580" y="5259937"/>
                  <a:pt x="343864" y="5245269"/>
                  <a:pt x="340030" y="5229433"/>
                </a:cubicBezTo>
                <a:lnTo>
                  <a:pt x="339863" y="5179068"/>
                </a:lnTo>
                <a:lnTo>
                  <a:pt x="342411" y="5172091"/>
                </a:lnTo>
                <a:cubicBezTo>
                  <a:pt x="343292" y="5169781"/>
                  <a:pt x="343863" y="5167638"/>
                  <a:pt x="343101" y="5166114"/>
                </a:cubicBezTo>
                <a:lnTo>
                  <a:pt x="343101" y="5166114"/>
                </a:lnTo>
                <a:lnTo>
                  <a:pt x="343101" y="5166113"/>
                </a:lnTo>
                <a:lnTo>
                  <a:pt x="336386" y="5133225"/>
                </a:lnTo>
                <a:lnTo>
                  <a:pt x="343531" y="5102461"/>
                </a:lnTo>
                <a:cubicBezTo>
                  <a:pt x="350866" y="5082339"/>
                  <a:pt x="361296" y="5062669"/>
                  <a:pt x="362534" y="5041522"/>
                </a:cubicBezTo>
                <a:cubicBezTo>
                  <a:pt x="363676" y="5022853"/>
                  <a:pt x="377774" y="5003802"/>
                  <a:pt x="389013" y="4987038"/>
                </a:cubicBezTo>
                <a:cubicBezTo>
                  <a:pt x="400587" y="4969748"/>
                  <a:pt x="411839" y="4953853"/>
                  <a:pt x="413848" y="4933805"/>
                </a:cubicBezTo>
                <a:lnTo>
                  <a:pt x="413848" y="4933805"/>
                </a:lnTo>
                <a:lnTo>
                  <a:pt x="413848" y="4933804"/>
                </a:lnTo>
                <a:cubicBezTo>
                  <a:pt x="414517" y="4927122"/>
                  <a:pt x="414160" y="4919978"/>
                  <a:pt x="412445" y="4912168"/>
                </a:cubicBezTo>
                <a:lnTo>
                  <a:pt x="410740" y="4889275"/>
                </a:lnTo>
                <a:lnTo>
                  <a:pt x="415518" y="4867614"/>
                </a:lnTo>
                <a:cubicBezTo>
                  <a:pt x="420638" y="4853635"/>
                  <a:pt x="429401" y="4840633"/>
                  <a:pt x="440450" y="4828917"/>
                </a:cubicBezTo>
                <a:cubicBezTo>
                  <a:pt x="448833" y="4819964"/>
                  <a:pt x="453405" y="4810581"/>
                  <a:pt x="455286" y="4800484"/>
                </a:cubicBezTo>
                <a:lnTo>
                  <a:pt x="455286" y="4800483"/>
                </a:lnTo>
                <a:lnTo>
                  <a:pt x="455286" y="4800483"/>
                </a:lnTo>
                <a:cubicBezTo>
                  <a:pt x="457168" y="4790386"/>
                  <a:pt x="456358" y="4779575"/>
                  <a:pt x="453977" y="4767764"/>
                </a:cubicBezTo>
                <a:cubicBezTo>
                  <a:pt x="448071" y="4738235"/>
                  <a:pt x="447689" y="4707564"/>
                  <a:pt x="444070" y="4677655"/>
                </a:cubicBezTo>
                <a:cubicBezTo>
                  <a:pt x="443308" y="4671176"/>
                  <a:pt x="440640" y="4662986"/>
                  <a:pt x="436068" y="4659174"/>
                </a:cubicBezTo>
                <a:cubicBezTo>
                  <a:pt x="379298" y="4612500"/>
                  <a:pt x="378726" y="4546776"/>
                  <a:pt x="376058" y="4482004"/>
                </a:cubicBezTo>
                <a:lnTo>
                  <a:pt x="375296" y="4363891"/>
                </a:lnTo>
                <a:lnTo>
                  <a:pt x="384250" y="4324646"/>
                </a:lnTo>
                <a:cubicBezTo>
                  <a:pt x="396253" y="4300071"/>
                  <a:pt x="411873" y="4277402"/>
                  <a:pt x="424066" y="4253015"/>
                </a:cubicBezTo>
                <a:cubicBezTo>
                  <a:pt x="428830" y="4243873"/>
                  <a:pt x="429020" y="4232061"/>
                  <a:pt x="429782" y="4221392"/>
                </a:cubicBezTo>
                <a:lnTo>
                  <a:pt x="429782" y="4221391"/>
                </a:lnTo>
                <a:lnTo>
                  <a:pt x="429782" y="4221391"/>
                </a:lnTo>
                <a:lnTo>
                  <a:pt x="429687" y="4192388"/>
                </a:lnTo>
                <a:lnTo>
                  <a:pt x="433592" y="4165384"/>
                </a:lnTo>
                <a:cubicBezTo>
                  <a:pt x="442451" y="4144333"/>
                  <a:pt x="445880" y="4123948"/>
                  <a:pt x="444904" y="4103826"/>
                </a:cubicBezTo>
                <a:lnTo>
                  <a:pt x="444904" y="4103826"/>
                </a:lnTo>
                <a:lnTo>
                  <a:pt x="444904" y="4103825"/>
                </a:lnTo>
                <a:cubicBezTo>
                  <a:pt x="443928" y="4083702"/>
                  <a:pt x="438546" y="4063842"/>
                  <a:pt x="429782" y="4043839"/>
                </a:cubicBezTo>
                <a:cubicBezTo>
                  <a:pt x="423639" y="4029837"/>
                  <a:pt x="419150" y="4016025"/>
                  <a:pt x="416480" y="4002410"/>
                </a:cubicBezTo>
                <a:lnTo>
                  <a:pt x="414089" y="3962160"/>
                </a:lnTo>
                <a:lnTo>
                  <a:pt x="423593" y="3923125"/>
                </a:lnTo>
                <a:cubicBezTo>
                  <a:pt x="428853" y="3910319"/>
                  <a:pt x="436259" y="3897722"/>
                  <a:pt x="445974" y="3885339"/>
                </a:cubicBezTo>
                <a:cubicBezTo>
                  <a:pt x="454738" y="3874195"/>
                  <a:pt x="457024" y="3863193"/>
                  <a:pt x="455357" y="3852620"/>
                </a:cubicBezTo>
                <a:lnTo>
                  <a:pt x="455357" y="3852620"/>
                </a:lnTo>
                <a:lnTo>
                  <a:pt x="455357" y="3852619"/>
                </a:lnTo>
                <a:cubicBezTo>
                  <a:pt x="453691" y="3842046"/>
                  <a:pt x="448071" y="3831902"/>
                  <a:pt x="441022" y="3822472"/>
                </a:cubicBezTo>
                <a:lnTo>
                  <a:pt x="426091" y="3789776"/>
                </a:lnTo>
                <a:lnTo>
                  <a:pt x="432448" y="3754653"/>
                </a:lnTo>
                <a:cubicBezTo>
                  <a:pt x="435116" y="3749126"/>
                  <a:pt x="433782" y="3741316"/>
                  <a:pt x="432830" y="3734838"/>
                </a:cubicBezTo>
                <a:lnTo>
                  <a:pt x="432830" y="3734838"/>
                </a:lnTo>
                <a:lnTo>
                  <a:pt x="432830" y="3734837"/>
                </a:lnTo>
                <a:lnTo>
                  <a:pt x="428782" y="3680164"/>
                </a:lnTo>
                <a:lnTo>
                  <a:pt x="435295" y="3654416"/>
                </a:lnTo>
                <a:cubicBezTo>
                  <a:pt x="439105" y="3646123"/>
                  <a:pt x="444784" y="3638158"/>
                  <a:pt x="453023" y="3630633"/>
                </a:cubicBezTo>
                <a:cubicBezTo>
                  <a:pt x="459501" y="3624726"/>
                  <a:pt x="462167" y="3614820"/>
                  <a:pt x="466549" y="3606818"/>
                </a:cubicBezTo>
                <a:cubicBezTo>
                  <a:pt x="475504" y="3590054"/>
                  <a:pt x="479552" y="3582005"/>
                  <a:pt x="478647" y="3574409"/>
                </a:cubicBezTo>
                <a:lnTo>
                  <a:pt x="478647" y="3574408"/>
                </a:lnTo>
                <a:lnTo>
                  <a:pt x="478647" y="3574408"/>
                </a:lnTo>
                <a:cubicBezTo>
                  <a:pt x="477742" y="3566811"/>
                  <a:pt x="471884" y="3559668"/>
                  <a:pt x="461025" y="3544713"/>
                </a:cubicBezTo>
                <a:cubicBezTo>
                  <a:pt x="449595" y="3529090"/>
                  <a:pt x="437974" y="3507563"/>
                  <a:pt x="438926" y="3489467"/>
                </a:cubicBezTo>
                <a:cubicBezTo>
                  <a:pt x="444640" y="3380305"/>
                  <a:pt x="417208" y="3276480"/>
                  <a:pt x="391299" y="3172654"/>
                </a:cubicBezTo>
                <a:lnTo>
                  <a:pt x="378845" y="3077402"/>
                </a:lnTo>
                <a:lnTo>
                  <a:pt x="390537" y="2982149"/>
                </a:lnTo>
                <a:cubicBezTo>
                  <a:pt x="393490" y="2970576"/>
                  <a:pt x="394491" y="2959157"/>
                  <a:pt x="394121" y="2947863"/>
                </a:cubicBezTo>
                <a:lnTo>
                  <a:pt x="394121" y="2947863"/>
                </a:lnTo>
                <a:lnTo>
                  <a:pt x="394121" y="2947862"/>
                </a:lnTo>
                <a:cubicBezTo>
                  <a:pt x="393014" y="2913982"/>
                  <a:pt x="379583" y="2881226"/>
                  <a:pt x="369582" y="2848793"/>
                </a:cubicBezTo>
                <a:close/>
                <a:moveTo>
                  <a:pt x="845377" y="1508458"/>
                </a:moveTo>
                <a:lnTo>
                  <a:pt x="873470" y="1596213"/>
                </a:lnTo>
                <a:cubicBezTo>
                  <a:pt x="875947" y="1604978"/>
                  <a:pt x="874422" y="1615836"/>
                  <a:pt x="871566" y="1624980"/>
                </a:cubicBezTo>
                <a:cubicBezTo>
                  <a:pt x="861850" y="1656223"/>
                  <a:pt x="837464" y="1676036"/>
                  <a:pt x="814984" y="1697753"/>
                </a:cubicBezTo>
                <a:cubicBezTo>
                  <a:pt x="805078" y="1707279"/>
                  <a:pt x="798030" y="1720423"/>
                  <a:pt x="792316" y="1733188"/>
                </a:cubicBezTo>
                <a:cubicBezTo>
                  <a:pt x="777644" y="1766335"/>
                  <a:pt x="764501" y="1800246"/>
                  <a:pt x="750595" y="1833775"/>
                </a:cubicBezTo>
                <a:cubicBezTo>
                  <a:pt x="749261" y="1837013"/>
                  <a:pt x="745832" y="1839679"/>
                  <a:pt x="742974" y="1842158"/>
                </a:cubicBezTo>
                <a:cubicBezTo>
                  <a:pt x="712873" y="1866922"/>
                  <a:pt x="682584" y="1891497"/>
                  <a:pt x="652483" y="1916454"/>
                </a:cubicBezTo>
                <a:cubicBezTo>
                  <a:pt x="646769" y="1921216"/>
                  <a:pt x="642577" y="1928076"/>
                  <a:pt x="637053" y="1933219"/>
                </a:cubicBezTo>
                <a:cubicBezTo>
                  <a:pt x="629433" y="1940459"/>
                  <a:pt x="622192" y="1949603"/>
                  <a:pt x="613048" y="1953413"/>
                </a:cubicBezTo>
                <a:cubicBezTo>
                  <a:pt x="584283" y="1965224"/>
                  <a:pt x="571899" y="1987894"/>
                  <a:pt x="566565" y="2016469"/>
                </a:cubicBezTo>
                <a:cubicBezTo>
                  <a:pt x="561612" y="2042570"/>
                  <a:pt x="557420" y="2068669"/>
                  <a:pt x="551706" y="2094578"/>
                </a:cubicBezTo>
                <a:cubicBezTo>
                  <a:pt x="544848" y="2126201"/>
                  <a:pt x="537418" y="2157636"/>
                  <a:pt x="529035" y="2188879"/>
                </a:cubicBezTo>
                <a:cubicBezTo>
                  <a:pt x="525415" y="2202404"/>
                  <a:pt x="521225" y="2216692"/>
                  <a:pt x="513795" y="2228314"/>
                </a:cubicBezTo>
                <a:cubicBezTo>
                  <a:pt x="493220" y="2260890"/>
                  <a:pt x="479314" y="2295753"/>
                  <a:pt x="484838" y="2334044"/>
                </a:cubicBezTo>
                <a:cubicBezTo>
                  <a:pt x="489220" y="2364715"/>
                  <a:pt x="477980" y="2390434"/>
                  <a:pt x="460453" y="2409485"/>
                </a:cubicBezTo>
                <a:cubicBezTo>
                  <a:pt x="444546" y="2426822"/>
                  <a:pt x="438402" y="2444777"/>
                  <a:pt x="437521" y="2463017"/>
                </a:cubicBezTo>
                <a:lnTo>
                  <a:pt x="437521" y="2463018"/>
                </a:lnTo>
                <a:lnTo>
                  <a:pt x="437521" y="2463019"/>
                </a:lnTo>
                <a:cubicBezTo>
                  <a:pt x="436640" y="2481259"/>
                  <a:pt x="441021" y="2499786"/>
                  <a:pt x="446164" y="2518265"/>
                </a:cubicBezTo>
                <a:lnTo>
                  <a:pt x="449808" y="2545007"/>
                </a:lnTo>
                <a:lnTo>
                  <a:pt x="445594" y="2571034"/>
                </a:lnTo>
                <a:cubicBezTo>
                  <a:pt x="433592" y="2612945"/>
                  <a:pt x="401015" y="2640950"/>
                  <a:pt x="372440" y="2668001"/>
                </a:cubicBezTo>
                <a:cubicBezTo>
                  <a:pt x="348055" y="2691054"/>
                  <a:pt x="334339" y="2716963"/>
                  <a:pt x="324050" y="2745348"/>
                </a:cubicBezTo>
                <a:lnTo>
                  <a:pt x="324050" y="2745352"/>
                </a:lnTo>
                <a:lnTo>
                  <a:pt x="317719" y="2770757"/>
                </a:lnTo>
                <a:lnTo>
                  <a:pt x="318129" y="2778006"/>
                </a:lnTo>
                <a:lnTo>
                  <a:pt x="317350" y="2782305"/>
                </a:lnTo>
                <a:lnTo>
                  <a:pt x="318550" y="2785440"/>
                </a:lnTo>
                <a:lnTo>
                  <a:pt x="318978" y="2793023"/>
                </a:lnTo>
                <a:lnTo>
                  <a:pt x="328628" y="2811780"/>
                </a:lnTo>
                <a:lnTo>
                  <a:pt x="328631" y="2811787"/>
                </a:lnTo>
                <a:lnTo>
                  <a:pt x="328632" y="2811787"/>
                </a:lnTo>
                <a:lnTo>
                  <a:pt x="328628" y="2811780"/>
                </a:lnTo>
                <a:lnTo>
                  <a:pt x="318550" y="2785440"/>
                </a:lnTo>
                <a:lnTo>
                  <a:pt x="318129" y="2778006"/>
                </a:lnTo>
                <a:lnTo>
                  <a:pt x="324050" y="2745352"/>
                </a:lnTo>
                <a:lnTo>
                  <a:pt x="324050" y="2745349"/>
                </a:lnTo>
                <a:cubicBezTo>
                  <a:pt x="334339" y="2716964"/>
                  <a:pt x="348055" y="2691055"/>
                  <a:pt x="372440" y="2668002"/>
                </a:cubicBezTo>
                <a:cubicBezTo>
                  <a:pt x="401015" y="2640951"/>
                  <a:pt x="433592" y="2612946"/>
                  <a:pt x="445594" y="2571035"/>
                </a:cubicBezTo>
                <a:cubicBezTo>
                  <a:pt x="448166" y="2561986"/>
                  <a:pt x="449642" y="2553556"/>
                  <a:pt x="449809" y="2545007"/>
                </a:cubicBezTo>
                <a:lnTo>
                  <a:pt x="449808" y="2545007"/>
                </a:lnTo>
                <a:lnTo>
                  <a:pt x="449809" y="2545006"/>
                </a:lnTo>
                <a:cubicBezTo>
                  <a:pt x="449975" y="2536458"/>
                  <a:pt x="448832" y="2527790"/>
                  <a:pt x="446164" y="2518264"/>
                </a:cubicBezTo>
                <a:cubicBezTo>
                  <a:pt x="443593" y="2509024"/>
                  <a:pt x="441212" y="2499773"/>
                  <a:pt x="439584" y="2490551"/>
                </a:cubicBezTo>
                <a:lnTo>
                  <a:pt x="437521" y="2463018"/>
                </a:lnTo>
                <a:lnTo>
                  <a:pt x="443352" y="2435913"/>
                </a:lnTo>
                <a:cubicBezTo>
                  <a:pt x="446987" y="2426977"/>
                  <a:pt x="452500" y="2418155"/>
                  <a:pt x="460453" y="2409486"/>
                </a:cubicBezTo>
                <a:cubicBezTo>
                  <a:pt x="477980" y="2390435"/>
                  <a:pt x="489220" y="2364716"/>
                  <a:pt x="484838" y="2334045"/>
                </a:cubicBezTo>
                <a:cubicBezTo>
                  <a:pt x="479314" y="2295754"/>
                  <a:pt x="493220" y="2260891"/>
                  <a:pt x="513795" y="2228315"/>
                </a:cubicBezTo>
                <a:cubicBezTo>
                  <a:pt x="521225" y="2216693"/>
                  <a:pt x="525415" y="2202405"/>
                  <a:pt x="529035" y="2188880"/>
                </a:cubicBezTo>
                <a:cubicBezTo>
                  <a:pt x="537418" y="2157637"/>
                  <a:pt x="544848" y="2126202"/>
                  <a:pt x="551706" y="2094579"/>
                </a:cubicBezTo>
                <a:cubicBezTo>
                  <a:pt x="557420" y="2068670"/>
                  <a:pt x="561612" y="2042571"/>
                  <a:pt x="566565" y="2016470"/>
                </a:cubicBezTo>
                <a:cubicBezTo>
                  <a:pt x="571899" y="1987895"/>
                  <a:pt x="584283" y="1965225"/>
                  <a:pt x="613048" y="1953414"/>
                </a:cubicBezTo>
                <a:cubicBezTo>
                  <a:pt x="622192" y="1949604"/>
                  <a:pt x="629433" y="1940460"/>
                  <a:pt x="637053" y="1933220"/>
                </a:cubicBezTo>
                <a:cubicBezTo>
                  <a:pt x="642577" y="1928077"/>
                  <a:pt x="646769" y="1921217"/>
                  <a:pt x="652483" y="1916455"/>
                </a:cubicBezTo>
                <a:cubicBezTo>
                  <a:pt x="682584" y="1891498"/>
                  <a:pt x="712873" y="1866923"/>
                  <a:pt x="742974" y="1842159"/>
                </a:cubicBezTo>
                <a:cubicBezTo>
                  <a:pt x="745832" y="1839680"/>
                  <a:pt x="749261" y="1837014"/>
                  <a:pt x="750595" y="1833776"/>
                </a:cubicBezTo>
                <a:cubicBezTo>
                  <a:pt x="764501" y="1800247"/>
                  <a:pt x="777645" y="1766336"/>
                  <a:pt x="792316" y="1733189"/>
                </a:cubicBezTo>
                <a:cubicBezTo>
                  <a:pt x="798030" y="1720424"/>
                  <a:pt x="805078" y="1707280"/>
                  <a:pt x="814985" y="1697754"/>
                </a:cubicBezTo>
                <a:cubicBezTo>
                  <a:pt x="837465" y="1676037"/>
                  <a:pt x="861850" y="1656224"/>
                  <a:pt x="871566" y="1624981"/>
                </a:cubicBezTo>
                <a:cubicBezTo>
                  <a:pt x="874423" y="1615837"/>
                  <a:pt x="875948" y="1604979"/>
                  <a:pt x="873471" y="1596214"/>
                </a:cubicBezTo>
                <a:close/>
                <a:moveTo>
                  <a:pt x="820975" y="1453958"/>
                </a:moveTo>
                <a:lnTo>
                  <a:pt x="826772" y="1459073"/>
                </a:lnTo>
                <a:lnTo>
                  <a:pt x="835990" y="1481572"/>
                </a:lnTo>
                <a:lnTo>
                  <a:pt x="826773" y="1459074"/>
                </a:lnTo>
                <a:lnTo>
                  <a:pt x="826772" y="1459073"/>
                </a:lnTo>
                <a:lnTo>
                  <a:pt x="826772" y="1459073"/>
                </a:lnTo>
                <a:close/>
                <a:moveTo>
                  <a:pt x="807579" y="1268758"/>
                </a:moveTo>
                <a:lnTo>
                  <a:pt x="802412" y="1286069"/>
                </a:lnTo>
                <a:cubicBezTo>
                  <a:pt x="787838" y="1306930"/>
                  <a:pt x="781599" y="1328552"/>
                  <a:pt x="780074" y="1350627"/>
                </a:cubicBezTo>
                <a:lnTo>
                  <a:pt x="785669" y="1413840"/>
                </a:lnTo>
                <a:lnTo>
                  <a:pt x="780075" y="1350628"/>
                </a:lnTo>
                <a:cubicBezTo>
                  <a:pt x="781599" y="1328553"/>
                  <a:pt x="787839" y="1306930"/>
                  <a:pt x="802412" y="1286070"/>
                </a:cubicBezTo>
                <a:cubicBezTo>
                  <a:pt x="805555" y="1281689"/>
                  <a:pt x="807127" y="1275402"/>
                  <a:pt x="807579" y="1268758"/>
                </a:cubicBezTo>
                <a:close/>
                <a:moveTo>
                  <a:pt x="865850" y="773035"/>
                </a:moveTo>
                <a:lnTo>
                  <a:pt x="857850" y="854379"/>
                </a:lnTo>
                <a:cubicBezTo>
                  <a:pt x="855564" y="878956"/>
                  <a:pt x="854802" y="903722"/>
                  <a:pt x="826796" y="915343"/>
                </a:cubicBezTo>
                <a:cubicBezTo>
                  <a:pt x="822414" y="917059"/>
                  <a:pt x="819176" y="922773"/>
                  <a:pt x="816318" y="927155"/>
                </a:cubicBezTo>
                <a:cubicBezTo>
                  <a:pt x="772310" y="994785"/>
                  <a:pt x="773454" y="1030980"/>
                  <a:pt x="819938" y="1097087"/>
                </a:cubicBezTo>
                <a:cubicBezTo>
                  <a:pt x="824700" y="1103945"/>
                  <a:pt x="828130" y="1118613"/>
                  <a:pt x="824320" y="1123185"/>
                </a:cubicBezTo>
                <a:cubicBezTo>
                  <a:pt x="808508" y="1142617"/>
                  <a:pt x="801460" y="1162954"/>
                  <a:pt x="799602" y="1184029"/>
                </a:cubicBezTo>
                <a:cubicBezTo>
                  <a:pt x="801460" y="1162954"/>
                  <a:pt x="808509" y="1142618"/>
                  <a:pt x="824321" y="1123186"/>
                </a:cubicBezTo>
                <a:cubicBezTo>
                  <a:pt x="828131" y="1118614"/>
                  <a:pt x="824701" y="1103946"/>
                  <a:pt x="819939" y="1097088"/>
                </a:cubicBezTo>
                <a:cubicBezTo>
                  <a:pt x="773455" y="1030981"/>
                  <a:pt x="772311" y="994786"/>
                  <a:pt x="816319" y="927156"/>
                </a:cubicBezTo>
                <a:cubicBezTo>
                  <a:pt x="819177" y="922774"/>
                  <a:pt x="822415" y="917060"/>
                  <a:pt x="826797" y="915344"/>
                </a:cubicBezTo>
                <a:cubicBezTo>
                  <a:pt x="854802" y="903723"/>
                  <a:pt x="855564" y="878957"/>
                  <a:pt x="857850" y="854380"/>
                </a:cubicBezTo>
                <a:cubicBezTo>
                  <a:pt x="860326" y="827330"/>
                  <a:pt x="863564" y="800277"/>
                  <a:pt x="865850" y="773036"/>
                </a:cubicBezTo>
                <a:close/>
                <a:moveTo>
                  <a:pt x="810449" y="517851"/>
                </a:moveTo>
                <a:lnTo>
                  <a:pt x="819366" y="556047"/>
                </a:lnTo>
                <a:cubicBezTo>
                  <a:pt x="821462" y="564048"/>
                  <a:pt x="826986" y="572622"/>
                  <a:pt x="825844" y="580050"/>
                </a:cubicBezTo>
                <a:cubicBezTo>
                  <a:pt x="822510" y="601578"/>
                  <a:pt x="824939" y="622201"/>
                  <a:pt x="829225" y="642537"/>
                </a:cubicBezTo>
                <a:lnTo>
                  <a:pt x="841749" y="694928"/>
                </a:lnTo>
                <a:lnTo>
                  <a:pt x="829226" y="642538"/>
                </a:lnTo>
                <a:cubicBezTo>
                  <a:pt x="824940" y="622201"/>
                  <a:pt x="822511" y="601579"/>
                  <a:pt x="825845" y="580051"/>
                </a:cubicBezTo>
                <a:cubicBezTo>
                  <a:pt x="826987" y="572623"/>
                  <a:pt x="821463" y="564049"/>
                  <a:pt x="819367" y="556048"/>
                </a:cubicBezTo>
                <a:close/>
                <a:moveTo>
                  <a:pt x="797154" y="298169"/>
                </a:moveTo>
                <a:lnTo>
                  <a:pt x="811936" y="313533"/>
                </a:lnTo>
                <a:cubicBezTo>
                  <a:pt x="816128" y="316389"/>
                  <a:pt x="813842" y="330298"/>
                  <a:pt x="812508" y="338870"/>
                </a:cubicBezTo>
                <a:cubicBezTo>
                  <a:pt x="809650" y="357921"/>
                  <a:pt x="802412" y="376781"/>
                  <a:pt x="802602" y="395640"/>
                </a:cubicBezTo>
                <a:lnTo>
                  <a:pt x="806412" y="367328"/>
                </a:lnTo>
                <a:cubicBezTo>
                  <a:pt x="808555" y="357874"/>
                  <a:pt x="811080" y="348396"/>
                  <a:pt x="812509" y="338871"/>
                </a:cubicBezTo>
                <a:cubicBezTo>
                  <a:pt x="813843" y="330299"/>
                  <a:pt x="816129" y="316390"/>
                  <a:pt x="811937" y="313534"/>
                </a:cubicBezTo>
                <a:close/>
                <a:moveTo>
                  <a:pt x="789609" y="281568"/>
                </a:moveTo>
                <a:lnTo>
                  <a:pt x="794503" y="295415"/>
                </a:lnTo>
                <a:lnTo>
                  <a:pt x="794504" y="295415"/>
                </a:lnTo>
                <a:close/>
                <a:moveTo>
                  <a:pt x="802929" y="24486"/>
                </a:moveTo>
                <a:lnTo>
                  <a:pt x="805191" y="74129"/>
                </a:lnTo>
                <a:cubicBezTo>
                  <a:pt x="803807" y="100174"/>
                  <a:pt x="799302" y="125876"/>
                  <a:pt x="795072" y="151569"/>
                </a:cubicBezTo>
                <a:lnTo>
                  <a:pt x="794873" y="153388"/>
                </a:lnTo>
                <a:lnTo>
                  <a:pt x="791059" y="177271"/>
                </a:lnTo>
                <a:lnTo>
                  <a:pt x="786600" y="228944"/>
                </a:lnTo>
                <a:lnTo>
                  <a:pt x="786600" y="228948"/>
                </a:lnTo>
                <a:lnTo>
                  <a:pt x="786600" y="228949"/>
                </a:lnTo>
                <a:lnTo>
                  <a:pt x="786600" y="228944"/>
                </a:lnTo>
                <a:lnTo>
                  <a:pt x="794873" y="153388"/>
                </a:lnTo>
                <a:lnTo>
                  <a:pt x="799269" y="125861"/>
                </a:lnTo>
                <a:cubicBezTo>
                  <a:pt x="801959" y="108703"/>
                  <a:pt x="804269" y="91492"/>
                  <a:pt x="805192" y="74129"/>
                </a:cubicBezTo>
                <a:close/>
                <a:moveTo>
                  <a:pt x="341402" y="0"/>
                </a:moveTo>
                <a:lnTo>
                  <a:pt x="805510" y="0"/>
                </a:lnTo>
                <a:lnTo>
                  <a:pt x="802792" y="21486"/>
                </a:lnTo>
                <a:lnTo>
                  <a:pt x="805510" y="1"/>
                </a:lnTo>
                <a:lnTo>
                  <a:pt x="4572002" y="2"/>
                </a:lnTo>
                <a:lnTo>
                  <a:pt x="4572002" y="6858002"/>
                </a:lnTo>
                <a:lnTo>
                  <a:pt x="312449" y="6858002"/>
                </a:lnTo>
                <a:lnTo>
                  <a:pt x="312449" y="6858001"/>
                </a:lnTo>
                <a:lnTo>
                  <a:pt x="312449" y="6858001"/>
                </a:lnTo>
                <a:lnTo>
                  <a:pt x="306286" y="6812064"/>
                </a:lnTo>
                <a:lnTo>
                  <a:pt x="311060" y="6776800"/>
                </a:lnTo>
                <a:cubicBezTo>
                  <a:pt x="314156" y="6765164"/>
                  <a:pt x="318906" y="6753698"/>
                  <a:pt x="325764" y="6742553"/>
                </a:cubicBezTo>
                <a:cubicBezTo>
                  <a:pt x="334052" y="6729219"/>
                  <a:pt x="339196" y="6716169"/>
                  <a:pt x="339600" y="6702977"/>
                </a:cubicBezTo>
                <a:lnTo>
                  <a:pt x="339600" y="6702976"/>
                </a:lnTo>
                <a:lnTo>
                  <a:pt x="339600" y="6702976"/>
                </a:lnTo>
                <a:cubicBezTo>
                  <a:pt x="340005" y="6689783"/>
                  <a:pt x="335671" y="6676448"/>
                  <a:pt x="325002" y="6662541"/>
                </a:cubicBezTo>
                <a:cubicBezTo>
                  <a:pt x="321335" y="6657826"/>
                  <a:pt x="319038" y="6651967"/>
                  <a:pt x="317919" y="6645552"/>
                </a:cubicBezTo>
                <a:lnTo>
                  <a:pt x="317907" y="6625225"/>
                </a:lnTo>
                <a:lnTo>
                  <a:pt x="334529" y="6588626"/>
                </a:lnTo>
                <a:cubicBezTo>
                  <a:pt x="340625" y="6582147"/>
                  <a:pt x="346721" y="6575479"/>
                  <a:pt x="357008" y="6564621"/>
                </a:cubicBezTo>
                <a:lnTo>
                  <a:pt x="357008" y="6564620"/>
                </a:lnTo>
                <a:lnTo>
                  <a:pt x="334529" y="6588625"/>
                </a:lnTo>
                <a:cubicBezTo>
                  <a:pt x="326052" y="6597578"/>
                  <a:pt x="320003" y="6611342"/>
                  <a:pt x="317907" y="6625224"/>
                </a:cubicBezTo>
                <a:lnTo>
                  <a:pt x="317907" y="6625225"/>
                </a:lnTo>
                <a:lnTo>
                  <a:pt x="317907" y="6625225"/>
                </a:lnTo>
                <a:cubicBezTo>
                  <a:pt x="315811" y="6639108"/>
                  <a:pt x="317668" y="6653111"/>
                  <a:pt x="325002" y="6662542"/>
                </a:cubicBezTo>
                <a:cubicBezTo>
                  <a:pt x="330337" y="6669496"/>
                  <a:pt x="334087" y="6676306"/>
                  <a:pt x="336454" y="6683027"/>
                </a:cubicBezTo>
                <a:lnTo>
                  <a:pt x="339600" y="6702976"/>
                </a:lnTo>
                <a:lnTo>
                  <a:pt x="325764" y="6742552"/>
                </a:lnTo>
                <a:cubicBezTo>
                  <a:pt x="312048" y="6764841"/>
                  <a:pt x="306762" y="6788417"/>
                  <a:pt x="306286" y="6812063"/>
                </a:cubicBezTo>
                <a:lnTo>
                  <a:pt x="306286" y="6812064"/>
                </a:lnTo>
                <a:lnTo>
                  <a:pt x="306286" y="6812064"/>
                </a:lnTo>
                <a:lnTo>
                  <a:pt x="312449" y="6858001"/>
                </a:lnTo>
                <a:lnTo>
                  <a:pt x="140196" y="6858001"/>
                </a:lnTo>
                <a:lnTo>
                  <a:pt x="130496" y="6815516"/>
                </a:lnTo>
                <a:cubicBezTo>
                  <a:pt x="124972" y="6793035"/>
                  <a:pt x="115065" y="6771319"/>
                  <a:pt x="111445" y="6748458"/>
                </a:cubicBezTo>
                <a:cubicBezTo>
                  <a:pt x="102873" y="6694164"/>
                  <a:pt x="96777" y="6639488"/>
                  <a:pt x="89919" y="6584812"/>
                </a:cubicBezTo>
                <a:cubicBezTo>
                  <a:pt x="82870" y="6528424"/>
                  <a:pt x="75440" y="6472225"/>
                  <a:pt x="69154" y="6415833"/>
                </a:cubicBezTo>
                <a:cubicBezTo>
                  <a:pt x="65914" y="6384972"/>
                  <a:pt x="65344" y="6353919"/>
                  <a:pt x="62296" y="6323058"/>
                </a:cubicBezTo>
                <a:cubicBezTo>
                  <a:pt x="59628" y="6296005"/>
                  <a:pt x="54675" y="6269144"/>
                  <a:pt x="51435" y="6242093"/>
                </a:cubicBezTo>
                <a:cubicBezTo>
                  <a:pt x="48769" y="6218660"/>
                  <a:pt x="47245" y="6195037"/>
                  <a:pt x="44577" y="6171605"/>
                </a:cubicBezTo>
                <a:cubicBezTo>
                  <a:pt x="40197" y="6134075"/>
                  <a:pt x="35243" y="6096736"/>
                  <a:pt x="30671" y="6059397"/>
                </a:cubicBezTo>
                <a:cubicBezTo>
                  <a:pt x="28957" y="6043776"/>
                  <a:pt x="24194" y="6027392"/>
                  <a:pt x="27051" y="6012723"/>
                </a:cubicBezTo>
                <a:cubicBezTo>
                  <a:pt x="34291" y="5975764"/>
                  <a:pt x="32195" y="5939377"/>
                  <a:pt x="27243" y="5902610"/>
                </a:cubicBezTo>
                <a:cubicBezTo>
                  <a:pt x="25526" y="5890037"/>
                  <a:pt x="25908" y="5876511"/>
                  <a:pt x="29147" y="5864318"/>
                </a:cubicBezTo>
                <a:cubicBezTo>
                  <a:pt x="35625" y="5839361"/>
                  <a:pt x="44769" y="5815169"/>
                  <a:pt x="52769" y="5790592"/>
                </a:cubicBezTo>
                <a:cubicBezTo>
                  <a:pt x="53721" y="5787924"/>
                  <a:pt x="53913" y="5784686"/>
                  <a:pt x="54483" y="5781830"/>
                </a:cubicBezTo>
                <a:cubicBezTo>
                  <a:pt x="57724" y="5765635"/>
                  <a:pt x="60962" y="5749634"/>
                  <a:pt x="63820" y="5733440"/>
                </a:cubicBezTo>
                <a:cubicBezTo>
                  <a:pt x="65344" y="5724678"/>
                  <a:pt x="65534" y="5715723"/>
                  <a:pt x="66868" y="5706959"/>
                </a:cubicBezTo>
                <a:cubicBezTo>
                  <a:pt x="72202" y="5673050"/>
                  <a:pt x="63248" y="5635711"/>
                  <a:pt x="86299" y="5606372"/>
                </a:cubicBezTo>
                <a:cubicBezTo>
                  <a:pt x="101159" y="5587321"/>
                  <a:pt x="97729" y="5568842"/>
                  <a:pt x="95443" y="5548460"/>
                </a:cubicBezTo>
                <a:cubicBezTo>
                  <a:pt x="93729" y="5533027"/>
                  <a:pt x="94301" y="5517215"/>
                  <a:pt x="94109" y="5501594"/>
                </a:cubicBezTo>
                <a:cubicBezTo>
                  <a:pt x="93539" y="5474161"/>
                  <a:pt x="93347" y="5446728"/>
                  <a:pt x="92395" y="5419295"/>
                </a:cubicBezTo>
                <a:cubicBezTo>
                  <a:pt x="92015" y="5410531"/>
                  <a:pt x="87251" y="5401579"/>
                  <a:pt x="88013" y="5393005"/>
                </a:cubicBezTo>
                <a:cubicBezTo>
                  <a:pt x="91633" y="5353379"/>
                  <a:pt x="97349" y="5313754"/>
                  <a:pt x="100587" y="5274129"/>
                </a:cubicBezTo>
                <a:cubicBezTo>
                  <a:pt x="102491" y="5251650"/>
                  <a:pt x="98873" y="5228597"/>
                  <a:pt x="101539" y="5206308"/>
                </a:cubicBezTo>
                <a:cubicBezTo>
                  <a:pt x="104587" y="5180591"/>
                  <a:pt x="112397" y="5155445"/>
                  <a:pt x="117162" y="5129916"/>
                </a:cubicBezTo>
                <a:cubicBezTo>
                  <a:pt x="118494" y="5122867"/>
                  <a:pt x="116780" y="5115057"/>
                  <a:pt x="116400" y="5107627"/>
                </a:cubicBezTo>
                <a:cubicBezTo>
                  <a:pt x="116017" y="5099245"/>
                  <a:pt x="115255" y="5091052"/>
                  <a:pt x="115065" y="5082670"/>
                </a:cubicBezTo>
                <a:cubicBezTo>
                  <a:pt x="114683" y="5057141"/>
                  <a:pt x="115255" y="5031614"/>
                  <a:pt x="113921" y="5006086"/>
                </a:cubicBezTo>
                <a:cubicBezTo>
                  <a:pt x="113159" y="4990465"/>
                  <a:pt x="105349" y="4974082"/>
                  <a:pt x="108207" y="4959602"/>
                </a:cubicBezTo>
                <a:cubicBezTo>
                  <a:pt x="113731" y="4930075"/>
                  <a:pt x="101349" y="4900546"/>
                  <a:pt x="111635" y="4871019"/>
                </a:cubicBezTo>
                <a:cubicBezTo>
                  <a:pt x="114683" y="4861873"/>
                  <a:pt x="107063" y="4849300"/>
                  <a:pt x="106683" y="4838250"/>
                </a:cubicBezTo>
                <a:cubicBezTo>
                  <a:pt x="105731" y="4810627"/>
                  <a:pt x="105921" y="4783004"/>
                  <a:pt x="106111" y="4755381"/>
                </a:cubicBezTo>
                <a:cubicBezTo>
                  <a:pt x="106301" y="4730614"/>
                  <a:pt x="103635" y="4704895"/>
                  <a:pt x="108969" y="4681083"/>
                </a:cubicBezTo>
                <a:cubicBezTo>
                  <a:pt x="114683" y="4656126"/>
                  <a:pt x="113921" y="4633647"/>
                  <a:pt x="107445" y="4609452"/>
                </a:cubicBezTo>
                <a:cubicBezTo>
                  <a:pt x="103063" y="4592878"/>
                  <a:pt x="102491" y="4575351"/>
                  <a:pt x="101159" y="4558207"/>
                </a:cubicBezTo>
                <a:cubicBezTo>
                  <a:pt x="99635" y="4539728"/>
                  <a:pt x="103635" y="4519343"/>
                  <a:pt x="97349" y="4502579"/>
                </a:cubicBezTo>
                <a:cubicBezTo>
                  <a:pt x="78678" y="4452665"/>
                  <a:pt x="74678" y="4401419"/>
                  <a:pt x="74678" y="4349222"/>
                </a:cubicBezTo>
                <a:cubicBezTo>
                  <a:pt x="74678" y="4339695"/>
                  <a:pt x="77344" y="4329979"/>
                  <a:pt x="80202" y="4320837"/>
                </a:cubicBezTo>
                <a:cubicBezTo>
                  <a:pt x="97349" y="4267493"/>
                  <a:pt x="95825" y="4213961"/>
                  <a:pt x="85346" y="4159667"/>
                </a:cubicBezTo>
                <a:cubicBezTo>
                  <a:pt x="83060" y="4148427"/>
                  <a:pt x="82678" y="4135854"/>
                  <a:pt x="84964" y="4124614"/>
                </a:cubicBezTo>
                <a:cubicBezTo>
                  <a:pt x="91633" y="4092989"/>
                  <a:pt x="102683" y="4062318"/>
                  <a:pt x="107445" y="4030503"/>
                </a:cubicBezTo>
                <a:cubicBezTo>
                  <a:pt x="115255" y="3977925"/>
                  <a:pt x="88967" y="3932394"/>
                  <a:pt x="71820" y="3885338"/>
                </a:cubicBezTo>
                <a:cubicBezTo>
                  <a:pt x="55627" y="3840569"/>
                  <a:pt x="19050" y="3802467"/>
                  <a:pt x="27243" y="3749506"/>
                </a:cubicBezTo>
                <a:cubicBezTo>
                  <a:pt x="28005" y="3744173"/>
                  <a:pt x="22860" y="3738267"/>
                  <a:pt x="21526" y="3732361"/>
                </a:cubicBezTo>
                <a:cubicBezTo>
                  <a:pt x="17906" y="3716168"/>
                  <a:pt x="13526" y="3699976"/>
                  <a:pt x="11810" y="3683591"/>
                </a:cubicBezTo>
                <a:cubicBezTo>
                  <a:pt x="9524" y="3663589"/>
                  <a:pt x="10286" y="3643204"/>
                  <a:pt x="8382" y="3623201"/>
                </a:cubicBezTo>
                <a:cubicBezTo>
                  <a:pt x="6096" y="3597482"/>
                  <a:pt x="0" y="3572146"/>
                  <a:pt x="0" y="3546617"/>
                </a:cubicBezTo>
                <a:cubicBezTo>
                  <a:pt x="0" y="3526042"/>
                  <a:pt x="7048" y="3505657"/>
                  <a:pt x="10478" y="3485275"/>
                </a:cubicBezTo>
                <a:cubicBezTo>
                  <a:pt x="15240" y="3456508"/>
                  <a:pt x="13906" y="3424883"/>
                  <a:pt x="26098" y="3399546"/>
                </a:cubicBezTo>
                <a:cubicBezTo>
                  <a:pt x="39053" y="3372495"/>
                  <a:pt x="44959" y="3346776"/>
                  <a:pt x="40959" y="3318771"/>
                </a:cubicBezTo>
                <a:cubicBezTo>
                  <a:pt x="39625" y="3309437"/>
                  <a:pt x="31623" y="3297434"/>
                  <a:pt x="23432" y="3293244"/>
                </a:cubicBezTo>
                <a:cubicBezTo>
                  <a:pt x="5144" y="3283908"/>
                  <a:pt x="1904" y="3271145"/>
                  <a:pt x="8192" y="3253809"/>
                </a:cubicBezTo>
                <a:cubicBezTo>
                  <a:pt x="13526" y="3238758"/>
                  <a:pt x="16192" y="3220280"/>
                  <a:pt x="26481" y="3209993"/>
                </a:cubicBezTo>
                <a:cubicBezTo>
                  <a:pt x="55627" y="3180844"/>
                  <a:pt x="56580" y="3143695"/>
                  <a:pt x="64390" y="3107500"/>
                </a:cubicBezTo>
                <a:cubicBezTo>
                  <a:pt x="69154" y="3085403"/>
                  <a:pt x="69344" y="3064827"/>
                  <a:pt x="66106" y="3042728"/>
                </a:cubicBezTo>
                <a:cubicBezTo>
                  <a:pt x="58866" y="2994722"/>
                  <a:pt x="69154" y="2948047"/>
                  <a:pt x="82298" y="2901943"/>
                </a:cubicBezTo>
                <a:cubicBezTo>
                  <a:pt x="91061" y="2871462"/>
                  <a:pt x="96395" y="2840219"/>
                  <a:pt x="105349" y="2809930"/>
                </a:cubicBezTo>
                <a:cubicBezTo>
                  <a:pt x="112207" y="2787259"/>
                  <a:pt x="120400" y="2764590"/>
                  <a:pt x="131448" y="2743826"/>
                </a:cubicBezTo>
                <a:cubicBezTo>
                  <a:pt x="147643" y="2713723"/>
                  <a:pt x="172027" y="2687436"/>
                  <a:pt x="165549" y="2649143"/>
                </a:cubicBezTo>
                <a:cubicBezTo>
                  <a:pt x="159835" y="2615421"/>
                  <a:pt x="171835" y="2584942"/>
                  <a:pt x="183266" y="2554079"/>
                </a:cubicBezTo>
                <a:cubicBezTo>
                  <a:pt x="191648" y="2531409"/>
                  <a:pt x="200222" y="2508742"/>
                  <a:pt x="205556" y="2485307"/>
                </a:cubicBezTo>
                <a:cubicBezTo>
                  <a:pt x="211843" y="2457492"/>
                  <a:pt x="209175" y="2426059"/>
                  <a:pt x="220797" y="2401292"/>
                </a:cubicBezTo>
                <a:cubicBezTo>
                  <a:pt x="232989" y="2375383"/>
                  <a:pt x="224797" y="2353859"/>
                  <a:pt x="221367" y="2330806"/>
                </a:cubicBezTo>
                <a:cubicBezTo>
                  <a:pt x="216033" y="2294039"/>
                  <a:pt x="206126" y="2257459"/>
                  <a:pt x="218701" y="2220312"/>
                </a:cubicBezTo>
                <a:cubicBezTo>
                  <a:pt x="233941" y="2175163"/>
                  <a:pt x="250324" y="2130393"/>
                  <a:pt x="264802" y="2085054"/>
                </a:cubicBezTo>
                <a:cubicBezTo>
                  <a:pt x="270329" y="2067525"/>
                  <a:pt x="272615" y="2048668"/>
                  <a:pt x="275091" y="2030378"/>
                </a:cubicBezTo>
                <a:cubicBezTo>
                  <a:pt x="277187" y="2013043"/>
                  <a:pt x="271853" y="1992279"/>
                  <a:pt x="279853" y="1978940"/>
                </a:cubicBezTo>
                <a:cubicBezTo>
                  <a:pt x="300428" y="1944649"/>
                  <a:pt x="310524" y="1909408"/>
                  <a:pt x="310524" y="1869780"/>
                </a:cubicBezTo>
                <a:cubicBezTo>
                  <a:pt x="310524" y="1854920"/>
                  <a:pt x="319098" y="1840441"/>
                  <a:pt x="320622" y="1825393"/>
                </a:cubicBezTo>
                <a:cubicBezTo>
                  <a:pt x="322526" y="1804816"/>
                  <a:pt x="327671" y="1781194"/>
                  <a:pt x="320430" y="1763287"/>
                </a:cubicBezTo>
                <a:cubicBezTo>
                  <a:pt x="303286" y="1721185"/>
                  <a:pt x="317574" y="1687086"/>
                  <a:pt x="334529" y="1650317"/>
                </a:cubicBezTo>
                <a:cubicBezTo>
                  <a:pt x="351293" y="1614120"/>
                  <a:pt x="364628" y="1576019"/>
                  <a:pt x="375678" y="1537537"/>
                </a:cubicBezTo>
                <a:cubicBezTo>
                  <a:pt x="379678" y="1523059"/>
                  <a:pt x="373010" y="1505724"/>
                  <a:pt x="371678" y="1489720"/>
                </a:cubicBezTo>
                <a:cubicBezTo>
                  <a:pt x="371296" y="1484004"/>
                  <a:pt x="370724" y="1477717"/>
                  <a:pt x="372630" y="1472575"/>
                </a:cubicBezTo>
                <a:cubicBezTo>
                  <a:pt x="390919" y="1422854"/>
                  <a:pt x="404825" y="1372368"/>
                  <a:pt x="395301" y="1318456"/>
                </a:cubicBezTo>
                <a:cubicBezTo>
                  <a:pt x="394347" y="1313504"/>
                  <a:pt x="396443" y="1307978"/>
                  <a:pt x="397777" y="1303024"/>
                </a:cubicBezTo>
                <a:cubicBezTo>
                  <a:pt x="404635" y="1278829"/>
                  <a:pt x="415493" y="1255206"/>
                  <a:pt x="417970" y="1230633"/>
                </a:cubicBezTo>
                <a:cubicBezTo>
                  <a:pt x="424066" y="1170051"/>
                  <a:pt x="426544" y="1109091"/>
                  <a:pt x="430544" y="1048125"/>
                </a:cubicBezTo>
                <a:cubicBezTo>
                  <a:pt x="430734" y="1044315"/>
                  <a:pt x="430734" y="1040315"/>
                  <a:pt x="432068" y="1036887"/>
                </a:cubicBezTo>
                <a:cubicBezTo>
                  <a:pt x="440260" y="1014406"/>
                  <a:pt x="437592" y="994785"/>
                  <a:pt x="421972" y="975733"/>
                </a:cubicBezTo>
                <a:cubicBezTo>
                  <a:pt x="415113" y="967350"/>
                  <a:pt x="411493" y="955920"/>
                  <a:pt x="407683" y="945444"/>
                </a:cubicBezTo>
                <a:cubicBezTo>
                  <a:pt x="401967" y="930011"/>
                  <a:pt x="396443" y="914200"/>
                  <a:pt x="392823" y="898198"/>
                </a:cubicBezTo>
                <a:cubicBezTo>
                  <a:pt x="389395" y="882384"/>
                  <a:pt x="384632" y="865430"/>
                  <a:pt x="387299" y="850189"/>
                </a:cubicBezTo>
                <a:cubicBezTo>
                  <a:pt x="392061" y="822756"/>
                  <a:pt x="402729" y="796655"/>
                  <a:pt x="409779" y="769605"/>
                </a:cubicBezTo>
                <a:cubicBezTo>
                  <a:pt x="412255" y="760270"/>
                  <a:pt x="411873" y="749982"/>
                  <a:pt x="412065" y="740268"/>
                </a:cubicBezTo>
                <a:cubicBezTo>
                  <a:pt x="412635" y="717977"/>
                  <a:pt x="407111" y="695116"/>
                  <a:pt x="422924" y="674923"/>
                </a:cubicBezTo>
                <a:cubicBezTo>
                  <a:pt x="437782" y="656255"/>
                  <a:pt x="433402" y="637392"/>
                  <a:pt x="422162" y="617772"/>
                </a:cubicBezTo>
                <a:cubicBezTo>
                  <a:pt x="414159" y="603673"/>
                  <a:pt x="407873" y="587672"/>
                  <a:pt x="404825" y="571860"/>
                </a:cubicBezTo>
                <a:cubicBezTo>
                  <a:pt x="400635" y="550141"/>
                  <a:pt x="398919" y="528615"/>
                  <a:pt x="401397" y="505182"/>
                </a:cubicBezTo>
                <a:cubicBezTo>
                  <a:pt x="403111" y="488607"/>
                  <a:pt x="403873" y="475081"/>
                  <a:pt x="413969" y="462126"/>
                </a:cubicBezTo>
                <a:cubicBezTo>
                  <a:pt x="415493" y="460032"/>
                  <a:pt x="415875" y="456222"/>
                  <a:pt x="415683" y="453364"/>
                </a:cubicBezTo>
                <a:cubicBezTo>
                  <a:pt x="412445" y="415835"/>
                  <a:pt x="414159" y="378686"/>
                  <a:pt x="416448" y="340774"/>
                </a:cubicBezTo>
                <a:cubicBezTo>
                  <a:pt x="419494" y="292579"/>
                  <a:pt x="410541" y="241901"/>
                  <a:pt x="378536" y="200182"/>
                </a:cubicBezTo>
                <a:cubicBezTo>
                  <a:pt x="373772" y="194085"/>
                  <a:pt x="371678" y="184941"/>
                  <a:pt x="370534" y="176939"/>
                </a:cubicBezTo>
                <a:cubicBezTo>
                  <a:pt x="365582" y="139219"/>
                  <a:pt x="362152" y="101308"/>
                  <a:pt x="356628" y="63587"/>
                </a:cubicBezTo>
                <a:cubicBezTo>
                  <a:pt x="353579" y="43012"/>
                  <a:pt x="350911" y="21486"/>
                  <a:pt x="342529" y="2817"/>
                </a:cubicBezTo>
                <a:close/>
              </a:path>
            </a:pathLst>
          </a:custGeom>
          <a:effectLst>
            <a:outerShdw blurRad="381000" dist="152400" dir="10800000" algn="r" rotWithShape="0">
              <a:prstClr val="black">
                <a:alpha val="10000"/>
              </a:prstClr>
            </a:outerShdw>
          </a:effectLst>
        </p:spPr>
      </p:pic>
      <p:sp>
        <p:nvSpPr>
          <p:cNvPr id="11" name="Freeform: Shape 10">
            <a:extLst>
              <a:ext uri="{FF2B5EF4-FFF2-40B4-BE49-F238E27FC236}">
                <a16:creationId xmlns:a16="http://schemas.microsoft.com/office/drawing/2014/main" id="{D891F8D6-850A-4554-AF0F-FC18D0F9D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28358"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AF21E3FB-D9CF-AE2B-1D43-8C35E8FEA368}"/>
              </a:ext>
            </a:extLst>
          </p:cNvPr>
          <p:cNvSpPr>
            <a:spLocks noGrp="1"/>
          </p:cNvSpPr>
          <p:nvPr>
            <p:ph type="subTitle" idx="1"/>
          </p:nvPr>
        </p:nvSpPr>
        <p:spPr>
          <a:xfrm>
            <a:off x="762001" y="3047999"/>
            <a:ext cx="6095998" cy="3048001"/>
          </a:xfrm>
        </p:spPr>
        <p:txBody>
          <a:bodyPr vert="horz" lIns="91440" tIns="45720" rIns="91440" bIns="45720" rtlCol="0">
            <a:normAutofit/>
          </a:bodyPr>
          <a:lstStyle/>
          <a:p>
            <a:pPr indent="-228600" algn="l">
              <a:buFont typeface="Arial" panose="020B0604020202020204" pitchFamily="34" charset="0"/>
              <a:buChar char="•"/>
            </a:pPr>
            <a:r>
              <a:rPr lang="en-US" dirty="0"/>
              <a:t>MSSV:</a:t>
            </a:r>
            <a:br>
              <a:rPr lang="en-US" dirty="0"/>
            </a:br>
            <a:r>
              <a:rPr lang="en-US" dirty="0"/>
              <a:t>HỌ TÊN: NGUYỄN THỊ THU TRINH</a:t>
            </a:r>
            <a:br>
              <a:rPr lang="en-US" dirty="0"/>
            </a:br>
            <a:r>
              <a:rPr lang="en-US" dirty="0"/>
              <a:t>MÔN: XÁC ĐỊNH YÊU CẦU HỆ THỐNG</a:t>
            </a:r>
            <a:br>
              <a:rPr lang="en-US" dirty="0"/>
            </a:br>
            <a:r>
              <a:rPr lang="en-US" dirty="0"/>
              <a:t>LỚP : DHCNTT17B</a:t>
            </a:r>
            <a:br>
              <a:rPr lang="en-US" dirty="0"/>
            </a:br>
            <a:r>
              <a:rPr lang="en-US" dirty="0"/>
              <a:t>NGÀY 16/04/2023</a:t>
            </a:r>
          </a:p>
        </p:txBody>
      </p:sp>
      <p:sp>
        <p:nvSpPr>
          <p:cNvPr id="13" name="Freeform: Shape 12">
            <a:extLst>
              <a:ext uri="{FF2B5EF4-FFF2-40B4-BE49-F238E27FC236}">
                <a16:creationId xmlns:a16="http://schemas.microsoft.com/office/drawing/2014/main" id="{801843F1-9A50-4D34-96E0-A5E4E7443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28358" y="2991645"/>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04025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FDAA347C-90B5-6F88-A746-971C3F299869}"/>
              </a:ext>
            </a:extLst>
          </p:cNvPr>
          <p:cNvSpPr>
            <a:spLocks noGrp="1"/>
          </p:cNvSpPr>
          <p:nvPr>
            <p:ph type="title"/>
          </p:nvPr>
        </p:nvSpPr>
        <p:spPr>
          <a:xfrm>
            <a:off x="1614115" y="1163594"/>
            <a:ext cx="9660836" cy="2923375"/>
          </a:xfrm>
        </p:spPr>
        <p:txBody>
          <a:bodyPr vert="horz" lIns="91440" tIns="45720" rIns="91440" bIns="45720" rtlCol="0" anchor="b" anchorCtr="0">
            <a:normAutofit/>
          </a:bodyPr>
          <a:lstStyle/>
          <a:p>
            <a:pPr algn="ctr"/>
            <a:r>
              <a:rPr lang="en-US" sz="8000" err="1"/>
              <a:t>Bài</a:t>
            </a:r>
            <a:r>
              <a:rPr lang="en-US" sz="8000"/>
              <a:t> 4</a:t>
            </a:r>
            <a:br>
              <a:rPr lang="en-US" sz="8000"/>
            </a:br>
            <a:r>
              <a:rPr lang="en-US" sz="8000" err="1"/>
              <a:t>Quản</a:t>
            </a:r>
            <a:r>
              <a:rPr lang="en-US" sz="8000"/>
              <a:t> </a:t>
            </a:r>
            <a:r>
              <a:rPr lang="en-US" sz="8000" err="1"/>
              <a:t>trị</a:t>
            </a:r>
            <a:r>
              <a:rPr lang="en-US" sz="8000"/>
              <a:t> chi </a:t>
            </a:r>
            <a:r>
              <a:rPr lang="en-US" sz="8000" err="1"/>
              <a:t>phí</a:t>
            </a:r>
            <a:endParaRPr lang="en-US" sz="8000"/>
          </a:p>
        </p:txBody>
      </p:sp>
      <p:grpSp>
        <p:nvGrpSpPr>
          <p:cNvPr id="11" name="Group 10">
            <a:extLst>
              <a:ext uri="{FF2B5EF4-FFF2-40B4-BE49-F238E27FC236}">
                <a16:creationId xmlns:a16="http://schemas.microsoft.com/office/drawing/2014/main" id="{648ED110-4482-40CA-9CCB-3A3DF37D55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6142518"/>
            <a:ext cx="10455568" cy="715482"/>
            <a:chOff x="0" y="6142518"/>
            <a:chExt cx="10455568" cy="715482"/>
          </a:xfrm>
          <a:effectLst>
            <a:outerShdw blurRad="381000" dist="152400" dir="16200000" algn="ctr" rotWithShape="0">
              <a:srgbClr val="000000">
                <a:alpha val="10000"/>
              </a:srgbClr>
            </a:outerShdw>
          </a:effectLst>
        </p:grpSpPr>
        <p:sp>
          <p:nvSpPr>
            <p:cNvPr id="12" name="Freeform: Shape 11">
              <a:extLst>
                <a:ext uri="{FF2B5EF4-FFF2-40B4-BE49-F238E27FC236}">
                  <a16:creationId xmlns:a16="http://schemas.microsoft.com/office/drawing/2014/main" id="{246D154F-9E4F-4BAB-9E27-642EAB2EA5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7789" y="6848400"/>
              <a:ext cx="153399" cy="9600"/>
            </a:xfrm>
            <a:custGeom>
              <a:avLst/>
              <a:gdLst>
                <a:gd name="connsiteX0" fmla="*/ 92746 w 153399"/>
                <a:gd name="connsiteY0" fmla="*/ 43 h 9600"/>
                <a:gd name="connsiteX1" fmla="*/ 144918 w 153399"/>
                <a:gd name="connsiteY1" fmla="*/ 6433 h 9600"/>
                <a:gd name="connsiteX2" fmla="*/ 153399 w 153399"/>
                <a:gd name="connsiteY2" fmla="*/ 9600 h 9600"/>
                <a:gd name="connsiteX3" fmla="*/ 0 w 153399"/>
                <a:gd name="connsiteY3" fmla="*/ 9600 h 9600"/>
                <a:gd name="connsiteX4" fmla="*/ 26678 w 153399"/>
                <a:gd name="connsiteY4" fmla="*/ 6286 h 9600"/>
                <a:gd name="connsiteX5" fmla="*/ 92746 w 153399"/>
                <a:gd name="connsiteY5" fmla="*/ 43 h 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399" h="9600">
                  <a:moveTo>
                    <a:pt x="92746" y="43"/>
                  </a:moveTo>
                  <a:cubicBezTo>
                    <a:pt x="111004" y="-358"/>
                    <a:pt x="128295" y="2072"/>
                    <a:pt x="144918" y="6433"/>
                  </a:cubicBezTo>
                  <a:lnTo>
                    <a:pt x="153399" y="9600"/>
                  </a:lnTo>
                  <a:lnTo>
                    <a:pt x="0" y="9600"/>
                  </a:lnTo>
                  <a:lnTo>
                    <a:pt x="26678" y="6286"/>
                  </a:lnTo>
                  <a:cubicBezTo>
                    <a:pt x="48667" y="3255"/>
                    <a:pt x="70647" y="552"/>
                    <a:pt x="92746" y="4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oup 12">
              <a:extLst>
                <a:ext uri="{FF2B5EF4-FFF2-40B4-BE49-F238E27FC236}">
                  <a16:creationId xmlns:a16="http://schemas.microsoft.com/office/drawing/2014/main" id="{064496DF-E0AD-4FB8-B8B5-EE1502F1603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a:off x="0" y="6142518"/>
              <a:ext cx="10455568" cy="715481"/>
              <a:chOff x="0" y="0"/>
              <a:chExt cx="10455568" cy="715481"/>
            </a:xfrm>
          </p:grpSpPr>
          <p:sp>
            <p:nvSpPr>
              <p:cNvPr id="14" name="Freeform: Shape 13">
                <a:extLst>
                  <a:ext uri="{FF2B5EF4-FFF2-40B4-BE49-F238E27FC236}">
                    <a16:creationId xmlns:a16="http://schemas.microsoft.com/office/drawing/2014/main" id="{50C3D9EF-A4AC-4717-9584-617E7F3AD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solidFill>
                <a:schemeClr val="l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7C880BB0-FB1C-4D74-B566-0D32733346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461173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2CB895-39E9-27A2-8DE2-B2B126CCB803}"/>
              </a:ext>
            </a:extLst>
          </p:cNvPr>
          <p:cNvSpPr>
            <a:spLocks noGrp="1"/>
          </p:cNvSpPr>
          <p:nvPr>
            <p:ph type="title"/>
          </p:nvPr>
        </p:nvSpPr>
        <p:spPr>
          <a:xfrm>
            <a:off x="762000" y="304800"/>
            <a:ext cx="10668000" cy="1316182"/>
          </a:xfrm>
        </p:spPr>
        <p:txBody>
          <a:bodyPr>
            <a:normAutofit/>
          </a:bodyPr>
          <a:lstStyle/>
          <a:p>
            <a:r>
              <a:rPr lang="en-US" err="1"/>
              <a:t>Tầm</a:t>
            </a:r>
            <a:r>
              <a:rPr lang="en-US"/>
              <a:t> </a:t>
            </a:r>
            <a:r>
              <a:rPr lang="en-US" err="1"/>
              <a:t>quan</a:t>
            </a:r>
            <a:r>
              <a:rPr lang="en-US"/>
              <a:t> </a:t>
            </a:r>
            <a:r>
              <a:rPr lang="en-US" err="1"/>
              <a:t>trọng</a:t>
            </a:r>
            <a:r>
              <a:rPr lang="en-US"/>
              <a:t> </a:t>
            </a:r>
            <a:r>
              <a:rPr lang="en-US" err="1"/>
              <a:t>của</a:t>
            </a:r>
            <a:r>
              <a:rPr lang="en-US"/>
              <a:t> </a:t>
            </a:r>
            <a:r>
              <a:rPr lang="en-US" err="1"/>
              <a:t>việc</a:t>
            </a:r>
            <a:r>
              <a:rPr lang="en-US"/>
              <a:t> </a:t>
            </a:r>
            <a:r>
              <a:rPr lang="en-US" err="1"/>
              <a:t>quản</a:t>
            </a:r>
            <a:r>
              <a:rPr lang="en-US"/>
              <a:t> </a:t>
            </a:r>
            <a:r>
              <a:rPr lang="en-US" err="1"/>
              <a:t>lý</a:t>
            </a:r>
            <a:r>
              <a:rPr lang="en-US"/>
              <a:t> chi </a:t>
            </a:r>
            <a:r>
              <a:rPr lang="en-US" err="1"/>
              <a:t>phí</a:t>
            </a:r>
            <a:r>
              <a:rPr lang="en-US"/>
              <a:t> </a:t>
            </a:r>
            <a:r>
              <a:rPr lang="en-US" err="1"/>
              <a:t>dự</a:t>
            </a:r>
            <a:r>
              <a:rPr lang="en-US"/>
              <a:t> </a:t>
            </a:r>
            <a:r>
              <a:rPr lang="en-US" err="1"/>
              <a:t>án</a:t>
            </a:r>
            <a:endParaRPr lang="en-US"/>
          </a:p>
        </p:txBody>
      </p:sp>
      <p:sp>
        <p:nvSpPr>
          <p:cNvPr id="6" name="Text Placeholder 5">
            <a:extLst>
              <a:ext uri="{FF2B5EF4-FFF2-40B4-BE49-F238E27FC236}">
                <a16:creationId xmlns:a16="http://schemas.microsoft.com/office/drawing/2014/main" id="{8FE39825-7BA8-C7D4-1836-A8D2B271C545}"/>
              </a:ext>
            </a:extLst>
          </p:cNvPr>
          <p:cNvSpPr>
            <a:spLocks noGrp="1"/>
          </p:cNvSpPr>
          <p:nvPr>
            <p:ph type="body" idx="1"/>
          </p:nvPr>
        </p:nvSpPr>
        <p:spPr>
          <a:xfrm>
            <a:off x="762000" y="1620982"/>
            <a:ext cx="4572001" cy="761999"/>
          </a:xfrm>
        </p:spPr>
        <p:txBody>
          <a:bodyPr>
            <a:normAutofit fontScale="85000" lnSpcReduction="20000"/>
          </a:bodyPr>
          <a:lstStyle/>
          <a:p>
            <a:endParaRPr lang="en-US"/>
          </a:p>
          <a:p>
            <a:r>
              <a:rPr lang="en-US"/>
              <a:t>Chi </a:t>
            </a:r>
            <a:r>
              <a:rPr lang="en-US" err="1"/>
              <a:t>phí</a:t>
            </a:r>
            <a:r>
              <a:rPr lang="en-US"/>
              <a:t> </a:t>
            </a:r>
            <a:r>
              <a:rPr lang="en-US" err="1"/>
              <a:t>là</a:t>
            </a:r>
            <a:r>
              <a:rPr lang="en-US"/>
              <a:t> </a:t>
            </a:r>
            <a:r>
              <a:rPr lang="en-US" err="1"/>
              <a:t>gì</a:t>
            </a:r>
            <a:r>
              <a:rPr lang="en-US"/>
              <a:t> ?</a:t>
            </a:r>
          </a:p>
          <a:p>
            <a:endParaRPr lang="en-US"/>
          </a:p>
        </p:txBody>
      </p:sp>
      <p:sp>
        <p:nvSpPr>
          <p:cNvPr id="11" name="Content Placeholder 10">
            <a:extLst>
              <a:ext uri="{FF2B5EF4-FFF2-40B4-BE49-F238E27FC236}">
                <a16:creationId xmlns:a16="http://schemas.microsoft.com/office/drawing/2014/main" id="{3A4A11AF-3E9B-B38B-0B22-6D4D485EB6FC}"/>
              </a:ext>
            </a:extLst>
          </p:cNvPr>
          <p:cNvSpPr>
            <a:spLocks noGrp="1"/>
          </p:cNvSpPr>
          <p:nvPr>
            <p:ph sz="half" idx="2"/>
          </p:nvPr>
        </p:nvSpPr>
        <p:spPr>
          <a:xfrm>
            <a:off x="762001" y="2382981"/>
            <a:ext cx="4572000" cy="3713019"/>
          </a:xfrm>
        </p:spPr>
        <p:txBody>
          <a:bodyPr>
            <a:normAutofit fontScale="85000" lnSpcReduction="20000"/>
          </a:bodyPr>
          <a:lstStyle/>
          <a:p>
            <a:pPr marL="0" lvl="0" indent="0" algn="l" rtl="0">
              <a:spcBef>
                <a:spcPts val="0"/>
              </a:spcBef>
              <a:spcAft>
                <a:spcPts val="0"/>
              </a:spcAft>
              <a:buNone/>
            </a:pPr>
            <a:r>
              <a:rPr lang="vi-VN" dirty="0"/>
              <a:t>• Là những tài nguyên cần phải bỏ ra để đạt đến một mục tiêu cụ thể. Chi phí dùng để trả cho yêu cầu về hàng hóa và dịch vụ.</a:t>
            </a:r>
          </a:p>
          <a:p>
            <a:pPr marL="0" lvl="0" indent="0" algn="l" rtl="0">
              <a:spcBef>
                <a:spcPts val="0"/>
              </a:spcBef>
              <a:spcAft>
                <a:spcPts val="0"/>
              </a:spcAft>
              <a:buNone/>
            </a:pPr>
            <a:r>
              <a:rPr lang="vi-VN" dirty="0"/>
              <a:t>• Do chi phí của dự án được chi cho việc cung cấp tài nguyên và được sử dụng bất kì nơi đâu trong dự án, nên người quản lí dự án phải hiểu rõ việc quản lí chi phí dự án.</a:t>
            </a:r>
          </a:p>
          <a:p>
            <a:endParaRPr lang="en-US" dirty="0"/>
          </a:p>
        </p:txBody>
      </p:sp>
      <p:sp>
        <p:nvSpPr>
          <p:cNvPr id="12" name="Text Placeholder 11">
            <a:extLst>
              <a:ext uri="{FF2B5EF4-FFF2-40B4-BE49-F238E27FC236}">
                <a16:creationId xmlns:a16="http://schemas.microsoft.com/office/drawing/2014/main" id="{B1DB3A3A-C53C-A577-884F-7A6368318A9E}"/>
              </a:ext>
            </a:extLst>
          </p:cNvPr>
          <p:cNvSpPr>
            <a:spLocks noGrp="1"/>
          </p:cNvSpPr>
          <p:nvPr>
            <p:ph type="body" sz="quarter" idx="3"/>
          </p:nvPr>
        </p:nvSpPr>
        <p:spPr>
          <a:xfrm>
            <a:off x="6857998" y="1343892"/>
            <a:ext cx="4572001" cy="1690253"/>
          </a:xfrm>
        </p:spPr>
        <p:txBody>
          <a:bodyPr>
            <a:normAutofit fontScale="85000" lnSpcReduction="20000"/>
          </a:bodyPr>
          <a:lstStyle/>
          <a:p>
            <a:r>
              <a:rPr lang="en-US">
                <a:latin typeface="Lexend Light"/>
              </a:rPr>
              <a:t>• </a:t>
            </a:r>
            <a:r>
              <a:rPr lang="en-US" err="1">
                <a:latin typeface="Lexend Light"/>
              </a:rPr>
              <a:t>Những</a:t>
            </a:r>
            <a:r>
              <a:rPr lang="en-US">
                <a:latin typeface="Lexend Light"/>
              </a:rPr>
              <a:t> </a:t>
            </a:r>
            <a:r>
              <a:rPr lang="en-US" err="1">
                <a:latin typeface="Lexend Light"/>
              </a:rPr>
              <a:t>nhà</a:t>
            </a:r>
            <a:r>
              <a:rPr lang="en-US">
                <a:latin typeface="Lexend Light"/>
              </a:rPr>
              <a:t> </a:t>
            </a:r>
            <a:r>
              <a:rPr lang="en-US" err="1">
                <a:latin typeface="Lexend Light"/>
              </a:rPr>
              <a:t>chuyên</a:t>
            </a:r>
            <a:r>
              <a:rPr lang="en-US">
                <a:latin typeface="Lexend Light"/>
              </a:rPr>
              <a:t> </a:t>
            </a:r>
            <a:r>
              <a:rPr lang="en-US" err="1">
                <a:latin typeface="Lexend Light"/>
              </a:rPr>
              <a:t>nghiệp</a:t>
            </a:r>
            <a:r>
              <a:rPr lang="en-US">
                <a:latin typeface="Lexend Light"/>
              </a:rPr>
              <a:t> </a:t>
            </a:r>
            <a:r>
              <a:rPr lang="en-US" err="1">
                <a:latin typeface="Lexend Light"/>
              </a:rPr>
              <a:t>về</a:t>
            </a:r>
            <a:r>
              <a:rPr lang="en-US">
                <a:latin typeface="Lexend Light"/>
              </a:rPr>
              <a:t> CNTT </a:t>
            </a:r>
            <a:r>
              <a:rPr lang="en-US" err="1">
                <a:latin typeface="Lexend Light"/>
              </a:rPr>
              <a:t>biết</a:t>
            </a:r>
            <a:r>
              <a:rPr lang="en-US">
                <a:latin typeface="Lexend Light"/>
              </a:rPr>
              <a:t> </a:t>
            </a:r>
            <a:r>
              <a:rPr lang="en-US" err="1">
                <a:latin typeface="Lexend Light"/>
              </a:rPr>
              <a:t>rằng</a:t>
            </a:r>
            <a:r>
              <a:rPr lang="en-US">
                <a:latin typeface="Lexend Light"/>
              </a:rPr>
              <a:t>,</a:t>
            </a:r>
          </a:p>
          <a:p>
            <a:r>
              <a:rPr lang="en-US">
                <a:latin typeface="Lexend Light"/>
              </a:rPr>
              <a:t>– </a:t>
            </a:r>
            <a:r>
              <a:rPr lang="en-US" err="1">
                <a:latin typeface="Lexend Light"/>
              </a:rPr>
              <a:t>Ước</a:t>
            </a:r>
            <a:r>
              <a:rPr lang="en-US">
                <a:latin typeface="Lexend Light"/>
              </a:rPr>
              <a:t> </a:t>
            </a:r>
            <a:r>
              <a:rPr lang="en-US" err="1">
                <a:latin typeface="Lexend Light"/>
              </a:rPr>
              <a:t>lượng</a:t>
            </a:r>
            <a:r>
              <a:rPr lang="en-US">
                <a:latin typeface="Lexend Light"/>
              </a:rPr>
              <a:t> chi </a:t>
            </a:r>
            <a:r>
              <a:rPr lang="en-US" err="1">
                <a:latin typeface="Lexend Light"/>
              </a:rPr>
              <a:t>phí</a:t>
            </a:r>
            <a:r>
              <a:rPr lang="en-US">
                <a:latin typeface="Lexend Light"/>
              </a:rPr>
              <a:t> ban </a:t>
            </a:r>
            <a:r>
              <a:rPr lang="en-US" err="1">
                <a:latin typeface="Lexend Light"/>
              </a:rPr>
              <a:t>đầu</a:t>
            </a:r>
            <a:r>
              <a:rPr lang="en-US">
                <a:latin typeface="Lexend Light"/>
              </a:rPr>
              <a:t> </a:t>
            </a:r>
            <a:r>
              <a:rPr lang="en-US" err="1">
                <a:latin typeface="Lexend Light"/>
              </a:rPr>
              <a:t>cho</a:t>
            </a:r>
            <a:r>
              <a:rPr lang="en-US">
                <a:latin typeface="Lexend Light"/>
              </a:rPr>
              <a:t> </a:t>
            </a:r>
            <a:r>
              <a:rPr lang="en-US" err="1">
                <a:latin typeface="Lexend Light"/>
              </a:rPr>
              <a:t>dự</a:t>
            </a:r>
            <a:r>
              <a:rPr lang="en-US">
                <a:latin typeface="Lexend Light"/>
              </a:rPr>
              <a:t> </a:t>
            </a:r>
            <a:r>
              <a:rPr lang="en-US" err="1">
                <a:latin typeface="Lexend Light"/>
              </a:rPr>
              <a:t>án</a:t>
            </a:r>
            <a:r>
              <a:rPr lang="en-US">
                <a:latin typeface="Lexend Light"/>
              </a:rPr>
              <a:t> CNTT </a:t>
            </a:r>
            <a:r>
              <a:rPr lang="en-US" err="1">
                <a:latin typeface="Lexend Light"/>
              </a:rPr>
              <a:t>thường</a:t>
            </a:r>
            <a:r>
              <a:rPr lang="en-US">
                <a:latin typeface="Lexend Light"/>
              </a:rPr>
              <a:t> </a:t>
            </a:r>
            <a:r>
              <a:rPr lang="en-US" err="1">
                <a:latin typeface="Lexend Light"/>
              </a:rPr>
              <a:t>thấp</a:t>
            </a:r>
            <a:r>
              <a:rPr lang="en-US">
                <a:latin typeface="Lexend Light"/>
              </a:rPr>
              <a:t> </a:t>
            </a:r>
            <a:r>
              <a:rPr lang="en-US" err="1">
                <a:latin typeface="Lexend Light"/>
              </a:rPr>
              <a:t>vì</a:t>
            </a:r>
            <a:r>
              <a:rPr lang="en-US">
                <a:latin typeface="Lexend Light"/>
              </a:rPr>
              <a:t> </a:t>
            </a:r>
            <a:r>
              <a:rPr lang="en-US" err="1">
                <a:latin typeface="Lexend Light"/>
              </a:rPr>
              <a:t>ước</a:t>
            </a:r>
            <a:r>
              <a:rPr lang="en-US">
                <a:latin typeface="Lexend Light"/>
              </a:rPr>
              <a:t> </a:t>
            </a:r>
            <a:r>
              <a:rPr lang="en-US" err="1">
                <a:latin typeface="Lexend Light"/>
              </a:rPr>
              <a:t>lượng</a:t>
            </a:r>
            <a:r>
              <a:rPr lang="en-US">
                <a:latin typeface="Lexend Light"/>
              </a:rPr>
              <a:t> </a:t>
            </a:r>
            <a:r>
              <a:rPr lang="en-US" err="1">
                <a:latin typeface="Lexend Light"/>
              </a:rPr>
              <a:t>dựa</a:t>
            </a:r>
            <a:r>
              <a:rPr lang="en-US">
                <a:latin typeface="Lexend Light"/>
              </a:rPr>
              <a:t> </a:t>
            </a:r>
            <a:r>
              <a:rPr lang="en-US" err="1">
                <a:latin typeface="Lexend Light"/>
              </a:rPr>
              <a:t>trên</a:t>
            </a:r>
            <a:r>
              <a:rPr lang="en-US">
                <a:latin typeface="Lexend Light"/>
              </a:rPr>
              <a:t> </a:t>
            </a:r>
            <a:r>
              <a:rPr lang="en-US" err="1">
                <a:latin typeface="Lexend Light"/>
              </a:rPr>
              <a:t>những</a:t>
            </a:r>
            <a:r>
              <a:rPr lang="en-US">
                <a:latin typeface="Lexend Light"/>
              </a:rPr>
              <a:t> </a:t>
            </a:r>
            <a:r>
              <a:rPr lang="en-US" err="1">
                <a:latin typeface="Lexend Light"/>
              </a:rPr>
              <a:t>yêu</a:t>
            </a:r>
            <a:r>
              <a:rPr lang="en-US">
                <a:latin typeface="Lexend Light"/>
              </a:rPr>
              <a:t> </a:t>
            </a:r>
            <a:r>
              <a:rPr lang="en-US" err="1">
                <a:latin typeface="Lexend Light"/>
              </a:rPr>
              <a:t>cầu</a:t>
            </a:r>
            <a:r>
              <a:rPr lang="en-US">
                <a:latin typeface="Lexend Light"/>
              </a:rPr>
              <a:t> </a:t>
            </a:r>
            <a:r>
              <a:rPr lang="en-US" err="1">
                <a:latin typeface="Lexend Light"/>
              </a:rPr>
              <a:t>chưa</a:t>
            </a:r>
            <a:r>
              <a:rPr lang="en-US">
                <a:latin typeface="Lexend Light"/>
              </a:rPr>
              <a:t> </a:t>
            </a:r>
            <a:r>
              <a:rPr lang="en-US" err="1">
                <a:latin typeface="Lexend Light"/>
              </a:rPr>
              <a:t>đầy</a:t>
            </a:r>
            <a:endParaRPr lang="en-US">
              <a:latin typeface="Lexend Light"/>
            </a:endParaRPr>
          </a:p>
          <a:p>
            <a:r>
              <a:rPr lang="en-US" err="1">
                <a:latin typeface="Lexend Light"/>
              </a:rPr>
              <a:t>đủ</a:t>
            </a:r>
            <a:r>
              <a:rPr lang="en-US">
                <a:latin typeface="Lexend Light"/>
              </a:rPr>
              <a:t> </a:t>
            </a:r>
            <a:r>
              <a:rPr lang="en-US" err="1">
                <a:latin typeface="Lexend Light"/>
              </a:rPr>
              <a:t>và</a:t>
            </a:r>
            <a:r>
              <a:rPr lang="en-US">
                <a:latin typeface="Lexend Light"/>
              </a:rPr>
              <a:t> </a:t>
            </a:r>
            <a:r>
              <a:rPr lang="en-US" err="1">
                <a:latin typeface="Lexend Light"/>
              </a:rPr>
              <a:t>còn</a:t>
            </a:r>
            <a:r>
              <a:rPr lang="en-US">
                <a:latin typeface="Lexend Light"/>
              </a:rPr>
              <a:t> </a:t>
            </a:r>
            <a:r>
              <a:rPr lang="en-US" err="1">
                <a:latin typeface="Lexend Light"/>
              </a:rPr>
              <a:t>mơ</a:t>
            </a:r>
            <a:r>
              <a:rPr lang="en-US">
                <a:latin typeface="Lexend Light"/>
              </a:rPr>
              <a:t> </a:t>
            </a:r>
            <a:r>
              <a:rPr lang="en-US" err="1">
                <a:latin typeface="Lexend Light"/>
              </a:rPr>
              <a:t>hồ</a:t>
            </a:r>
            <a:r>
              <a:rPr lang="en-US">
                <a:latin typeface="Lexend Light"/>
              </a:rPr>
              <a:t>.</a:t>
            </a:r>
          </a:p>
          <a:p>
            <a:endParaRPr lang="en-US"/>
          </a:p>
        </p:txBody>
      </p:sp>
      <p:sp>
        <p:nvSpPr>
          <p:cNvPr id="13" name="Content Placeholder 12">
            <a:extLst>
              <a:ext uri="{FF2B5EF4-FFF2-40B4-BE49-F238E27FC236}">
                <a16:creationId xmlns:a16="http://schemas.microsoft.com/office/drawing/2014/main" id="{3D2EBEEA-C0AD-4B2F-258B-FDE4022E8ED1}"/>
              </a:ext>
            </a:extLst>
          </p:cNvPr>
          <p:cNvSpPr>
            <a:spLocks noGrp="1"/>
          </p:cNvSpPr>
          <p:nvPr>
            <p:ph sz="quarter" idx="4"/>
          </p:nvPr>
        </p:nvSpPr>
        <p:spPr>
          <a:xfrm>
            <a:off x="6858000" y="3144983"/>
            <a:ext cx="4571998" cy="2951017"/>
          </a:xfrm>
        </p:spPr>
        <p:txBody>
          <a:bodyPr>
            <a:normAutofit fontScale="85000" lnSpcReduction="20000"/>
          </a:bodyPr>
          <a:lstStyle/>
          <a:p>
            <a:r>
              <a:rPr lang="en-US">
                <a:latin typeface="Lexend Light"/>
              </a:rPr>
              <a:t>– </a:t>
            </a:r>
            <a:r>
              <a:rPr lang="en-US" err="1">
                <a:latin typeface="Lexend Light"/>
              </a:rPr>
              <a:t>Dự</a:t>
            </a:r>
            <a:r>
              <a:rPr lang="en-US">
                <a:latin typeface="Lexend Light"/>
              </a:rPr>
              <a:t> </a:t>
            </a:r>
            <a:r>
              <a:rPr lang="en-US" err="1">
                <a:latin typeface="Lexend Light"/>
              </a:rPr>
              <a:t>án</a:t>
            </a:r>
            <a:r>
              <a:rPr lang="en-US">
                <a:latin typeface="Lexend Light"/>
              </a:rPr>
              <a:t> CNTT </a:t>
            </a:r>
            <a:r>
              <a:rPr lang="en-US" err="1">
                <a:latin typeface="Lexend Light"/>
              </a:rPr>
              <a:t>thường</a:t>
            </a:r>
            <a:r>
              <a:rPr lang="en-US">
                <a:latin typeface="Lexend Light"/>
              </a:rPr>
              <a:t> </a:t>
            </a:r>
            <a:r>
              <a:rPr lang="en-US" err="1">
                <a:latin typeface="Lexend Light"/>
              </a:rPr>
              <a:t>phát</a:t>
            </a:r>
            <a:r>
              <a:rPr lang="en-US">
                <a:latin typeface="Lexend Light"/>
              </a:rPr>
              <a:t> </a:t>
            </a:r>
            <a:r>
              <a:rPr lang="en-US" err="1">
                <a:latin typeface="Lexend Light"/>
              </a:rPr>
              <a:t>triển</a:t>
            </a:r>
            <a:r>
              <a:rPr lang="en-US">
                <a:latin typeface="Lexend Light"/>
              </a:rPr>
              <a:t> </a:t>
            </a:r>
            <a:r>
              <a:rPr lang="en-US" err="1">
                <a:latin typeface="Lexend Light"/>
              </a:rPr>
              <a:t>những</a:t>
            </a:r>
            <a:r>
              <a:rPr lang="en-US">
                <a:latin typeface="Lexend Light"/>
              </a:rPr>
              <a:t> </a:t>
            </a:r>
            <a:r>
              <a:rPr lang="en-US" err="1">
                <a:latin typeface="Lexend Light"/>
              </a:rPr>
              <a:t>công</a:t>
            </a:r>
            <a:r>
              <a:rPr lang="en-US">
                <a:latin typeface="Lexend Light"/>
              </a:rPr>
              <a:t> </a:t>
            </a:r>
            <a:r>
              <a:rPr lang="en-US" err="1">
                <a:latin typeface="Lexend Light"/>
              </a:rPr>
              <a:t>nghệ</a:t>
            </a:r>
            <a:r>
              <a:rPr lang="en-US">
                <a:latin typeface="Lexend Light"/>
              </a:rPr>
              <a:t> </a:t>
            </a:r>
            <a:r>
              <a:rPr lang="en-US" err="1">
                <a:latin typeface="Lexend Light"/>
              </a:rPr>
              <a:t>mới,cải</a:t>
            </a:r>
            <a:r>
              <a:rPr lang="en-US">
                <a:latin typeface="Lexend Light"/>
              </a:rPr>
              <a:t> </a:t>
            </a:r>
            <a:r>
              <a:rPr lang="en-US" err="1">
                <a:latin typeface="Lexend Light"/>
              </a:rPr>
              <a:t>tiến</a:t>
            </a:r>
            <a:r>
              <a:rPr lang="en-US">
                <a:latin typeface="Lexend Light"/>
              </a:rPr>
              <a:t> </a:t>
            </a:r>
            <a:r>
              <a:rPr lang="en-US" err="1">
                <a:latin typeface="Lexend Light"/>
              </a:rPr>
              <a:t>tiến</a:t>
            </a:r>
            <a:r>
              <a:rPr lang="en-US">
                <a:latin typeface="Lexend Light"/>
              </a:rPr>
              <a:t> </a:t>
            </a:r>
            <a:r>
              <a:rPr lang="en-US" err="1">
                <a:latin typeface="Lexend Light"/>
              </a:rPr>
              <a:t>trình</a:t>
            </a:r>
            <a:r>
              <a:rPr lang="en-US">
                <a:latin typeface="Lexend Light"/>
              </a:rPr>
              <a:t> </a:t>
            </a:r>
            <a:r>
              <a:rPr lang="en-US" err="1">
                <a:latin typeface="Lexend Light"/>
              </a:rPr>
              <a:t>kinh</a:t>
            </a:r>
            <a:r>
              <a:rPr lang="en-US">
                <a:latin typeface="Lexend Light"/>
              </a:rPr>
              <a:t> </a:t>
            </a:r>
            <a:r>
              <a:rPr lang="en-US" err="1">
                <a:latin typeface="Lexend Light"/>
              </a:rPr>
              <a:t>doanh</a:t>
            </a:r>
            <a:r>
              <a:rPr lang="en-US">
                <a:latin typeface="Lexend Light"/>
              </a:rPr>
              <a:t>. </a:t>
            </a:r>
            <a:r>
              <a:rPr lang="en-US" err="1">
                <a:latin typeface="Lexend Light"/>
              </a:rPr>
              <a:t>Bất</a:t>
            </a:r>
            <a:r>
              <a:rPr lang="en-US">
                <a:latin typeface="Lexend Light"/>
              </a:rPr>
              <a:t> </a:t>
            </a:r>
            <a:r>
              <a:rPr lang="en-US" err="1">
                <a:latin typeface="Lexend Light"/>
              </a:rPr>
              <a:t>cứ</a:t>
            </a:r>
            <a:r>
              <a:rPr lang="en-US">
                <a:latin typeface="Lexend Light"/>
              </a:rPr>
              <a:t> </a:t>
            </a:r>
            <a:r>
              <a:rPr lang="en-US" err="1">
                <a:latin typeface="Lexend Light"/>
              </a:rPr>
              <a:t>công</a:t>
            </a:r>
            <a:r>
              <a:rPr lang="en-US">
                <a:latin typeface="Lexend Light"/>
              </a:rPr>
              <a:t> </a:t>
            </a:r>
            <a:r>
              <a:rPr lang="en-US" err="1">
                <a:latin typeface="Lexend Light"/>
              </a:rPr>
              <a:t>nghệ</a:t>
            </a:r>
            <a:r>
              <a:rPr lang="en-US">
                <a:latin typeface="Lexend Light"/>
              </a:rPr>
              <a:t> </a:t>
            </a:r>
            <a:r>
              <a:rPr lang="en-US" err="1">
                <a:latin typeface="Lexend Light"/>
              </a:rPr>
              <a:t>mới,thường</a:t>
            </a:r>
            <a:r>
              <a:rPr lang="en-US">
                <a:latin typeface="Lexend Light"/>
              </a:rPr>
              <a:t> </a:t>
            </a:r>
            <a:r>
              <a:rPr lang="en-US" err="1">
                <a:latin typeface="Lexend Light"/>
              </a:rPr>
              <a:t>chưa</a:t>
            </a:r>
            <a:r>
              <a:rPr lang="en-US">
                <a:latin typeface="Lexend Light"/>
              </a:rPr>
              <a:t> </a:t>
            </a:r>
            <a:r>
              <a:rPr lang="en-US" err="1">
                <a:latin typeface="Lexend Light"/>
              </a:rPr>
              <a:t>được</a:t>
            </a:r>
            <a:r>
              <a:rPr lang="en-US">
                <a:latin typeface="Lexend Light"/>
              </a:rPr>
              <a:t> </a:t>
            </a:r>
            <a:r>
              <a:rPr lang="en-US" err="1">
                <a:latin typeface="Lexend Light"/>
              </a:rPr>
              <a:t>sử</a:t>
            </a:r>
            <a:r>
              <a:rPr lang="en-US">
                <a:latin typeface="Lexend Light"/>
              </a:rPr>
              <a:t> </a:t>
            </a:r>
            <a:r>
              <a:rPr lang="en-US" err="1">
                <a:latin typeface="Lexend Light"/>
              </a:rPr>
              <a:t>dụng</a:t>
            </a:r>
            <a:r>
              <a:rPr lang="en-US">
                <a:latin typeface="Lexend Light"/>
              </a:rPr>
              <a:t> </a:t>
            </a:r>
            <a:r>
              <a:rPr lang="en-US" err="1">
                <a:latin typeface="Lexend Light"/>
              </a:rPr>
              <a:t>nên</a:t>
            </a:r>
            <a:r>
              <a:rPr lang="en-US">
                <a:latin typeface="Lexend Light"/>
              </a:rPr>
              <a:t> </a:t>
            </a:r>
            <a:r>
              <a:rPr lang="en-US" err="1">
                <a:latin typeface="Lexend Light"/>
              </a:rPr>
              <a:t>không</a:t>
            </a:r>
            <a:r>
              <a:rPr lang="en-US">
                <a:latin typeface="Lexend Light"/>
              </a:rPr>
              <a:t> </a:t>
            </a:r>
            <a:r>
              <a:rPr lang="en-US" err="1">
                <a:latin typeface="Lexend Light"/>
              </a:rPr>
              <a:t>kiểm</a:t>
            </a:r>
            <a:r>
              <a:rPr lang="en-US">
                <a:latin typeface="Lexend Light"/>
              </a:rPr>
              <a:t> </a:t>
            </a:r>
            <a:r>
              <a:rPr lang="en-US" err="1">
                <a:latin typeface="Lexend Light"/>
              </a:rPr>
              <a:t>tra</a:t>
            </a:r>
            <a:r>
              <a:rPr lang="en-US">
                <a:latin typeface="Lexend Light"/>
              </a:rPr>
              <a:t> </a:t>
            </a:r>
            <a:r>
              <a:rPr lang="en-US" err="1">
                <a:latin typeface="Lexend Light"/>
              </a:rPr>
              <a:t>trướcđược</a:t>
            </a:r>
            <a:r>
              <a:rPr lang="en-US">
                <a:latin typeface="Lexend Light"/>
              </a:rPr>
              <a:t> (</a:t>
            </a:r>
            <a:r>
              <a:rPr lang="en-US" err="1">
                <a:latin typeface="Lexend Light"/>
              </a:rPr>
              <a:t>thiếu</a:t>
            </a:r>
            <a:r>
              <a:rPr lang="en-US">
                <a:latin typeface="Lexend Light"/>
              </a:rPr>
              <a:t> </a:t>
            </a:r>
            <a:r>
              <a:rPr lang="en-US" err="1">
                <a:latin typeface="Lexend Light"/>
              </a:rPr>
              <a:t>kinh</a:t>
            </a:r>
            <a:r>
              <a:rPr lang="en-US">
                <a:latin typeface="Lexend Light"/>
              </a:rPr>
              <a:t> </a:t>
            </a:r>
            <a:r>
              <a:rPr lang="en-US" err="1">
                <a:latin typeface="Lexend Light"/>
              </a:rPr>
              <a:t>nghiệm</a:t>
            </a:r>
            <a:r>
              <a:rPr lang="en-US">
                <a:latin typeface="Lexend Light"/>
              </a:rPr>
              <a:t>). </a:t>
            </a:r>
            <a:r>
              <a:rPr lang="en-US" err="1">
                <a:latin typeface="Lexend Light"/>
              </a:rPr>
              <a:t>Vấn</a:t>
            </a:r>
            <a:r>
              <a:rPr lang="en-US">
                <a:latin typeface="Lexend Light"/>
              </a:rPr>
              <a:t> </a:t>
            </a:r>
            <a:r>
              <a:rPr lang="en-US" err="1">
                <a:latin typeface="Lexend Light"/>
              </a:rPr>
              <a:t>đề</a:t>
            </a:r>
            <a:r>
              <a:rPr lang="en-US">
                <a:latin typeface="Lexend Light"/>
              </a:rPr>
              <a:t> </a:t>
            </a:r>
            <a:r>
              <a:rPr lang="en-US" err="1">
                <a:latin typeface="Lexend Light"/>
              </a:rPr>
              <a:t>rủi</a:t>
            </a:r>
            <a:r>
              <a:rPr lang="en-US">
                <a:latin typeface="Lexend Light"/>
              </a:rPr>
              <a:t> </a:t>
            </a:r>
            <a:r>
              <a:rPr lang="en-US" err="1">
                <a:latin typeface="Lexend Light"/>
              </a:rPr>
              <a:t>ro</a:t>
            </a:r>
            <a:r>
              <a:rPr lang="en-US">
                <a:latin typeface="Lexend Light"/>
              </a:rPr>
              <a:t> </a:t>
            </a:r>
            <a:r>
              <a:rPr lang="en-US" err="1">
                <a:latin typeface="Lexend Light"/>
              </a:rPr>
              <a:t>là</a:t>
            </a:r>
            <a:r>
              <a:rPr lang="en-US">
                <a:latin typeface="Lexend Light"/>
              </a:rPr>
              <a:t> </a:t>
            </a:r>
            <a:r>
              <a:rPr lang="en-US" err="1">
                <a:latin typeface="Lexend Light"/>
              </a:rPr>
              <a:t>không</a:t>
            </a:r>
            <a:r>
              <a:rPr lang="en-US">
                <a:latin typeface="Lexend Light"/>
              </a:rPr>
              <a:t> </a:t>
            </a:r>
            <a:r>
              <a:rPr lang="en-US" err="1">
                <a:latin typeface="Lexend Light"/>
              </a:rPr>
              <a:t>thể</a:t>
            </a:r>
            <a:r>
              <a:rPr lang="en-US">
                <a:latin typeface="Lexend Light"/>
              </a:rPr>
              <a:t> </a:t>
            </a:r>
            <a:r>
              <a:rPr lang="en-US" err="1">
                <a:latin typeface="Lexend Light"/>
              </a:rPr>
              <a:t>tránh</a:t>
            </a:r>
            <a:r>
              <a:rPr lang="en-US">
                <a:latin typeface="Lexend Light"/>
              </a:rPr>
              <a:t> </a:t>
            </a:r>
            <a:r>
              <a:rPr lang="en-US" err="1">
                <a:latin typeface="Lexend Light"/>
              </a:rPr>
              <a:t>được</a:t>
            </a:r>
            <a:r>
              <a:rPr lang="en-US">
                <a:latin typeface="Lexend Light"/>
              </a:rPr>
              <a:t>. Qua </a:t>
            </a:r>
            <a:r>
              <a:rPr lang="en-US" err="1">
                <a:latin typeface="Lexend Light"/>
              </a:rPr>
              <a:t>những</a:t>
            </a:r>
            <a:r>
              <a:rPr lang="en-US">
                <a:latin typeface="Lexend Light"/>
              </a:rPr>
              <a:t> </a:t>
            </a:r>
            <a:r>
              <a:rPr lang="en-US" err="1">
                <a:latin typeface="Lexend Light"/>
              </a:rPr>
              <a:t>nhận</a:t>
            </a:r>
            <a:r>
              <a:rPr lang="en-US">
                <a:latin typeface="Lexend Light"/>
              </a:rPr>
              <a:t> </a:t>
            </a:r>
            <a:r>
              <a:rPr lang="en-US" err="1">
                <a:latin typeface="Lexend Light"/>
              </a:rPr>
              <a:t>định</a:t>
            </a:r>
            <a:r>
              <a:rPr lang="en-US">
                <a:latin typeface="Lexend Light"/>
              </a:rPr>
              <a:t> </a:t>
            </a:r>
            <a:r>
              <a:rPr lang="en-US" err="1">
                <a:latin typeface="Lexend Light"/>
              </a:rPr>
              <a:t>trên</a:t>
            </a:r>
            <a:r>
              <a:rPr lang="en-US">
                <a:latin typeface="Lexend Light"/>
              </a:rPr>
              <a:t> ta </a:t>
            </a:r>
            <a:r>
              <a:rPr lang="en-US" err="1">
                <a:latin typeface="Lexend Light"/>
              </a:rPr>
              <a:t>cần</a:t>
            </a:r>
            <a:r>
              <a:rPr lang="en-US">
                <a:latin typeface="Lexend Light"/>
              </a:rPr>
              <a:t> </a:t>
            </a:r>
            <a:r>
              <a:rPr lang="en-US" err="1">
                <a:latin typeface="Lexend Light"/>
              </a:rPr>
              <a:t>quan</a:t>
            </a:r>
            <a:r>
              <a:rPr lang="en-US">
                <a:latin typeface="Lexend Light"/>
              </a:rPr>
              <a:t> </a:t>
            </a:r>
            <a:r>
              <a:rPr lang="en-US" err="1">
                <a:latin typeface="Lexend Light"/>
              </a:rPr>
              <a:t>tâm</a:t>
            </a:r>
            <a:r>
              <a:rPr lang="en-US">
                <a:latin typeface="Lexend Light"/>
              </a:rPr>
              <a:t> </a:t>
            </a:r>
            <a:r>
              <a:rPr lang="en-US" err="1">
                <a:latin typeface="Lexend Light"/>
              </a:rPr>
              <a:t>nhiều</a:t>
            </a:r>
            <a:r>
              <a:rPr lang="en-US">
                <a:latin typeface="Lexend Light"/>
              </a:rPr>
              <a:t> </a:t>
            </a:r>
            <a:r>
              <a:rPr lang="en-US" err="1">
                <a:latin typeface="Lexend Light"/>
              </a:rPr>
              <a:t>đến</a:t>
            </a:r>
            <a:r>
              <a:rPr lang="en-US">
                <a:latin typeface="Lexend Light"/>
              </a:rPr>
              <a:t> </a:t>
            </a:r>
            <a:r>
              <a:rPr lang="en-US" err="1">
                <a:latin typeface="Lexend Light"/>
              </a:rPr>
              <a:t>việc</a:t>
            </a:r>
            <a:r>
              <a:rPr lang="en-US">
                <a:latin typeface="Lexend Light"/>
              </a:rPr>
              <a:t> </a:t>
            </a:r>
            <a:r>
              <a:rPr lang="en-US" err="1">
                <a:latin typeface="Lexend Light"/>
              </a:rPr>
              <a:t>quản</a:t>
            </a:r>
            <a:r>
              <a:rPr lang="en-US">
                <a:latin typeface="Lexend Light"/>
              </a:rPr>
              <a:t> </a:t>
            </a:r>
            <a:r>
              <a:rPr lang="en-US" err="1">
                <a:latin typeface="Lexend Light"/>
              </a:rPr>
              <a:t>lí</a:t>
            </a:r>
            <a:r>
              <a:rPr lang="en-US">
                <a:latin typeface="Lexend Light"/>
              </a:rPr>
              <a:t> chi </a:t>
            </a:r>
            <a:r>
              <a:rPr lang="en-US" err="1">
                <a:latin typeface="Lexend Light"/>
              </a:rPr>
              <a:t>phí</a:t>
            </a:r>
            <a:endParaRPr lang="en-US"/>
          </a:p>
        </p:txBody>
      </p:sp>
    </p:spTree>
    <p:extLst>
      <p:ext uri="{BB962C8B-B14F-4D97-AF65-F5344CB8AC3E}">
        <p14:creationId xmlns:p14="http://schemas.microsoft.com/office/powerpoint/2010/main" val="3145179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60DB02BD-FF61-4042-BC21-4EFF543EC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9ADFBDDA-6D03-FD82-5C18-29E02375452E}"/>
              </a:ext>
            </a:extLst>
          </p:cNvPr>
          <p:cNvSpPr>
            <a:spLocks noGrp="1"/>
          </p:cNvSpPr>
          <p:nvPr>
            <p:ph type="title"/>
          </p:nvPr>
        </p:nvSpPr>
        <p:spPr>
          <a:xfrm>
            <a:off x="762001" y="1524001"/>
            <a:ext cx="3047999" cy="3810000"/>
          </a:xfrm>
        </p:spPr>
        <p:txBody>
          <a:bodyPr anchor="b">
            <a:normAutofit/>
          </a:bodyPr>
          <a:lstStyle/>
          <a:p>
            <a:r>
              <a:rPr lang="en-US"/>
              <a:t>Quản lý chi phí ?</a:t>
            </a:r>
          </a:p>
        </p:txBody>
      </p:sp>
      <p:sp>
        <p:nvSpPr>
          <p:cNvPr id="34" name="Freeform: Shape 33">
            <a:extLst>
              <a:ext uri="{FF2B5EF4-FFF2-40B4-BE49-F238E27FC236}">
                <a16:creationId xmlns:a16="http://schemas.microsoft.com/office/drawing/2014/main" id="{5811A85E-38EA-465A-84F9-6230CF743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35">
            <a:extLst>
              <a:ext uri="{FF2B5EF4-FFF2-40B4-BE49-F238E27FC236}">
                <a16:creationId xmlns:a16="http://schemas.microsoft.com/office/drawing/2014/main" id="{866290A3-7E80-441D-AA1E-5263326B1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28" name="Content Placeholder 7">
            <a:extLst>
              <a:ext uri="{FF2B5EF4-FFF2-40B4-BE49-F238E27FC236}">
                <a16:creationId xmlns:a16="http://schemas.microsoft.com/office/drawing/2014/main" id="{CA74E9D0-D36C-88FA-AD6A-EE3B0F0801E7}"/>
              </a:ext>
            </a:extLst>
          </p:cNvPr>
          <p:cNvGraphicFramePr>
            <a:graphicFrameLocks noGrp="1"/>
          </p:cNvGraphicFramePr>
          <p:nvPr>
            <p:ph idx="1"/>
            <p:extLst>
              <p:ext uri="{D42A27DB-BD31-4B8C-83A1-F6EECF244321}">
                <p14:modId xmlns:p14="http://schemas.microsoft.com/office/powerpoint/2010/main" val="3389168045"/>
              </p:ext>
            </p:extLst>
          </p:nvPr>
        </p:nvGraphicFramePr>
        <p:xfrm>
          <a:off x="5334000" y="766719"/>
          <a:ext cx="6096000" cy="5329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9672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5F3FD5-D42A-F553-1C58-8088852571AD}"/>
              </a:ext>
            </a:extLst>
          </p:cNvPr>
          <p:cNvSpPr>
            <a:spLocks noGrp="1"/>
          </p:cNvSpPr>
          <p:nvPr>
            <p:ph type="title"/>
          </p:nvPr>
        </p:nvSpPr>
        <p:spPr>
          <a:xfrm>
            <a:off x="762000" y="1009650"/>
            <a:ext cx="4400549" cy="1857375"/>
          </a:xfrm>
        </p:spPr>
        <p:txBody>
          <a:bodyPr anchor="b">
            <a:normAutofit/>
          </a:bodyPr>
          <a:lstStyle/>
          <a:p>
            <a:r>
              <a:rPr lang="en-US" err="1"/>
              <a:t>Phân</a:t>
            </a:r>
            <a:r>
              <a:rPr lang="en-US"/>
              <a:t> </a:t>
            </a:r>
            <a:r>
              <a:rPr lang="en-US" err="1"/>
              <a:t>loại</a:t>
            </a:r>
            <a:r>
              <a:rPr lang="en-US"/>
              <a:t> chi </a:t>
            </a:r>
            <a:r>
              <a:rPr lang="en-US" err="1"/>
              <a:t>phí</a:t>
            </a:r>
            <a:endParaRPr lang="en-US"/>
          </a:p>
        </p:txBody>
      </p:sp>
      <p:pic>
        <p:nvPicPr>
          <p:cNvPr id="5" name="Picture 4" descr="Rice fields in terraces">
            <a:extLst>
              <a:ext uri="{FF2B5EF4-FFF2-40B4-BE49-F238E27FC236}">
                <a16:creationId xmlns:a16="http://schemas.microsoft.com/office/drawing/2014/main" id="{CE7DCD79-D4EA-0F33-177B-9B51D74AA4FB}"/>
              </a:ext>
            </a:extLst>
          </p:cNvPr>
          <p:cNvPicPr>
            <a:picLocks noChangeAspect="1"/>
          </p:cNvPicPr>
          <p:nvPr/>
        </p:nvPicPr>
        <p:blipFill rotWithShape="1">
          <a:blip r:embed="rId2"/>
          <a:srcRect l="10404" r="32550" b="-1"/>
          <a:stretch/>
        </p:blipFill>
        <p:spPr>
          <a:xfrm>
            <a:off x="5752193" y="10"/>
            <a:ext cx="6439807" cy="6857989"/>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effectLst>
            <a:outerShdw blurRad="381000" dist="152400" dir="10800000" algn="tr" rotWithShape="0">
              <a:prstClr val="black">
                <a:alpha val="10000"/>
              </a:prstClr>
            </a:outerShdw>
          </a:effectLst>
        </p:spPr>
      </p:pic>
      <p:grpSp>
        <p:nvGrpSpPr>
          <p:cNvPr id="11" name="Group 10">
            <a:extLst>
              <a:ext uri="{FF2B5EF4-FFF2-40B4-BE49-F238E27FC236}">
                <a16:creationId xmlns:a16="http://schemas.microsoft.com/office/drawing/2014/main" id="{EE5D87AC-5CCC-4E1F-8B25-D3A6053029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12" name="Freeform: Shape 11">
              <a:extLst>
                <a:ext uri="{FF2B5EF4-FFF2-40B4-BE49-F238E27FC236}">
                  <a16:creationId xmlns:a16="http://schemas.microsoft.com/office/drawing/2014/main" id="{6EFC8E10-A01A-44C0-92B4-4837ED6C4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3329C434-C896-4DBB-9A47-D99A5EE41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F7E0CD70-2354-F63A-9E62-B9969D9F946E}"/>
              </a:ext>
            </a:extLst>
          </p:cNvPr>
          <p:cNvSpPr>
            <a:spLocks noGrp="1"/>
          </p:cNvSpPr>
          <p:nvPr>
            <p:ph idx="1"/>
          </p:nvPr>
        </p:nvSpPr>
        <p:spPr>
          <a:xfrm>
            <a:off x="762000" y="3109956"/>
            <a:ext cx="4400549" cy="3167019"/>
          </a:xfrm>
        </p:spPr>
        <p:txBody>
          <a:bodyPr anchor="t">
            <a:normAutofit/>
          </a:bodyPr>
          <a:lstStyle/>
          <a:p>
            <a:r>
              <a:rPr lang="en-US" sz="1800"/>
              <a:t>– </a:t>
            </a:r>
            <a:r>
              <a:rPr lang="en-US" sz="1800" err="1"/>
              <a:t>Trả</a:t>
            </a:r>
            <a:r>
              <a:rPr lang="en-US" sz="1800"/>
              <a:t> </a:t>
            </a:r>
            <a:r>
              <a:rPr lang="en-US" sz="1800" err="1"/>
              <a:t>công</a:t>
            </a:r>
            <a:r>
              <a:rPr lang="en-US" sz="1800"/>
              <a:t> </a:t>
            </a:r>
            <a:r>
              <a:rPr lang="en-US" sz="1800" err="1"/>
              <a:t>lao</a:t>
            </a:r>
            <a:r>
              <a:rPr lang="en-US" sz="1800"/>
              <a:t> </a:t>
            </a:r>
            <a:r>
              <a:rPr lang="en-US" sz="1800" err="1"/>
              <a:t>động</a:t>
            </a:r>
            <a:r>
              <a:rPr lang="en-US" sz="1800"/>
              <a:t> (</a:t>
            </a:r>
            <a:r>
              <a:rPr lang="en-US" sz="1800" err="1"/>
              <a:t>phần</a:t>
            </a:r>
            <a:r>
              <a:rPr lang="en-US" sz="1800"/>
              <a:t> </a:t>
            </a:r>
            <a:r>
              <a:rPr lang="en-US" sz="1800" err="1"/>
              <a:t>lớn</a:t>
            </a:r>
            <a:r>
              <a:rPr lang="en-US" sz="1800"/>
              <a:t>)</a:t>
            </a:r>
          </a:p>
          <a:p>
            <a:r>
              <a:rPr lang="en-US" sz="1800"/>
              <a:t>– </a:t>
            </a:r>
            <a:r>
              <a:rPr lang="en-US" sz="1800" err="1"/>
              <a:t>Huấn</a:t>
            </a:r>
            <a:r>
              <a:rPr lang="en-US" sz="1800"/>
              <a:t> </a:t>
            </a:r>
            <a:r>
              <a:rPr lang="en-US" sz="1800" err="1"/>
              <a:t>luyện</a:t>
            </a:r>
            <a:r>
              <a:rPr lang="en-US" sz="1800"/>
              <a:t>, </a:t>
            </a:r>
            <a:r>
              <a:rPr lang="en-US" sz="1800" err="1"/>
              <a:t>đào</a:t>
            </a:r>
            <a:r>
              <a:rPr lang="en-US" sz="1800"/>
              <a:t> </a:t>
            </a:r>
            <a:r>
              <a:rPr lang="en-US" sz="1800" err="1"/>
              <a:t>tạo</a:t>
            </a:r>
            <a:r>
              <a:rPr lang="en-US" sz="1800"/>
              <a:t> </a:t>
            </a:r>
            <a:r>
              <a:rPr lang="en-US" sz="1800" err="1"/>
              <a:t>lại</a:t>
            </a:r>
            <a:r>
              <a:rPr lang="en-US" sz="1800"/>
              <a:t>.</a:t>
            </a:r>
          </a:p>
          <a:p>
            <a:r>
              <a:rPr lang="en-US" sz="1800"/>
              <a:t>– </a:t>
            </a:r>
            <a:r>
              <a:rPr lang="en-US" sz="1800" err="1"/>
              <a:t>Máy</a:t>
            </a:r>
            <a:r>
              <a:rPr lang="en-US" sz="1800"/>
              <a:t> </a:t>
            </a:r>
            <a:r>
              <a:rPr lang="en-US" sz="1800" err="1"/>
              <a:t>móc</a:t>
            </a:r>
            <a:r>
              <a:rPr lang="en-US" sz="1800"/>
              <a:t> </a:t>
            </a:r>
            <a:r>
              <a:rPr lang="en-US" sz="1800" err="1"/>
              <a:t>trang</a:t>
            </a:r>
            <a:r>
              <a:rPr lang="en-US" sz="1800"/>
              <a:t> </a:t>
            </a:r>
            <a:r>
              <a:rPr lang="en-US" sz="1800" err="1"/>
              <a:t>thiết</a:t>
            </a:r>
            <a:r>
              <a:rPr lang="en-US" sz="1800"/>
              <a:t> </a:t>
            </a:r>
            <a:r>
              <a:rPr lang="en-US" sz="1800" err="1"/>
              <a:t>bị</a:t>
            </a:r>
            <a:r>
              <a:rPr lang="en-US" sz="1800"/>
              <a:t> </a:t>
            </a:r>
            <a:r>
              <a:rPr lang="en-US" sz="1800" err="1"/>
              <a:t>làm</a:t>
            </a:r>
            <a:r>
              <a:rPr lang="en-US" sz="1800"/>
              <a:t> </a:t>
            </a:r>
            <a:r>
              <a:rPr lang="en-US" sz="1800" err="1"/>
              <a:t>việc</a:t>
            </a:r>
            <a:r>
              <a:rPr lang="en-US" sz="1800"/>
              <a:t>.</a:t>
            </a:r>
          </a:p>
          <a:p>
            <a:r>
              <a:rPr lang="en-US" sz="1800"/>
              <a:t>– </a:t>
            </a:r>
            <a:r>
              <a:rPr lang="en-US" sz="1800" err="1"/>
              <a:t>Đi</a:t>
            </a:r>
            <a:r>
              <a:rPr lang="en-US" sz="1800"/>
              <a:t> </a:t>
            </a:r>
            <a:r>
              <a:rPr lang="en-US" sz="1800" err="1"/>
              <a:t>lại</a:t>
            </a:r>
            <a:r>
              <a:rPr lang="en-US" sz="1800"/>
              <a:t>, </a:t>
            </a:r>
            <a:r>
              <a:rPr lang="en-US" sz="1800" err="1"/>
              <a:t>trao</a:t>
            </a:r>
            <a:r>
              <a:rPr lang="en-US" sz="1800"/>
              <a:t> </a:t>
            </a:r>
            <a:r>
              <a:rPr lang="en-US" sz="1800" err="1"/>
              <a:t>đổi</a:t>
            </a:r>
            <a:r>
              <a:rPr lang="en-US" sz="1800"/>
              <a:t>.</a:t>
            </a:r>
          </a:p>
          <a:p>
            <a:r>
              <a:rPr lang="en-US" sz="1800"/>
              <a:t>– </a:t>
            </a:r>
            <a:r>
              <a:rPr lang="en-US" sz="1800" err="1"/>
              <a:t>Tiện</a:t>
            </a:r>
            <a:r>
              <a:rPr lang="en-US" sz="1800"/>
              <a:t> </a:t>
            </a:r>
            <a:r>
              <a:rPr lang="en-US" sz="1800" err="1"/>
              <a:t>nghi</a:t>
            </a:r>
            <a:r>
              <a:rPr lang="en-US" sz="1800"/>
              <a:t> </a:t>
            </a:r>
            <a:r>
              <a:rPr lang="en-US" sz="1800" err="1"/>
              <a:t>làm</a:t>
            </a:r>
            <a:r>
              <a:rPr lang="en-US" sz="1800"/>
              <a:t> </a:t>
            </a:r>
            <a:r>
              <a:rPr lang="en-US" sz="1800" err="1"/>
              <a:t>việc</a:t>
            </a:r>
            <a:r>
              <a:rPr lang="en-US" sz="1800"/>
              <a:t>.</a:t>
            </a:r>
          </a:p>
          <a:p>
            <a:r>
              <a:rPr lang="en-US" sz="1800"/>
              <a:t>– </a:t>
            </a:r>
            <a:r>
              <a:rPr lang="en-US" sz="1800" err="1"/>
              <a:t>Văn</a:t>
            </a:r>
            <a:r>
              <a:rPr lang="en-US" sz="1800"/>
              <a:t> </a:t>
            </a:r>
            <a:r>
              <a:rPr lang="en-US" sz="1800" err="1"/>
              <a:t>phòng</a:t>
            </a:r>
            <a:r>
              <a:rPr lang="en-US" sz="1800"/>
              <a:t> </a:t>
            </a:r>
            <a:r>
              <a:rPr lang="en-US" sz="1800" err="1"/>
              <a:t>phẩm</a:t>
            </a:r>
            <a:endParaRPr lang="en-US" sz="1800"/>
          </a:p>
          <a:p>
            <a:r>
              <a:rPr lang="en-US" sz="1800"/>
              <a:t>– </a:t>
            </a:r>
            <a:r>
              <a:rPr lang="en-US" sz="1800" err="1"/>
              <a:t>Thời</a:t>
            </a:r>
            <a:r>
              <a:rPr lang="en-US" sz="1800"/>
              <a:t> </a:t>
            </a:r>
            <a:r>
              <a:rPr lang="en-US" sz="1800" err="1"/>
              <a:t>gian</a:t>
            </a:r>
            <a:r>
              <a:rPr lang="en-US" sz="1800"/>
              <a:t>.</a:t>
            </a:r>
          </a:p>
          <a:p>
            <a:r>
              <a:rPr lang="en-US" sz="1800"/>
              <a:t>– Thu </a:t>
            </a:r>
            <a:r>
              <a:rPr lang="en-US" sz="1800" err="1"/>
              <a:t>thập</a:t>
            </a:r>
            <a:r>
              <a:rPr lang="en-US" sz="1800"/>
              <a:t> </a:t>
            </a:r>
            <a:r>
              <a:rPr lang="en-US" sz="1800" err="1"/>
              <a:t>thông</a:t>
            </a:r>
            <a:r>
              <a:rPr lang="en-US" sz="1800"/>
              <a:t> tin.</a:t>
            </a:r>
          </a:p>
          <a:p>
            <a:endParaRPr lang="en-US" sz="1800"/>
          </a:p>
        </p:txBody>
      </p:sp>
    </p:spTree>
    <p:extLst>
      <p:ext uri="{BB962C8B-B14F-4D97-AF65-F5344CB8AC3E}">
        <p14:creationId xmlns:p14="http://schemas.microsoft.com/office/powerpoint/2010/main" val="3145499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DB02BD-FF61-4042-BC21-4EFF543EC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355AA0-D42C-F68A-1CF0-009C84E91471}"/>
              </a:ext>
            </a:extLst>
          </p:cNvPr>
          <p:cNvSpPr>
            <a:spLocks noGrp="1"/>
          </p:cNvSpPr>
          <p:nvPr>
            <p:ph type="title"/>
          </p:nvPr>
        </p:nvSpPr>
        <p:spPr>
          <a:xfrm>
            <a:off x="762001" y="1524001"/>
            <a:ext cx="3047999" cy="3810000"/>
          </a:xfrm>
        </p:spPr>
        <p:txBody>
          <a:bodyPr anchor="b">
            <a:normAutofit/>
          </a:bodyPr>
          <a:lstStyle/>
          <a:p>
            <a:r>
              <a:rPr lang="vi-VN"/>
              <a:t>Một số khái niệm cơ bản trong </a:t>
            </a:r>
            <a:br>
              <a:rPr lang="en-US"/>
            </a:br>
            <a:r>
              <a:rPr lang="vi-VN"/>
              <a:t>quản</a:t>
            </a:r>
            <a:r>
              <a:rPr lang="en-US"/>
              <a:t> </a:t>
            </a:r>
            <a:r>
              <a:rPr lang="vi-VN"/>
              <a:t>lý chi phí</a:t>
            </a:r>
            <a:endParaRPr lang="en-US"/>
          </a:p>
        </p:txBody>
      </p:sp>
      <p:sp>
        <p:nvSpPr>
          <p:cNvPr id="11" name="Freeform: Shape 10">
            <a:extLst>
              <a:ext uri="{FF2B5EF4-FFF2-40B4-BE49-F238E27FC236}">
                <a16:creationId xmlns:a16="http://schemas.microsoft.com/office/drawing/2014/main" id="{5811A85E-38EA-465A-84F9-6230CF743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866290A3-7E80-441D-AA1E-5263326B1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60F5C296-6671-7AAC-2B56-72DE60D2E31C}"/>
              </a:ext>
            </a:extLst>
          </p:cNvPr>
          <p:cNvGraphicFramePr>
            <a:graphicFrameLocks noGrp="1"/>
          </p:cNvGraphicFramePr>
          <p:nvPr>
            <p:ph idx="1"/>
            <p:extLst>
              <p:ext uri="{D42A27DB-BD31-4B8C-83A1-F6EECF244321}">
                <p14:modId xmlns:p14="http://schemas.microsoft.com/office/powerpoint/2010/main" val="951873798"/>
              </p:ext>
            </p:extLst>
          </p:nvPr>
        </p:nvGraphicFramePr>
        <p:xfrm>
          <a:off x="5334000" y="766719"/>
          <a:ext cx="6096000" cy="5329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265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0479F5-59EA-43F3-BAFC-2606376EB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F5C417-5AAF-04AB-BAD3-D397C9FDBD7E}"/>
              </a:ext>
            </a:extLst>
          </p:cNvPr>
          <p:cNvSpPr>
            <a:spLocks noGrp="1"/>
          </p:cNvSpPr>
          <p:nvPr>
            <p:ph type="title"/>
          </p:nvPr>
        </p:nvSpPr>
        <p:spPr>
          <a:xfrm>
            <a:off x="762000" y="1528717"/>
            <a:ext cx="3810000" cy="3805283"/>
          </a:xfrm>
        </p:spPr>
        <p:txBody>
          <a:bodyPr>
            <a:normAutofit/>
          </a:bodyPr>
          <a:lstStyle/>
          <a:p>
            <a:r>
              <a:rPr lang="vi-VN"/>
              <a:t>Một số khái niệm cơ bản trong </a:t>
            </a:r>
            <a:br>
              <a:rPr lang="en-US"/>
            </a:br>
            <a:r>
              <a:rPr lang="vi-VN"/>
              <a:t>quản</a:t>
            </a:r>
            <a:r>
              <a:rPr lang="en-US"/>
              <a:t> </a:t>
            </a:r>
            <a:r>
              <a:rPr lang="vi-VN"/>
              <a:t>lý chi phí</a:t>
            </a:r>
            <a:endParaRPr lang="en-US"/>
          </a:p>
        </p:txBody>
      </p:sp>
      <p:graphicFrame>
        <p:nvGraphicFramePr>
          <p:cNvPr id="5" name="Content Placeholder 2">
            <a:extLst>
              <a:ext uri="{FF2B5EF4-FFF2-40B4-BE49-F238E27FC236}">
                <a16:creationId xmlns:a16="http://schemas.microsoft.com/office/drawing/2014/main" id="{0F8158CB-8B04-BEE3-53BA-C9105E783324}"/>
              </a:ext>
            </a:extLst>
          </p:cNvPr>
          <p:cNvGraphicFramePr>
            <a:graphicFrameLocks noGrp="1"/>
          </p:cNvGraphicFramePr>
          <p:nvPr>
            <p:ph idx="1"/>
            <p:extLst>
              <p:ext uri="{D42A27DB-BD31-4B8C-83A1-F6EECF244321}">
                <p14:modId xmlns:p14="http://schemas.microsoft.com/office/powerpoint/2010/main" val="2635111345"/>
              </p:ext>
            </p:extLst>
          </p:nvPr>
        </p:nvGraphicFramePr>
        <p:xfrm>
          <a:off x="4572000" y="761999"/>
          <a:ext cx="6858000" cy="5343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262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863389-09A3-65AA-7E7D-AF48C76CE5BA}"/>
              </a:ext>
            </a:extLst>
          </p:cNvPr>
          <p:cNvSpPr>
            <a:spLocks noGrp="1"/>
          </p:cNvSpPr>
          <p:nvPr>
            <p:ph type="title"/>
          </p:nvPr>
        </p:nvSpPr>
        <p:spPr>
          <a:xfrm>
            <a:off x="5334001" y="1163594"/>
            <a:ext cx="6095999" cy="1624055"/>
          </a:xfrm>
        </p:spPr>
        <p:txBody>
          <a:bodyPr anchor="b">
            <a:normAutofit/>
          </a:bodyPr>
          <a:lstStyle/>
          <a:p>
            <a:r>
              <a:rPr lang="en-US"/>
              <a:t>Qui </a:t>
            </a:r>
            <a:r>
              <a:rPr lang="en-US" err="1"/>
              <a:t>trình</a:t>
            </a:r>
            <a:r>
              <a:rPr lang="en-US"/>
              <a:t> </a:t>
            </a:r>
            <a:r>
              <a:rPr lang="en-US" err="1"/>
              <a:t>quản</a:t>
            </a:r>
            <a:r>
              <a:rPr lang="en-US"/>
              <a:t> </a:t>
            </a:r>
            <a:r>
              <a:rPr lang="en-US" err="1"/>
              <a:t>lý</a:t>
            </a:r>
            <a:r>
              <a:rPr lang="en-US"/>
              <a:t> chi </a:t>
            </a:r>
            <a:r>
              <a:rPr lang="en-US" err="1"/>
              <a:t>phí</a:t>
            </a:r>
            <a:r>
              <a:rPr lang="en-US"/>
              <a:t> </a:t>
            </a:r>
            <a:r>
              <a:rPr lang="en-US" err="1"/>
              <a:t>dự</a:t>
            </a:r>
            <a:r>
              <a:rPr lang="en-US"/>
              <a:t> </a:t>
            </a:r>
            <a:r>
              <a:rPr lang="en-US" err="1"/>
              <a:t>án</a:t>
            </a:r>
            <a:endParaRPr lang="en-US"/>
          </a:p>
        </p:txBody>
      </p:sp>
      <p:pic>
        <p:nvPicPr>
          <p:cNvPr id="5" name="Picture 4" descr="Calculator and notepad">
            <a:extLst>
              <a:ext uri="{FF2B5EF4-FFF2-40B4-BE49-F238E27FC236}">
                <a16:creationId xmlns:a16="http://schemas.microsoft.com/office/drawing/2014/main" id="{1F69E7B6-EF9D-BE53-DF44-484092BF03DA}"/>
              </a:ext>
            </a:extLst>
          </p:cNvPr>
          <p:cNvPicPr>
            <a:picLocks noChangeAspect="1"/>
          </p:cNvPicPr>
          <p:nvPr/>
        </p:nvPicPr>
        <p:blipFill rotWithShape="1">
          <a:blip r:embed="rId2"/>
          <a:srcRect l="42613" r="12887"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11" name="Freeform: Shape 10">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E4FB64B-B88D-CBBB-A12F-27C035C5AF4F}"/>
              </a:ext>
            </a:extLst>
          </p:cNvPr>
          <p:cNvSpPr>
            <a:spLocks noGrp="1"/>
          </p:cNvSpPr>
          <p:nvPr>
            <p:ph idx="1"/>
          </p:nvPr>
        </p:nvSpPr>
        <p:spPr>
          <a:xfrm>
            <a:off x="5334001" y="3047999"/>
            <a:ext cx="6095999" cy="3048001"/>
          </a:xfrm>
        </p:spPr>
        <p:txBody>
          <a:bodyPr>
            <a:normAutofit/>
          </a:bodyPr>
          <a:lstStyle/>
          <a:p>
            <a:r>
              <a:rPr lang="en-US" sz="2600" err="1"/>
              <a:t>Hoạch</a:t>
            </a:r>
            <a:r>
              <a:rPr lang="en-US" sz="2600"/>
              <a:t> </a:t>
            </a:r>
            <a:r>
              <a:rPr lang="en-US" sz="2600" err="1"/>
              <a:t>định</a:t>
            </a:r>
            <a:r>
              <a:rPr lang="en-US" sz="2600"/>
              <a:t> </a:t>
            </a:r>
            <a:r>
              <a:rPr lang="en-US" sz="2600" err="1"/>
              <a:t>nguồn</a:t>
            </a:r>
            <a:r>
              <a:rPr lang="en-US" sz="2600"/>
              <a:t> </a:t>
            </a:r>
            <a:r>
              <a:rPr lang="en-US" sz="2600" err="1"/>
              <a:t>lực</a:t>
            </a:r>
            <a:r>
              <a:rPr lang="en-US" sz="2600"/>
              <a:t> (Resource Planning)</a:t>
            </a:r>
          </a:p>
          <a:p>
            <a:r>
              <a:rPr lang="en-US" sz="2600"/>
              <a:t> </a:t>
            </a:r>
            <a:r>
              <a:rPr lang="en-US" sz="2600" err="1"/>
              <a:t>Ước</a:t>
            </a:r>
            <a:r>
              <a:rPr lang="en-US" sz="2600"/>
              <a:t> </a:t>
            </a:r>
            <a:r>
              <a:rPr lang="en-US" sz="2600" err="1"/>
              <a:t>lượng</a:t>
            </a:r>
            <a:r>
              <a:rPr lang="en-US" sz="2600"/>
              <a:t> chi </a:t>
            </a:r>
            <a:r>
              <a:rPr lang="en-US" sz="2600" err="1"/>
              <a:t>phí</a:t>
            </a:r>
            <a:r>
              <a:rPr lang="en-US" sz="2600"/>
              <a:t> (Cost Estimating)</a:t>
            </a:r>
          </a:p>
          <a:p>
            <a:r>
              <a:rPr lang="en-US" sz="2600"/>
              <a:t> </a:t>
            </a:r>
            <a:r>
              <a:rPr lang="en-US" sz="2600" err="1"/>
              <a:t>Dự</a:t>
            </a:r>
            <a:r>
              <a:rPr lang="en-US" sz="2600"/>
              <a:t> </a:t>
            </a:r>
            <a:r>
              <a:rPr lang="en-US" sz="2600" err="1"/>
              <a:t>thảo</a:t>
            </a:r>
            <a:r>
              <a:rPr lang="en-US" sz="2600"/>
              <a:t> chi </a:t>
            </a:r>
            <a:r>
              <a:rPr lang="en-US" sz="2600" err="1"/>
              <a:t>phí</a:t>
            </a:r>
            <a:r>
              <a:rPr lang="en-US" sz="2600"/>
              <a:t> (Cost Budgeting)</a:t>
            </a:r>
          </a:p>
          <a:p>
            <a:r>
              <a:rPr lang="en-US" sz="2600" err="1"/>
              <a:t>Kiểm</a:t>
            </a:r>
            <a:r>
              <a:rPr lang="en-US" sz="2600"/>
              <a:t> </a:t>
            </a:r>
            <a:r>
              <a:rPr lang="en-US" sz="2600" err="1"/>
              <a:t>soát</a:t>
            </a:r>
            <a:r>
              <a:rPr lang="en-US" sz="2600"/>
              <a:t> </a:t>
            </a:r>
            <a:r>
              <a:rPr lang="en-US" sz="2600" err="1"/>
              <a:t>và</a:t>
            </a:r>
            <a:r>
              <a:rPr lang="en-US" sz="2600"/>
              <a:t> </a:t>
            </a:r>
            <a:r>
              <a:rPr lang="en-US" sz="2600" err="1"/>
              <a:t>điều</a:t>
            </a:r>
            <a:r>
              <a:rPr lang="en-US" sz="2600"/>
              <a:t> </a:t>
            </a:r>
            <a:r>
              <a:rPr lang="en-US" sz="2600" err="1"/>
              <a:t>chỉnh</a:t>
            </a:r>
            <a:r>
              <a:rPr lang="en-US" sz="2600"/>
              <a:t> chi </a:t>
            </a:r>
            <a:r>
              <a:rPr lang="en-US" sz="2600" err="1"/>
              <a:t>phí</a:t>
            </a:r>
            <a:r>
              <a:rPr lang="en-US" sz="2600"/>
              <a:t> (Cost Control)</a:t>
            </a:r>
          </a:p>
          <a:p>
            <a:endParaRPr lang="en-US" sz="2600"/>
          </a:p>
        </p:txBody>
      </p:sp>
    </p:spTree>
    <p:extLst>
      <p:ext uri="{BB962C8B-B14F-4D97-AF65-F5344CB8AC3E}">
        <p14:creationId xmlns:p14="http://schemas.microsoft.com/office/powerpoint/2010/main" val="1230069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FD1660B-A35C-96F3-7291-5A8A73DFF0EF}"/>
              </a:ext>
            </a:extLst>
          </p:cNvPr>
          <p:cNvSpPr>
            <a:spLocks noGrp="1"/>
          </p:cNvSpPr>
          <p:nvPr>
            <p:ph type="title"/>
          </p:nvPr>
        </p:nvSpPr>
        <p:spPr>
          <a:xfrm>
            <a:off x="259080" y="313509"/>
            <a:ext cx="11673840" cy="1645920"/>
          </a:xfrm>
        </p:spPr>
        <p:txBody>
          <a:bodyPr>
            <a:normAutofit/>
          </a:bodyPr>
          <a:lstStyle/>
          <a:p>
            <a:r>
              <a:rPr lang="vi-VN" sz="3200"/>
              <a:t>• Để xây dựng được kế hoạch tài nguyên cần cân nhắc</a:t>
            </a:r>
            <a:br>
              <a:rPr lang="vi-VN" sz="3200"/>
            </a:br>
            <a:r>
              <a:rPr lang="vi-VN" sz="3200"/>
              <a:t>như:</a:t>
            </a:r>
            <a:br>
              <a:rPr lang="en-US" sz="3200"/>
            </a:br>
            <a:endParaRPr lang="en-US"/>
          </a:p>
        </p:txBody>
      </p:sp>
      <p:sp>
        <p:nvSpPr>
          <p:cNvPr id="8" name="Content Placeholder 7">
            <a:extLst>
              <a:ext uri="{FF2B5EF4-FFF2-40B4-BE49-F238E27FC236}">
                <a16:creationId xmlns:a16="http://schemas.microsoft.com/office/drawing/2014/main" id="{3F7053DC-0DC4-56C6-6318-1A885204EE50}"/>
              </a:ext>
            </a:extLst>
          </p:cNvPr>
          <p:cNvSpPr>
            <a:spLocks noGrp="1"/>
          </p:cNvSpPr>
          <p:nvPr>
            <p:ph idx="1"/>
          </p:nvPr>
        </p:nvSpPr>
        <p:spPr>
          <a:xfrm>
            <a:off x="5334000" y="2380343"/>
            <a:ext cx="6096000" cy="2953657"/>
          </a:xfrm>
        </p:spPr>
        <p:txBody>
          <a:bodyPr>
            <a:normAutofit fontScale="85000" lnSpcReduction="20000"/>
          </a:bodyPr>
          <a:lstStyle/>
          <a:p>
            <a:r>
              <a:rPr lang="en-US"/>
              <a:t>– </a:t>
            </a:r>
            <a:r>
              <a:rPr lang="en-US" err="1"/>
              <a:t>Tổ</a:t>
            </a:r>
            <a:r>
              <a:rPr lang="en-US"/>
              <a:t> </a:t>
            </a:r>
            <a:r>
              <a:rPr lang="en-US" err="1"/>
              <a:t>chức</a:t>
            </a:r>
            <a:r>
              <a:rPr lang="en-US"/>
              <a:t> </a:t>
            </a:r>
            <a:r>
              <a:rPr lang="en-US" err="1"/>
              <a:t>có</a:t>
            </a:r>
            <a:r>
              <a:rPr lang="en-US"/>
              <a:t> </a:t>
            </a:r>
            <a:r>
              <a:rPr lang="en-US" err="1"/>
              <a:t>đủ</a:t>
            </a:r>
            <a:r>
              <a:rPr lang="en-US"/>
              <a:t> </a:t>
            </a:r>
            <a:r>
              <a:rPr lang="en-US" err="1"/>
              <a:t>người</a:t>
            </a:r>
            <a:r>
              <a:rPr lang="en-US"/>
              <a:t>, </a:t>
            </a:r>
            <a:r>
              <a:rPr lang="en-US" err="1"/>
              <a:t>thiết</a:t>
            </a:r>
            <a:r>
              <a:rPr lang="en-US"/>
              <a:t> </a:t>
            </a:r>
            <a:r>
              <a:rPr lang="en-US" err="1"/>
              <a:t>bị</a:t>
            </a:r>
            <a:r>
              <a:rPr lang="en-US"/>
              <a:t>, </a:t>
            </a:r>
            <a:r>
              <a:rPr lang="en-US" err="1"/>
              <a:t>vật</a:t>
            </a:r>
            <a:r>
              <a:rPr lang="en-US"/>
              <a:t> </a:t>
            </a:r>
            <a:r>
              <a:rPr lang="en-US" err="1"/>
              <a:t>tư</a:t>
            </a:r>
            <a:r>
              <a:rPr lang="en-US"/>
              <a:t> </a:t>
            </a:r>
            <a:r>
              <a:rPr lang="en-US" err="1"/>
              <a:t>để</a:t>
            </a:r>
            <a:r>
              <a:rPr lang="en-US"/>
              <a:t> </a:t>
            </a:r>
            <a:r>
              <a:rPr lang="en-US" err="1"/>
              <a:t>thực</a:t>
            </a:r>
            <a:r>
              <a:rPr lang="en-US"/>
              <a:t> </a:t>
            </a:r>
            <a:r>
              <a:rPr lang="en-US" err="1"/>
              <a:t>hiện</a:t>
            </a:r>
            <a:r>
              <a:rPr lang="en-US"/>
              <a:t> </a:t>
            </a:r>
            <a:r>
              <a:rPr lang="en-US" err="1"/>
              <a:t>dự</a:t>
            </a:r>
            <a:r>
              <a:rPr lang="en-US"/>
              <a:t> </a:t>
            </a:r>
            <a:r>
              <a:rPr lang="en-US" err="1"/>
              <a:t>án</a:t>
            </a:r>
            <a:r>
              <a:rPr lang="en-US"/>
              <a:t> ?</a:t>
            </a:r>
          </a:p>
          <a:p>
            <a:r>
              <a:rPr lang="en-US"/>
              <a:t>– </a:t>
            </a:r>
            <a:r>
              <a:rPr lang="en-US" err="1"/>
              <a:t>Tổ</a:t>
            </a:r>
            <a:r>
              <a:rPr lang="en-US"/>
              <a:t> </a:t>
            </a:r>
            <a:r>
              <a:rPr lang="en-US" err="1"/>
              <a:t>chức</a:t>
            </a:r>
            <a:r>
              <a:rPr lang="en-US"/>
              <a:t> </a:t>
            </a:r>
            <a:r>
              <a:rPr lang="en-US" err="1"/>
              <a:t>có</a:t>
            </a:r>
            <a:r>
              <a:rPr lang="en-US"/>
              <a:t> </a:t>
            </a:r>
            <a:r>
              <a:rPr lang="en-US" err="1"/>
              <a:t>cần</a:t>
            </a:r>
            <a:r>
              <a:rPr lang="en-US"/>
              <a:t> </a:t>
            </a:r>
            <a:r>
              <a:rPr lang="en-US" err="1"/>
              <a:t>yêu</a:t>
            </a:r>
            <a:r>
              <a:rPr lang="en-US"/>
              <a:t> </a:t>
            </a:r>
            <a:r>
              <a:rPr lang="en-US" err="1"/>
              <a:t>cầu</a:t>
            </a:r>
            <a:r>
              <a:rPr lang="en-US"/>
              <a:t> </a:t>
            </a:r>
            <a:r>
              <a:rPr lang="en-US" err="1"/>
              <a:t>thêm</a:t>
            </a:r>
            <a:r>
              <a:rPr lang="en-US"/>
              <a:t> </a:t>
            </a:r>
            <a:r>
              <a:rPr lang="en-US" err="1"/>
              <a:t>tài</a:t>
            </a:r>
            <a:r>
              <a:rPr lang="en-US"/>
              <a:t> </a:t>
            </a:r>
            <a:r>
              <a:rPr lang="en-US" err="1"/>
              <a:t>nguyên</a:t>
            </a:r>
            <a:r>
              <a:rPr lang="en-US"/>
              <a:t> ? (</a:t>
            </a:r>
            <a:r>
              <a:rPr lang="en-US" err="1"/>
              <a:t>có</a:t>
            </a:r>
            <a:r>
              <a:rPr lang="en-US"/>
              <a:t> </a:t>
            </a:r>
            <a:r>
              <a:rPr lang="en-US" err="1"/>
              <a:t>thể</a:t>
            </a:r>
            <a:r>
              <a:rPr lang="en-US"/>
              <a:t> </a:t>
            </a:r>
            <a:r>
              <a:rPr lang="en-US" err="1"/>
              <a:t>những</a:t>
            </a:r>
            <a:r>
              <a:rPr lang="en-US"/>
              <a:t> </a:t>
            </a:r>
            <a:r>
              <a:rPr lang="en-US" err="1"/>
              <a:t>tài</a:t>
            </a:r>
            <a:r>
              <a:rPr lang="en-US"/>
              <a:t> </a:t>
            </a:r>
            <a:r>
              <a:rPr lang="en-US" err="1"/>
              <a:t>nguyên</a:t>
            </a:r>
            <a:r>
              <a:rPr lang="en-US"/>
              <a:t> </a:t>
            </a:r>
            <a:r>
              <a:rPr lang="en-US" err="1"/>
              <a:t>này</a:t>
            </a:r>
            <a:r>
              <a:rPr lang="en-US"/>
              <a:t> </a:t>
            </a:r>
            <a:r>
              <a:rPr lang="en-US" err="1"/>
              <a:t>phải</a:t>
            </a:r>
            <a:r>
              <a:rPr lang="en-US"/>
              <a:t> </a:t>
            </a:r>
            <a:r>
              <a:rPr lang="en-US" err="1"/>
              <a:t>thuê</a:t>
            </a:r>
            <a:r>
              <a:rPr lang="en-US"/>
              <a:t> </a:t>
            </a:r>
            <a:r>
              <a:rPr lang="en-US" err="1"/>
              <a:t>mướn</a:t>
            </a:r>
            <a:r>
              <a:rPr lang="en-US"/>
              <a:t> </a:t>
            </a:r>
            <a:r>
              <a:rPr lang="en-US" err="1"/>
              <a:t>bên</a:t>
            </a:r>
            <a:r>
              <a:rPr lang="en-US"/>
              <a:t> </a:t>
            </a:r>
            <a:r>
              <a:rPr lang="en-US" err="1"/>
              <a:t>ngoài</a:t>
            </a:r>
            <a:r>
              <a:rPr lang="en-US"/>
              <a:t>)</a:t>
            </a:r>
          </a:p>
          <a:p>
            <a:r>
              <a:rPr lang="en-US"/>
              <a:t>– </a:t>
            </a:r>
            <a:r>
              <a:rPr lang="en-US" err="1"/>
              <a:t>Có</a:t>
            </a:r>
            <a:r>
              <a:rPr lang="en-US"/>
              <a:t> </a:t>
            </a:r>
            <a:r>
              <a:rPr lang="en-US" err="1"/>
              <a:t>những</a:t>
            </a:r>
            <a:r>
              <a:rPr lang="en-US"/>
              <a:t> </a:t>
            </a:r>
            <a:r>
              <a:rPr lang="en-US" err="1"/>
              <a:t>chính</a:t>
            </a:r>
            <a:r>
              <a:rPr lang="en-US"/>
              <a:t> </a:t>
            </a:r>
            <a:r>
              <a:rPr lang="en-US" err="1"/>
              <a:t>sách</a:t>
            </a:r>
            <a:r>
              <a:rPr lang="en-US"/>
              <a:t> </a:t>
            </a:r>
            <a:r>
              <a:rPr lang="en-US" err="1"/>
              <a:t>của</a:t>
            </a:r>
            <a:r>
              <a:rPr lang="en-US"/>
              <a:t> </a:t>
            </a:r>
            <a:r>
              <a:rPr lang="en-US" err="1"/>
              <a:t>tổ</a:t>
            </a:r>
            <a:r>
              <a:rPr lang="en-US"/>
              <a:t> </a:t>
            </a:r>
            <a:r>
              <a:rPr lang="en-US" err="1"/>
              <a:t>chức</a:t>
            </a:r>
            <a:r>
              <a:rPr lang="en-US"/>
              <a:t> </a:t>
            </a:r>
            <a:r>
              <a:rPr lang="en-US" err="1"/>
              <a:t>ảnh</a:t>
            </a:r>
            <a:r>
              <a:rPr lang="en-US"/>
              <a:t> </a:t>
            </a:r>
            <a:r>
              <a:rPr lang="en-US" err="1"/>
              <a:t>hưởng</a:t>
            </a:r>
            <a:r>
              <a:rPr lang="en-US"/>
              <a:t> </a:t>
            </a:r>
            <a:r>
              <a:rPr lang="en-US" err="1"/>
              <a:t>đến</a:t>
            </a:r>
            <a:r>
              <a:rPr lang="en-US"/>
              <a:t> </a:t>
            </a:r>
            <a:r>
              <a:rPr lang="en-US" err="1"/>
              <a:t>những</a:t>
            </a:r>
            <a:r>
              <a:rPr lang="en-US"/>
              <a:t> </a:t>
            </a:r>
            <a:r>
              <a:rPr lang="en-US" err="1"/>
              <a:t>tài</a:t>
            </a:r>
            <a:r>
              <a:rPr lang="en-US"/>
              <a:t> </a:t>
            </a:r>
            <a:r>
              <a:rPr lang="en-US" err="1"/>
              <a:t>nguyên</a:t>
            </a:r>
            <a:r>
              <a:rPr lang="en-US"/>
              <a:t> </a:t>
            </a:r>
            <a:r>
              <a:rPr lang="en-US" err="1"/>
              <a:t>cần</a:t>
            </a:r>
            <a:r>
              <a:rPr lang="en-US"/>
              <a:t> </a:t>
            </a:r>
            <a:r>
              <a:rPr lang="en-US" err="1"/>
              <a:t>thiết</a:t>
            </a:r>
            <a:r>
              <a:rPr lang="en-US"/>
              <a:t> ?</a:t>
            </a:r>
          </a:p>
          <a:p>
            <a:endParaRPr lang="en-US"/>
          </a:p>
        </p:txBody>
      </p:sp>
      <p:sp>
        <p:nvSpPr>
          <p:cNvPr id="9" name="Text Placeholder 8">
            <a:extLst>
              <a:ext uri="{FF2B5EF4-FFF2-40B4-BE49-F238E27FC236}">
                <a16:creationId xmlns:a16="http://schemas.microsoft.com/office/drawing/2014/main" id="{51675C7F-B143-4C65-48B9-39979A033955}"/>
              </a:ext>
            </a:extLst>
          </p:cNvPr>
          <p:cNvSpPr>
            <a:spLocks noGrp="1"/>
          </p:cNvSpPr>
          <p:nvPr>
            <p:ph type="body" sz="half" idx="2"/>
          </p:nvPr>
        </p:nvSpPr>
        <p:spPr>
          <a:xfrm>
            <a:off x="762000" y="1683657"/>
            <a:ext cx="3821113" cy="4412343"/>
          </a:xfrm>
        </p:spPr>
        <p:txBody>
          <a:bodyPr/>
          <a:lstStyle/>
          <a:p>
            <a:r>
              <a:rPr lang="en-US" sz="2000"/>
              <a:t>– </a:t>
            </a:r>
            <a:r>
              <a:rPr lang="en-US" sz="2000" err="1"/>
              <a:t>Những</a:t>
            </a:r>
            <a:r>
              <a:rPr lang="en-US" sz="2000"/>
              <a:t> </a:t>
            </a:r>
            <a:r>
              <a:rPr lang="en-US" sz="2000" err="1"/>
              <a:t>công</a:t>
            </a:r>
            <a:r>
              <a:rPr lang="en-US" sz="2000"/>
              <a:t> </a:t>
            </a:r>
            <a:r>
              <a:rPr lang="en-US" sz="2000" err="1"/>
              <a:t>việc</a:t>
            </a:r>
            <a:r>
              <a:rPr lang="en-US" sz="2000"/>
              <a:t> </a:t>
            </a:r>
            <a:r>
              <a:rPr lang="en-US" sz="2000" err="1"/>
              <a:t>cụ</a:t>
            </a:r>
            <a:r>
              <a:rPr lang="en-US" sz="2000"/>
              <a:t> </a:t>
            </a:r>
            <a:r>
              <a:rPr lang="en-US" sz="2000" err="1"/>
              <a:t>thể</a:t>
            </a:r>
            <a:r>
              <a:rPr lang="en-US" sz="2000"/>
              <a:t> </a:t>
            </a:r>
            <a:r>
              <a:rPr lang="en-US" sz="2000" err="1"/>
              <a:t>nào</a:t>
            </a:r>
            <a:r>
              <a:rPr lang="en-US" sz="2000"/>
              <a:t> </a:t>
            </a:r>
            <a:r>
              <a:rPr lang="en-US" sz="2000" err="1"/>
              <a:t>trên</a:t>
            </a:r>
            <a:r>
              <a:rPr lang="en-US" sz="2000"/>
              <a:t> </a:t>
            </a:r>
            <a:r>
              <a:rPr lang="en-US" sz="2000" err="1"/>
              <a:t>dự</a:t>
            </a:r>
            <a:r>
              <a:rPr lang="en-US" sz="2000"/>
              <a:t> </a:t>
            </a:r>
            <a:r>
              <a:rPr lang="en-US" sz="2000" err="1"/>
              <a:t>án</a:t>
            </a:r>
            <a:r>
              <a:rPr lang="en-US" sz="2000"/>
              <a:t> </a:t>
            </a:r>
            <a:r>
              <a:rPr lang="en-US" sz="2000" err="1"/>
              <a:t>sẽ</a:t>
            </a:r>
            <a:r>
              <a:rPr lang="en-US" sz="2000"/>
              <a:t> </a:t>
            </a:r>
            <a:r>
              <a:rPr lang="en-US" sz="2000" err="1"/>
              <a:t>gặp</a:t>
            </a:r>
            <a:r>
              <a:rPr lang="en-US" sz="2000"/>
              <a:t> </a:t>
            </a:r>
            <a:r>
              <a:rPr lang="en-US" sz="2000" err="1"/>
              <a:t>khó</a:t>
            </a:r>
            <a:r>
              <a:rPr lang="en-US" sz="2000"/>
              <a:t> </a:t>
            </a:r>
            <a:r>
              <a:rPr lang="en-US" sz="2000" err="1"/>
              <a:t>khăn</a:t>
            </a:r>
            <a:r>
              <a:rPr lang="en-US" sz="2000"/>
              <a:t> </a:t>
            </a:r>
            <a:r>
              <a:rPr lang="en-US" sz="2000" err="1"/>
              <a:t>và</a:t>
            </a:r>
            <a:r>
              <a:rPr lang="en-US" sz="2000"/>
              <a:t> </a:t>
            </a:r>
            <a:r>
              <a:rPr lang="en-US" sz="2000" err="1"/>
              <a:t>khó</a:t>
            </a:r>
            <a:r>
              <a:rPr lang="en-US" sz="2000"/>
              <a:t> </a:t>
            </a:r>
            <a:r>
              <a:rPr lang="en-US" sz="2000" err="1"/>
              <a:t>khăn</a:t>
            </a:r>
            <a:r>
              <a:rPr lang="en-US" sz="2000"/>
              <a:t> ?</a:t>
            </a:r>
          </a:p>
          <a:p>
            <a:r>
              <a:rPr lang="en-US" sz="2000"/>
              <a:t>– </a:t>
            </a:r>
            <a:r>
              <a:rPr lang="en-US" sz="2000" err="1"/>
              <a:t>Có</a:t>
            </a:r>
            <a:r>
              <a:rPr lang="en-US" sz="2000"/>
              <a:t> </a:t>
            </a:r>
            <a:r>
              <a:rPr lang="en-US" sz="2000" err="1"/>
              <a:t>những</a:t>
            </a:r>
            <a:r>
              <a:rPr lang="en-US" sz="2000"/>
              <a:t> </a:t>
            </a:r>
            <a:r>
              <a:rPr lang="en-US" sz="2000" err="1"/>
              <a:t>phạm</a:t>
            </a:r>
            <a:r>
              <a:rPr lang="en-US" sz="2000"/>
              <a:t> vi </a:t>
            </a:r>
            <a:r>
              <a:rPr lang="en-US" sz="2000" err="1"/>
              <a:t>nào</a:t>
            </a:r>
            <a:r>
              <a:rPr lang="en-US" sz="2000"/>
              <a:t> </a:t>
            </a:r>
            <a:r>
              <a:rPr lang="en-US" sz="2000" err="1"/>
              <a:t>của</a:t>
            </a:r>
            <a:r>
              <a:rPr lang="en-US" sz="2000"/>
              <a:t> </a:t>
            </a:r>
            <a:r>
              <a:rPr lang="en-US" sz="2000" err="1"/>
              <a:t>dự</a:t>
            </a:r>
            <a:r>
              <a:rPr lang="en-US" sz="2000"/>
              <a:t> </a:t>
            </a:r>
            <a:r>
              <a:rPr lang="en-US" sz="2000" err="1"/>
              <a:t>án</a:t>
            </a:r>
            <a:r>
              <a:rPr lang="en-US" sz="2000"/>
              <a:t> </a:t>
            </a:r>
            <a:r>
              <a:rPr lang="en-US" sz="2000" err="1"/>
              <a:t>ảnh</a:t>
            </a:r>
            <a:r>
              <a:rPr lang="en-US" sz="2000"/>
              <a:t> </a:t>
            </a:r>
            <a:r>
              <a:rPr lang="en-US" sz="2000" err="1"/>
              <a:t>hưởng</a:t>
            </a:r>
            <a:r>
              <a:rPr lang="en-US" sz="2000"/>
              <a:t> </a:t>
            </a:r>
            <a:r>
              <a:rPr lang="en-US" sz="2000" err="1"/>
              <a:t>đến</a:t>
            </a:r>
            <a:r>
              <a:rPr lang="en-US" sz="2000"/>
              <a:t> </a:t>
            </a:r>
            <a:r>
              <a:rPr lang="en-US" sz="2000" err="1"/>
              <a:t>tài</a:t>
            </a:r>
            <a:r>
              <a:rPr lang="en-US" sz="2000"/>
              <a:t> </a:t>
            </a:r>
            <a:r>
              <a:rPr lang="en-US" sz="2000" err="1"/>
              <a:t>nguyên</a:t>
            </a:r>
            <a:r>
              <a:rPr lang="en-US" sz="2000"/>
              <a:t>?</a:t>
            </a:r>
          </a:p>
          <a:p>
            <a:r>
              <a:rPr lang="en-US" sz="2000"/>
              <a:t>– </a:t>
            </a:r>
            <a:r>
              <a:rPr lang="en-US" sz="2000" err="1"/>
              <a:t>Tổ</a:t>
            </a:r>
            <a:r>
              <a:rPr lang="en-US" sz="2000"/>
              <a:t> </a:t>
            </a:r>
            <a:r>
              <a:rPr lang="en-US" sz="2000" err="1"/>
              <a:t>chức</a:t>
            </a:r>
            <a:r>
              <a:rPr lang="en-US" sz="2000"/>
              <a:t> </a:t>
            </a:r>
            <a:r>
              <a:rPr lang="en-US" sz="2000" err="1"/>
              <a:t>đã</a:t>
            </a:r>
            <a:r>
              <a:rPr lang="en-US" sz="2000"/>
              <a:t> </a:t>
            </a:r>
            <a:r>
              <a:rPr lang="en-US" sz="2000" err="1"/>
              <a:t>thực</a:t>
            </a:r>
            <a:r>
              <a:rPr lang="en-US" sz="2000"/>
              <a:t> </a:t>
            </a:r>
            <a:r>
              <a:rPr lang="en-US" sz="2000" err="1"/>
              <a:t>hiện</a:t>
            </a:r>
            <a:r>
              <a:rPr lang="en-US" sz="2000"/>
              <a:t> </a:t>
            </a:r>
            <a:r>
              <a:rPr lang="en-US" sz="2000" err="1"/>
              <a:t>dự</a:t>
            </a:r>
            <a:r>
              <a:rPr lang="en-US" sz="2000"/>
              <a:t> </a:t>
            </a:r>
            <a:r>
              <a:rPr lang="en-US" sz="2000" err="1"/>
              <a:t>án</a:t>
            </a:r>
            <a:r>
              <a:rPr lang="en-US" sz="2000"/>
              <a:t> </a:t>
            </a:r>
            <a:r>
              <a:rPr lang="en-US" sz="2000" err="1"/>
              <a:t>nào</a:t>
            </a:r>
            <a:r>
              <a:rPr lang="en-US" sz="2000"/>
              <a:t> </a:t>
            </a:r>
            <a:r>
              <a:rPr lang="en-US" sz="2000" err="1"/>
              <a:t>trước</a:t>
            </a:r>
            <a:r>
              <a:rPr lang="en-US" sz="2000"/>
              <a:t> </a:t>
            </a:r>
            <a:r>
              <a:rPr lang="en-US" sz="2000" err="1"/>
              <a:t>đây</a:t>
            </a:r>
            <a:r>
              <a:rPr lang="en-US" sz="2000"/>
              <a:t> </a:t>
            </a:r>
            <a:r>
              <a:rPr lang="en-US" sz="2000" err="1"/>
              <a:t>tương</a:t>
            </a:r>
            <a:r>
              <a:rPr lang="en-US" sz="2000"/>
              <a:t> </a:t>
            </a:r>
            <a:r>
              <a:rPr lang="en-US" sz="2000" err="1"/>
              <a:t>tự</a:t>
            </a:r>
            <a:r>
              <a:rPr lang="en-US" sz="2000"/>
              <a:t> </a:t>
            </a:r>
            <a:r>
              <a:rPr lang="en-US" sz="2000" err="1"/>
              <a:t>như</a:t>
            </a:r>
            <a:r>
              <a:rPr lang="en-US" sz="2000"/>
              <a:t> </a:t>
            </a:r>
            <a:r>
              <a:rPr lang="en-US" sz="2000" err="1"/>
              <a:t>dự</a:t>
            </a:r>
            <a:r>
              <a:rPr lang="en-US" sz="2000"/>
              <a:t> </a:t>
            </a:r>
            <a:r>
              <a:rPr lang="en-US" sz="2000" err="1"/>
              <a:t>án</a:t>
            </a:r>
            <a:r>
              <a:rPr lang="en-US" sz="2000"/>
              <a:t> </a:t>
            </a:r>
            <a:r>
              <a:rPr lang="en-US" sz="2000" err="1"/>
              <a:t>đang</a:t>
            </a:r>
            <a:r>
              <a:rPr lang="en-US" sz="2000"/>
              <a:t> </a:t>
            </a:r>
            <a:r>
              <a:rPr lang="en-US" sz="2000" err="1"/>
              <a:t>thực</a:t>
            </a:r>
            <a:r>
              <a:rPr lang="en-US" sz="2000"/>
              <a:t> </a:t>
            </a:r>
            <a:r>
              <a:rPr lang="en-US" sz="2000" err="1"/>
              <a:t>hiện</a:t>
            </a:r>
            <a:r>
              <a:rPr lang="en-US" sz="2000"/>
              <a:t> ? </a:t>
            </a:r>
            <a:r>
              <a:rPr lang="en-US" sz="2000" err="1"/>
              <a:t>Kĩ</a:t>
            </a:r>
            <a:r>
              <a:rPr lang="en-US" sz="2000"/>
              <a:t> </a:t>
            </a:r>
            <a:r>
              <a:rPr lang="en-US" sz="2000" err="1"/>
              <a:t>năng</a:t>
            </a:r>
            <a:r>
              <a:rPr lang="en-US" sz="2000"/>
              <a:t> </a:t>
            </a:r>
            <a:r>
              <a:rPr lang="en-US" sz="2000" err="1"/>
              <a:t>chuyên</a:t>
            </a:r>
            <a:r>
              <a:rPr lang="en-US" sz="2000"/>
              <a:t> </a:t>
            </a:r>
            <a:r>
              <a:rPr lang="en-US" sz="2000" err="1"/>
              <a:t>môn</a:t>
            </a:r>
            <a:r>
              <a:rPr lang="en-US" sz="2000"/>
              <a:t> </a:t>
            </a:r>
            <a:r>
              <a:rPr lang="en-US" sz="2000" err="1"/>
              <a:t>cá</a:t>
            </a:r>
            <a:r>
              <a:rPr lang="en-US" sz="2000"/>
              <a:t> </a:t>
            </a:r>
            <a:r>
              <a:rPr lang="en-US" sz="2000" err="1"/>
              <a:t>nhân</a:t>
            </a:r>
            <a:r>
              <a:rPr lang="en-US" sz="2000"/>
              <a:t> </a:t>
            </a:r>
            <a:r>
              <a:rPr lang="en-US" sz="2000" err="1"/>
              <a:t>của</a:t>
            </a:r>
            <a:r>
              <a:rPr lang="en-US" sz="2000"/>
              <a:t> </a:t>
            </a:r>
            <a:r>
              <a:rPr lang="en-US" sz="2000" err="1"/>
              <a:t>những</a:t>
            </a:r>
            <a:r>
              <a:rPr lang="en-US" sz="2000"/>
              <a:t> </a:t>
            </a:r>
            <a:r>
              <a:rPr lang="en-US" sz="2000" err="1"/>
              <a:t>người</a:t>
            </a:r>
            <a:r>
              <a:rPr lang="en-US" sz="2000"/>
              <a:t> </a:t>
            </a:r>
            <a:r>
              <a:rPr lang="en-US" sz="2000" err="1"/>
              <a:t>tham</a:t>
            </a:r>
            <a:r>
              <a:rPr lang="en-US" sz="2000"/>
              <a:t> </a:t>
            </a:r>
            <a:r>
              <a:rPr lang="en-US" sz="2000" err="1"/>
              <a:t>gia</a:t>
            </a:r>
            <a:r>
              <a:rPr lang="en-US" sz="2000"/>
              <a:t> </a:t>
            </a:r>
            <a:r>
              <a:rPr lang="en-US" sz="2000" err="1"/>
              <a:t>thực</a:t>
            </a:r>
            <a:r>
              <a:rPr lang="en-US" sz="2000"/>
              <a:t> </a:t>
            </a:r>
            <a:r>
              <a:rPr lang="en-US" sz="2000" err="1"/>
              <a:t>hiện</a:t>
            </a:r>
            <a:r>
              <a:rPr lang="en-US" sz="2000"/>
              <a:t> ? </a:t>
            </a:r>
            <a:r>
              <a:rPr lang="en-US" sz="2000" err="1"/>
              <a:t>có</a:t>
            </a:r>
            <a:r>
              <a:rPr lang="en-US" sz="2000"/>
              <a:t> </a:t>
            </a:r>
            <a:r>
              <a:rPr lang="en-US" sz="2000" err="1"/>
              <a:t>đáp</a:t>
            </a:r>
            <a:r>
              <a:rPr lang="en-US" sz="2000"/>
              <a:t> </a:t>
            </a:r>
            <a:r>
              <a:rPr lang="en-US" sz="2000" err="1"/>
              <a:t>ứng</a:t>
            </a:r>
            <a:r>
              <a:rPr lang="en-US" sz="2000"/>
              <a:t> </a:t>
            </a:r>
            <a:r>
              <a:rPr lang="en-US" sz="2000" err="1"/>
              <a:t>được</a:t>
            </a:r>
            <a:r>
              <a:rPr lang="en-US" sz="2000"/>
              <a:t> ?</a:t>
            </a:r>
          </a:p>
          <a:p>
            <a:endParaRPr lang="en-US"/>
          </a:p>
        </p:txBody>
      </p:sp>
    </p:spTree>
    <p:extLst>
      <p:ext uri="{BB962C8B-B14F-4D97-AF65-F5344CB8AC3E}">
        <p14:creationId xmlns:p14="http://schemas.microsoft.com/office/powerpoint/2010/main" val="2923369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51D47A43-0779-35A0-34BC-C9622012A8AA}"/>
              </a:ext>
            </a:extLst>
          </p:cNvPr>
          <p:cNvSpPr>
            <a:spLocks noGrp="1"/>
          </p:cNvSpPr>
          <p:nvPr>
            <p:ph type="title"/>
          </p:nvPr>
        </p:nvSpPr>
        <p:spPr>
          <a:xfrm>
            <a:off x="762000" y="2075977"/>
            <a:ext cx="10668000" cy="2318431"/>
          </a:xfrm>
        </p:spPr>
        <p:txBody>
          <a:bodyPr vert="horz" lIns="91440" tIns="45720" rIns="91440" bIns="45720" rtlCol="0" anchor="b" anchorCtr="0">
            <a:normAutofit/>
          </a:bodyPr>
          <a:lstStyle/>
          <a:p>
            <a:r>
              <a:rPr lang="en-US" sz="2600"/>
              <a:t>• </a:t>
            </a:r>
            <a:r>
              <a:rPr lang="en-US" sz="2600" err="1"/>
              <a:t>Để</a:t>
            </a:r>
            <a:r>
              <a:rPr lang="en-US" sz="2600"/>
              <a:t> </a:t>
            </a:r>
            <a:r>
              <a:rPr lang="en-US" sz="2600" err="1"/>
              <a:t>giải</a:t>
            </a:r>
            <a:r>
              <a:rPr lang="en-US" sz="2600"/>
              <a:t> </a:t>
            </a:r>
            <a:r>
              <a:rPr lang="en-US" sz="2600" err="1"/>
              <a:t>quyết</a:t>
            </a:r>
            <a:r>
              <a:rPr lang="en-US" sz="2600"/>
              <a:t> </a:t>
            </a:r>
            <a:r>
              <a:rPr lang="en-US" sz="2600" err="1"/>
              <a:t>những</a:t>
            </a:r>
            <a:r>
              <a:rPr lang="en-US" sz="2600"/>
              <a:t> </a:t>
            </a:r>
            <a:r>
              <a:rPr lang="en-US" sz="2600" err="1"/>
              <a:t>vấn</a:t>
            </a:r>
            <a:r>
              <a:rPr lang="en-US" sz="2600"/>
              <a:t> </a:t>
            </a:r>
            <a:r>
              <a:rPr lang="en-US" sz="2600" err="1"/>
              <a:t>đề</a:t>
            </a:r>
            <a:r>
              <a:rPr lang="en-US" sz="2600"/>
              <a:t> </a:t>
            </a:r>
            <a:r>
              <a:rPr lang="en-US" sz="2600" err="1"/>
              <a:t>trên</a:t>
            </a:r>
            <a:r>
              <a:rPr lang="en-US" sz="2600"/>
              <a:t> </a:t>
            </a:r>
            <a:r>
              <a:rPr lang="en-US" sz="2600" err="1"/>
              <a:t>cần</a:t>
            </a:r>
            <a:r>
              <a:rPr lang="en-US" sz="2600"/>
              <a:t> </a:t>
            </a:r>
            <a:r>
              <a:rPr lang="en-US" sz="2600" err="1"/>
              <a:t>tham</a:t>
            </a:r>
            <a:r>
              <a:rPr lang="en-US" sz="2600"/>
              <a:t> </a:t>
            </a:r>
            <a:r>
              <a:rPr lang="en-US" sz="2600" err="1"/>
              <a:t>khảo</a:t>
            </a:r>
            <a:r>
              <a:rPr lang="en-US" sz="2600"/>
              <a:t> </a:t>
            </a:r>
            <a:r>
              <a:rPr lang="en-US" sz="2600" err="1"/>
              <a:t>đến</a:t>
            </a:r>
            <a:r>
              <a:rPr lang="en-US" sz="2600"/>
              <a:t>: WBS, scope statement, </a:t>
            </a:r>
            <a:r>
              <a:rPr lang="en-US" sz="2600" err="1"/>
              <a:t>thông</a:t>
            </a:r>
            <a:r>
              <a:rPr lang="en-US" sz="2600"/>
              <a:t> tin </a:t>
            </a:r>
            <a:r>
              <a:rPr lang="en-US" sz="2600" err="1"/>
              <a:t>trước</a:t>
            </a:r>
            <a:r>
              <a:rPr lang="en-US" sz="2600"/>
              <a:t> </a:t>
            </a:r>
            <a:r>
              <a:rPr lang="en-US" sz="2600" err="1"/>
              <a:t>đây</a:t>
            </a:r>
            <a:r>
              <a:rPr lang="en-US" sz="2600"/>
              <a:t> </a:t>
            </a:r>
            <a:r>
              <a:rPr lang="en-US" sz="2600" err="1"/>
              <a:t>và</a:t>
            </a:r>
            <a:r>
              <a:rPr lang="en-US" sz="2600"/>
              <a:t> </a:t>
            </a:r>
            <a:r>
              <a:rPr lang="en-US" sz="2600" err="1"/>
              <a:t>hiện</a:t>
            </a:r>
            <a:r>
              <a:rPr lang="en-US" sz="2600"/>
              <a:t> </a:t>
            </a:r>
            <a:r>
              <a:rPr lang="en-US" sz="2600" err="1"/>
              <a:t>tại</a:t>
            </a:r>
            <a:r>
              <a:rPr lang="en-US" sz="2600"/>
              <a:t>, </a:t>
            </a:r>
            <a:r>
              <a:rPr lang="en-US" sz="2600" err="1"/>
              <a:t>chính</a:t>
            </a:r>
            <a:r>
              <a:rPr lang="en-US" sz="2600"/>
              <a:t> </a:t>
            </a:r>
            <a:r>
              <a:rPr lang="en-US" sz="2600" err="1"/>
              <a:t>sách</a:t>
            </a:r>
            <a:r>
              <a:rPr lang="en-US" sz="2600"/>
              <a:t> </a:t>
            </a:r>
            <a:r>
              <a:rPr lang="en-US" sz="2600" err="1"/>
              <a:t>của</a:t>
            </a:r>
            <a:r>
              <a:rPr lang="en-US" sz="2600"/>
              <a:t> </a:t>
            </a:r>
            <a:r>
              <a:rPr lang="en-US" sz="2600" err="1"/>
              <a:t>tổ</a:t>
            </a:r>
            <a:r>
              <a:rPr lang="en-US" sz="2600"/>
              <a:t> </a:t>
            </a:r>
            <a:r>
              <a:rPr lang="en-US" sz="2600" err="1"/>
              <a:t>chức</a:t>
            </a:r>
            <a:r>
              <a:rPr lang="en-US" sz="2600"/>
              <a:t> (policies)...</a:t>
            </a:r>
            <a:br>
              <a:rPr lang="en-US" sz="2600"/>
            </a:br>
            <a:r>
              <a:rPr lang="en-US" sz="2600"/>
              <a:t>• </a:t>
            </a:r>
            <a:r>
              <a:rPr lang="en-US" sz="2600" err="1"/>
              <a:t>Kết</a:t>
            </a:r>
            <a:r>
              <a:rPr lang="en-US" sz="2600"/>
              <a:t> </a:t>
            </a:r>
            <a:r>
              <a:rPr lang="en-US" sz="2600" err="1"/>
              <a:t>quả</a:t>
            </a:r>
            <a:r>
              <a:rPr lang="en-US" sz="2600"/>
              <a:t> </a:t>
            </a:r>
            <a:r>
              <a:rPr lang="en-US" sz="2600" err="1"/>
              <a:t>cuối</a:t>
            </a:r>
            <a:r>
              <a:rPr lang="en-US" sz="2600"/>
              <a:t> </a:t>
            </a:r>
            <a:r>
              <a:rPr lang="en-US" sz="2600" err="1"/>
              <a:t>cùng</a:t>
            </a:r>
            <a:r>
              <a:rPr lang="en-US" sz="2600"/>
              <a:t> </a:t>
            </a:r>
            <a:r>
              <a:rPr lang="en-US" sz="2600" err="1"/>
              <a:t>là</a:t>
            </a:r>
            <a:r>
              <a:rPr lang="en-US" sz="2600"/>
              <a:t> </a:t>
            </a:r>
            <a:r>
              <a:rPr lang="en-US" sz="2600" err="1"/>
              <a:t>phải</a:t>
            </a:r>
            <a:r>
              <a:rPr lang="en-US" sz="2600"/>
              <a:t> </a:t>
            </a:r>
            <a:r>
              <a:rPr lang="en-US" sz="2600" err="1"/>
              <a:t>đưa</a:t>
            </a:r>
            <a:r>
              <a:rPr lang="en-US" sz="2600"/>
              <a:t> </a:t>
            </a:r>
            <a:r>
              <a:rPr lang="en-US" sz="2600" err="1"/>
              <a:t>ra</a:t>
            </a:r>
            <a:r>
              <a:rPr lang="en-US" sz="2600"/>
              <a:t> </a:t>
            </a:r>
            <a:r>
              <a:rPr lang="en-US" sz="2600" err="1"/>
              <a:t>danh</a:t>
            </a:r>
            <a:r>
              <a:rPr lang="en-US" sz="2600"/>
              <a:t> </a:t>
            </a:r>
            <a:r>
              <a:rPr lang="en-US" sz="2600" err="1"/>
              <a:t>sách</a:t>
            </a:r>
            <a:r>
              <a:rPr lang="en-US" sz="2600"/>
              <a:t> </a:t>
            </a:r>
            <a:r>
              <a:rPr lang="en-US" sz="2600" err="1"/>
              <a:t>những</a:t>
            </a:r>
            <a:r>
              <a:rPr lang="en-US" sz="2600"/>
              <a:t> </a:t>
            </a:r>
            <a:r>
              <a:rPr lang="en-US" sz="2600" err="1"/>
              <a:t>tài</a:t>
            </a:r>
            <a:r>
              <a:rPr lang="en-US" sz="2600"/>
              <a:t> </a:t>
            </a:r>
            <a:r>
              <a:rPr lang="en-US" sz="2600" err="1"/>
              <a:t>nguyên</a:t>
            </a:r>
            <a:r>
              <a:rPr lang="en-US" sz="2600"/>
              <a:t> </a:t>
            </a:r>
            <a:r>
              <a:rPr lang="en-US" sz="2600" err="1"/>
              <a:t>được</a:t>
            </a:r>
            <a:r>
              <a:rPr lang="en-US" sz="2600"/>
              <a:t> </a:t>
            </a:r>
            <a:r>
              <a:rPr lang="en-US" sz="2600" err="1"/>
              <a:t>yêu</a:t>
            </a:r>
            <a:r>
              <a:rPr lang="en-US" sz="2600"/>
              <a:t> </a:t>
            </a:r>
            <a:r>
              <a:rPr lang="en-US" sz="2600" err="1"/>
              <a:t>cầu</a:t>
            </a:r>
            <a:r>
              <a:rPr lang="en-US" sz="2600"/>
              <a:t> (resource requirements)</a:t>
            </a:r>
            <a:br>
              <a:rPr lang="en-US" sz="2600"/>
            </a:br>
            <a:endParaRPr lang="en-US" sz="2600"/>
          </a:p>
        </p:txBody>
      </p:sp>
      <p:sp>
        <p:nvSpPr>
          <p:cNvPr id="12" name="Freeform: Shape 11">
            <a:extLst>
              <a:ext uri="{FF2B5EF4-FFF2-40B4-BE49-F238E27FC236}">
                <a16:creationId xmlns:a16="http://schemas.microsoft.com/office/drawing/2014/main" id="{ABF902DF-A3FF-4803-9779-F222B2A83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9637211" cy="1649863"/>
          </a:xfrm>
          <a:custGeom>
            <a:avLst/>
            <a:gdLst>
              <a:gd name="connsiteX0" fmla="*/ 2468659 w 9637211"/>
              <a:gd name="connsiteY0" fmla="*/ 1380297 h 1649863"/>
              <a:gd name="connsiteX1" fmla="*/ 2460722 w 9637211"/>
              <a:gd name="connsiteY1" fmla="*/ 1390272 h 1649863"/>
              <a:gd name="connsiteX2" fmla="*/ 2446257 w 9637211"/>
              <a:gd name="connsiteY2" fmla="*/ 1406498 h 1649863"/>
              <a:gd name="connsiteX3" fmla="*/ 2427494 w 9637211"/>
              <a:gd name="connsiteY3" fmla="*/ 1415356 h 1649863"/>
              <a:gd name="connsiteX4" fmla="*/ 2460722 w 9637211"/>
              <a:gd name="connsiteY4" fmla="*/ 1390272 h 1649863"/>
              <a:gd name="connsiteX5" fmla="*/ 5731745 w 9637211"/>
              <a:gd name="connsiteY5" fmla="*/ 1360489 h 1649863"/>
              <a:gd name="connsiteX6" fmla="*/ 5698179 w 9637211"/>
              <a:gd name="connsiteY6" fmla="*/ 1367442 h 1649863"/>
              <a:gd name="connsiteX7" fmla="*/ 5715901 w 9637211"/>
              <a:gd name="connsiteY7" fmla="*/ 1365274 h 1649863"/>
              <a:gd name="connsiteX8" fmla="*/ 5731745 w 9637211"/>
              <a:gd name="connsiteY8" fmla="*/ 1360489 h 1649863"/>
              <a:gd name="connsiteX9" fmla="*/ 5503859 w 9637211"/>
              <a:gd name="connsiteY9" fmla="*/ 1324849 h 1649863"/>
              <a:gd name="connsiteX10" fmla="*/ 5516994 w 9637211"/>
              <a:gd name="connsiteY10" fmla="*/ 1333353 h 1649863"/>
              <a:gd name="connsiteX11" fmla="*/ 5516994 w 9637211"/>
              <a:gd name="connsiteY11" fmla="*/ 1333352 h 1649863"/>
              <a:gd name="connsiteX12" fmla="*/ 4720031 w 9637211"/>
              <a:gd name="connsiteY12" fmla="*/ 1268958 h 1649863"/>
              <a:gd name="connsiteX13" fmla="*/ 4749955 w 9637211"/>
              <a:gd name="connsiteY13" fmla="*/ 1273114 h 1649863"/>
              <a:gd name="connsiteX14" fmla="*/ 4767388 w 9637211"/>
              <a:gd name="connsiteY14" fmla="*/ 1277477 h 1649863"/>
              <a:gd name="connsiteX15" fmla="*/ 4767531 w 9637211"/>
              <a:gd name="connsiteY15" fmla="*/ 1277513 h 1649863"/>
              <a:gd name="connsiteX16" fmla="*/ 4782965 w 9637211"/>
              <a:gd name="connsiteY16" fmla="*/ 1281578 h 1649863"/>
              <a:gd name="connsiteX17" fmla="*/ 4784809 w 9637211"/>
              <a:gd name="connsiteY17" fmla="*/ 1281832 h 1649863"/>
              <a:gd name="connsiteX18" fmla="*/ 4790792 w 9637211"/>
              <a:gd name="connsiteY18" fmla="*/ 1283327 h 1649863"/>
              <a:gd name="connsiteX19" fmla="*/ 4814638 w 9637211"/>
              <a:gd name="connsiteY19" fmla="*/ 1285937 h 1649863"/>
              <a:gd name="connsiteX20" fmla="*/ 4784809 w 9637211"/>
              <a:gd name="connsiteY20" fmla="*/ 1281832 h 1649863"/>
              <a:gd name="connsiteX21" fmla="*/ 4767531 w 9637211"/>
              <a:gd name="connsiteY21" fmla="*/ 1277513 h 1649863"/>
              <a:gd name="connsiteX22" fmla="*/ 4751799 w 9637211"/>
              <a:gd name="connsiteY22" fmla="*/ 1273370 h 1649863"/>
              <a:gd name="connsiteX23" fmla="*/ 4749955 w 9637211"/>
              <a:gd name="connsiteY23" fmla="*/ 1273114 h 1649863"/>
              <a:gd name="connsiteX24" fmla="*/ 4743957 w 9637211"/>
              <a:gd name="connsiteY24" fmla="*/ 1271612 h 1649863"/>
              <a:gd name="connsiteX25" fmla="*/ 4720031 w 9637211"/>
              <a:gd name="connsiteY25" fmla="*/ 1268958 h 1649863"/>
              <a:gd name="connsiteX26" fmla="*/ 3276840 w 9637211"/>
              <a:gd name="connsiteY26" fmla="*/ 1263985 h 1649863"/>
              <a:gd name="connsiteX27" fmla="*/ 3328341 w 9637211"/>
              <a:gd name="connsiteY27" fmla="*/ 1281473 h 1649863"/>
              <a:gd name="connsiteX28" fmla="*/ 3301810 w 9637211"/>
              <a:gd name="connsiteY28" fmla="*/ 1277386 h 1649863"/>
              <a:gd name="connsiteX29" fmla="*/ 3276840 w 9637211"/>
              <a:gd name="connsiteY29" fmla="*/ 1263985 h 1649863"/>
              <a:gd name="connsiteX30" fmla="*/ 3519760 w 9637211"/>
              <a:gd name="connsiteY30" fmla="*/ 1250994 h 1649863"/>
              <a:gd name="connsiteX31" fmla="*/ 3503255 w 9637211"/>
              <a:gd name="connsiteY31" fmla="*/ 1251147 h 1649863"/>
              <a:gd name="connsiteX32" fmla="*/ 3519760 w 9637211"/>
              <a:gd name="connsiteY32" fmla="*/ 1250994 h 1649863"/>
              <a:gd name="connsiteX33" fmla="*/ 3537011 w 9637211"/>
              <a:gd name="connsiteY33" fmla="*/ 1257249 h 1649863"/>
              <a:gd name="connsiteX34" fmla="*/ 3519760 w 9637211"/>
              <a:gd name="connsiteY34" fmla="*/ 1250994 h 1649863"/>
              <a:gd name="connsiteX35" fmla="*/ 5038723 w 9637211"/>
              <a:gd name="connsiteY35" fmla="*/ 1229019 h 1649863"/>
              <a:gd name="connsiteX36" fmla="*/ 5009340 w 9637211"/>
              <a:gd name="connsiteY36" fmla="*/ 1231627 h 1649863"/>
              <a:gd name="connsiteX37" fmla="*/ 5069905 w 9637211"/>
              <a:gd name="connsiteY37" fmla="*/ 1231533 h 1649863"/>
              <a:gd name="connsiteX38" fmla="*/ 5038723 w 9637211"/>
              <a:gd name="connsiteY38" fmla="*/ 1229019 h 1649863"/>
              <a:gd name="connsiteX39" fmla="*/ 6274350 w 9637211"/>
              <a:gd name="connsiteY39" fmla="*/ 1198579 h 1649863"/>
              <a:gd name="connsiteX40" fmla="*/ 6274350 w 9637211"/>
              <a:gd name="connsiteY40" fmla="*/ 1198580 h 1649863"/>
              <a:gd name="connsiteX41" fmla="*/ 6299734 w 9637211"/>
              <a:gd name="connsiteY41" fmla="*/ 1215874 h 1649863"/>
              <a:gd name="connsiteX42" fmla="*/ 6274350 w 9637211"/>
              <a:gd name="connsiteY42" fmla="*/ 1198579 h 1649863"/>
              <a:gd name="connsiteX43" fmla="*/ 284014 w 9637211"/>
              <a:gd name="connsiteY43" fmla="*/ 1083637 h 1649863"/>
              <a:gd name="connsiteX44" fmla="*/ 274455 w 9637211"/>
              <a:gd name="connsiteY44" fmla="*/ 1086842 h 1649863"/>
              <a:gd name="connsiteX45" fmla="*/ 233501 w 9637211"/>
              <a:gd name="connsiteY45" fmla="*/ 1096794 h 1649863"/>
              <a:gd name="connsiteX46" fmla="*/ 274456 w 9637211"/>
              <a:gd name="connsiteY46" fmla="*/ 1086842 h 1649863"/>
              <a:gd name="connsiteX47" fmla="*/ 691166 w 9637211"/>
              <a:gd name="connsiteY47" fmla="*/ 1081917 h 1649863"/>
              <a:gd name="connsiteX48" fmla="*/ 677191 w 9637211"/>
              <a:gd name="connsiteY48" fmla="*/ 1087044 h 1649863"/>
              <a:gd name="connsiteX49" fmla="*/ 632391 w 9637211"/>
              <a:gd name="connsiteY49" fmla="*/ 1110922 h 1649863"/>
              <a:gd name="connsiteX50" fmla="*/ 677192 w 9637211"/>
              <a:gd name="connsiteY50" fmla="*/ 1087044 h 1649863"/>
              <a:gd name="connsiteX51" fmla="*/ 428044 w 9637211"/>
              <a:gd name="connsiteY51" fmla="*/ 1067823 h 1649863"/>
              <a:gd name="connsiteX52" fmla="*/ 479634 w 9637211"/>
              <a:gd name="connsiteY52" fmla="*/ 1077452 h 1649863"/>
              <a:gd name="connsiteX53" fmla="*/ 428044 w 9637211"/>
              <a:gd name="connsiteY53" fmla="*/ 1067823 h 1649863"/>
              <a:gd name="connsiteX54" fmla="*/ 7445292 w 9637211"/>
              <a:gd name="connsiteY54" fmla="*/ 757632 h 1649863"/>
              <a:gd name="connsiteX55" fmla="*/ 7466390 w 9637211"/>
              <a:gd name="connsiteY55" fmla="*/ 768915 h 1649863"/>
              <a:gd name="connsiteX56" fmla="*/ 7474827 w 9637211"/>
              <a:gd name="connsiteY56" fmla="*/ 771226 h 1649863"/>
              <a:gd name="connsiteX57" fmla="*/ 7466391 w 9637211"/>
              <a:gd name="connsiteY57" fmla="*/ 768915 h 1649863"/>
              <a:gd name="connsiteX58" fmla="*/ 7445292 w 9637211"/>
              <a:gd name="connsiteY58" fmla="*/ 757632 h 1649863"/>
              <a:gd name="connsiteX59" fmla="*/ 0 w 9637211"/>
              <a:gd name="connsiteY59" fmla="*/ 0 h 1649863"/>
              <a:gd name="connsiteX60" fmla="*/ 9637211 w 9637211"/>
              <a:gd name="connsiteY60" fmla="*/ 0 h 1649863"/>
              <a:gd name="connsiteX61" fmla="*/ 9583319 w 9637211"/>
              <a:gd name="connsiteY61" fmla="*/ 32146 h 1649863"/>
              <a:gd name="connsiteX62" fmla="*/ 9493665 w 9637211"/>
              <a:gd name="connsiteY62" fmla="*/ 112426 h 1649863"/>
              <a:gd name="connsiteX63" fmla="*/ 9457156 w 9637211"/>
              <a:gd name="connsiteY63" fmla="*/ 155303 h 1649863"/>
              <a:gd name="connsiteX64" fmla="*/ 9377643 w 9637211"/>
              <a:gd name="connsiteY64" fmla="*/ 187228 h 1649863"/>
              <a:gd name="connsiteX65" fmla="*/ 9292088 w 9637211"/>
              <a:gd name="connsiteY65" fmla="*/ 235295 h 1649863"/>
              <a:gd name="connsiteX66" fmla="*/ 9231985 w 9637211"/>
              <a:gd name="connsiteY66" fmla="*/ 281821 h 1649863"/>
              <a:gd name="connsiteX67" fmla="*/ 9185378 w 9637211"/>
              <a:gd name="connsiteY67" fmla="*/ 313259 h 1649863"/>
              <a:gd name="connsiteX68" fmla="*/ 9118948 w 9637211"/>
              <a:gd name="connsiteY68" fmla="*/ 345810 h 1649863"/>
              <a:gd name="connsiteX69" fmla="*/ 9052763 w 9637211"/>
              <a:gd name="connsiteY69" fmla="*/ 387450 h 1649863"/>
              <a:gd name="connsiteX70" fmla="*/ 9020858 w 9637211"/>
              <a:gd name="connsiteY70" fmla="*/ 412686 h 1649863"/>
              <a:gd name="connsiteX71" fmla="*/ 8958799 w 9637211"/>
              <a:gd name="connsiteY71" fmla="*/ 455068 h 1649863"/>
              <a:gd name="connsiteX72" fmla="*/ 8894669 w 9637211"/>
              <a:gd name="connsiteY72" fmla="*/ 494884 h 1649863"/>
              <a:gd name="connsiteX73" fmla="*/ 8772871 w 9637211"/>
              <a:gd name="connsiteY73" fmla="*/ 542815 h 1649863"/>
              <a:gd name="connsiteX74" fmla="*/ 8663102 w 9637211"/>
              <a:gd name="connsiteY74" fmla="*/ 609939 h 1649863"/>
              <a:gd name="connsiteX75" fmla="*/ 8575858 w 9637211"/>
              <a:gd name="connsiteY75" fmla="*/ 659344 h 1649863"/>
              <a:gd name="connsiteX76" fmla="*/ 8525191 w 9637211"/>
              <a:gd name="connsiteY76" fmla="*/ 691449 h 1649863"/>
              <a:gd name="connsiteX77" fmla="*/ 8432740 w 9637211"/>
              <a:gd name="connsiteY77" fmla="*/ 762134 h 1649863"/>
              <a:gd name="connsiteX78" fmla="*/ 8287775 w 9637211"/>
              <a:gd name="connsiteY78" fmla="*/ 838802 h 1649863"/>
              <a:gd name="connsiteX79" fmla="*/ 8199975 w 9637211"/>
              <a:gd name="connsiteY79" fmla="*/ 880700 h 1649863"/>
              <a:gd name="connsiteX80" fmla="*/ 8009879 w 9637211"/>
              <a:gd name="connsiteY80" fmla="*/ 946676 h 1649863"/>
              <a:gd name="connsiteX81" fmla="*/ 7948650 w 9637211"/>
              <a:gd name="connsiteY81" fmla="*/ 969872 h 1649863"/>
              <a:gd name="connsiteX82" fmla="*/ 7878149 w 9637211"/>
              <a:gd name="connsiteY82" fmla="*/ 986611 h 1649863"/>
              <a:gd name="connsiteX83" fmla="*/ 7765368 w 9637211"/>
              <a:gd name="connsiteY83" fmla="*/ 1023592 h 1649863"/>
              <a:gd name="connsiteX84" fmla="*/ 7544827 w 9637211"/>
              <a:gd name="connsiteY84" fmla="*/ 1088525 h 1649863"/>
              <a:gd name="connsiteX85" fmla="*/ 7496243 w 9637211"/>
              <a:gd name="connsiteY85" fmla="*/ 1099185 h 1649863"/>
              <a:gd name="connsiteX86" fmla="*/ 7373131 w 9637211"/>
              <a:gd name="connsiteY86" fmla="*/ 1140118 h 1649863"/>
              <a:gd name="connsiteX87" fmla="*/ 7299425 w 9637211"/>
              <a:gd name="connsiteY87" fmla="*/ 1167211 h 1649863"/>
              <a:gd name="connsiteX88" fmla="*/ 7238066 w 9637211"/>
              <a:gd name="connsiteY88" fmla="*/ 1183666 h 1649863"/>
              <a:gd name="connsiteX89" fmla="*/ 7183552 w 9637211"/>
              <a:gd name="connsiteY89" fmla="*/ 1192571 h 1649863"/>
              <a:gd name="connsiteX90" fmla="*/ 7040813 w 9637211"/>
              <a:gd name="connsiteY90" fmla="*/ 1230525 h 1649863"/>
              <a:gd name="connsiteX91" fmla="*/ 6983864 w 9637211"/>
              <a:gd name="connsiteY91" fmla="*/ 1245513 h 1649863"/>
              <a:gd name="connsiteX92" fmla="*/ 6836601 w 9637211"/>
              <a:gd name="connsiteY92" fmla="*/ 1294672 h 1649863"/>
              <a:gd name="connsiteX93" fmla="*/ 6711393 w 9637211"/>
              <a:gd name="connsiteY93" fmla="*/ 1328485 h 1649863"/>
              <a:gd name="connsiteX94" fmla="*/ 6659164 w 9637211"/>
              <a:gd name="connsiteY94" fmla="*/ 1344343 h 1649863"/>
              <a:gd name="connsiteX95" fmla="*/ 6539327 w 9637211"/>
              <a:gd name="connsiteY95" fmla="*/ 1372405 h 1649863"/>
              <a:gd name="connsiteX96" fmla="*/ 6471659 w 9637211"/>
              <a:gd name="connsiteY96" fmla="*/ 1391362 h 1649863"/>
              <a:gd name="connsiteX97" fmla="*/ 6305536 w 9637211"/>
              <a:gd name="connsiteY97" fmla="*/ 1417103 h 1649863"/>
              <a:gd name="connsiteX98" fmla="*/ 6133939 w 9637211"/>
              <a:gd name="connsiteY98" fmla="*/ 1442481 h 1649863"/>
              <a:gd name="connsiteX99" fmla="*/ 6039547 w 9637211"/>
              <a:gd name="connsiteY99" fmla="*/ 1452681 h 1649863"/>
              <a:gd name="connsiteX100" fmla="*/ 5957366 w 9637211"/>
              <a:gd name="connsiteY100" fmla="*/ 1465590 h 1649863"/>
              <a:gd name="connsiteX101" fmla="*/ 5885715 w 9637211"/>
              <a:gd name="connsiteY101" fmla="*/ 1474694 h 1649863"/>
              <a:gd name="connsiteX102" fmla="*/ 5771774 w 9637211"/>
              <a:gd name="connsiteY102" fmla="*/ 1491643 h 1649863"/>
              <a:gd name="connsiteX103" fmla="*/ 5724294 w 9637211"/>
              <a:gd name="connsiteY103" fmla="*/ 1496914 h 1649863"/>
              <a:gd name="connsiteX104" fmla="*/ 5611931 w 9637211"/>
              <a:gd name="connsiteY104" fmla="*/ 1502173 h 1649863"/>
              <a:gd name="connsiteX105" fmla="*/ 5572785 w 9637211"/>
              <a:gd name="connsiteY105" fmla="*/ 1502492 h 1649863"/>
              <a:gd name="connsiteX106" fmla="*/ 5496622 w 9637211"/>
              <a:gd name="connsiteY106" fmla="*/ 1486703 h 1649863"/>
              <a:gd name="connsiteX107" fmla="*/ 5487614 w 9637211"/>
              <a:gd name="connsiteY107" fmla="*/ 1485725 h 1649863"/>
              <a:gd name="connsiteX108" fmla="*/ 5437869 w 9637211"/>
              <a:gd name="connsiteY108" fmla="*/ 1480432 h 1649863"/>
              <a:gd name="connsiteX109" fmla="*/ 5410729 w 9637211"/>
              <a:gd name="connsiteY109" fmla="*/ 1479229 h 1649863"/>
              <a:gd name="connsiteX110" fmla="*/ 5307325 w 9637211"/>
              <a:gd name="connsiteY110" fmla="*/ 1468207 h 1649863"/>
              <a:gd name="connsiteX111" fmla="*/ 5247871 w 9637211"/>
              <a:gd name="connsiteY111" fmla="*/ 1463540 h 1649863"/>
              <a:gd name="connsiteX112" fmla="*/ 5200105 w 9637211"/>
              <a:gd name="connsiteY112" fmla="*/ 1466942 h 1649863"/>
              <a:gd name="connsiteX113" fmla="*/ 5116199 w 9637211"/>
              <a:gd name="connsiteY113" fmla="*/ 1472398 h 1649863"/>
              <a:gd name="connsiteX114" fmla="*/ 5089547 w 9637211"/>
              <a:gd name="connsiteY114" fmla="*/ 1477294 h 1649863"/>
              <a:gd name="connsiteX115" fmla="*/ 4967752 w 9637211"/>
              <a:gd name="connsiteY115" fmla="*/ 1472806 h 1649863"/>
              <a:gd name="connsiteX116" fmla="*/ 4898514 w 9637211"/>
              <a:gd name="connsiteY116" fmla="*/ 1475359 h 1649863"/>
              <a:gd name="connsiteX117" fmla="*/ 4819948 w 9637211"/>
              <a:gd name="connsiteY117" fmla="*/ 1466277 h 1649863"/>
              <a:gd name="connsiteX118" fmla="*/ 4797235 w 9637211"/>
              <a:gd name="connsiteY118" fmla="*/ 1467999 h 1649863"/>
              <a:gd name="connsiteX119" fmla="*/ 4771823 w 9637211"/>
              <a:gd name="connsiteY119" fmla="*/ 1470324 h 1649863"/>
              <a:gd name="connsiteX120" fmla="*/ 4693726 w 9637211"/>
              <a:gd name="connsiteY120" fmla="*/ 1475031 h 1649863"/>
              <a:gd name="connsiteX121" fmla="*/ 4646522 w 9637211"/>
              <a:gd name="connsiteY121" fmla="*/ 1482013 h 1649863"/>
              <a:gd name="connsiteX122" fmla="*/ 4556001 w 9637211"/>
              <a:gd name="connsiteY122" fmla="*/ 1483554 h 1649863"/>
              <a:gd name="connsiteX123" fmla="*/ 4522761 w 9637211"/>
              <a:gd name="connsiteY123" fmla="*/ 1489236 h 1649863"/>
              <a:gd name="connsiteX124" fmla="*/ 4438228 w 9637211"/>
              <a:gd name="connsiteY124" fmla="*/ 1493782 h 1649863"/>
              <a:gd name="connsiteX125" fmla="*/ 4362305 w 9637211"/>
              <a:gd name="connsiteY125" fmla="*/ 1495088 h 1649863"/>
              <a:gd name="connsiteX126" fmla="*/ 4289278 w 9637211"/>
              <a:gd name="connsiteY126" fmla="*/ 1499864 h 1649863"/>
              <a:gd name="connsiteX127" fmla="*/ 4237236 w 9637211"/>
              <a:gd name="connsiteY127" fmla="*/ 1507551 h 1649863"/>
              <a:gd name="connsiteX128" fmla="*/ 4180626 w 9637211"/>
              <a:gd name="connsiteY128" fmla="*/ 1513420 h 1649863"/>
              <a:gd name="connsiteX129" fmla="*/ 4025047 w 9637211"/>
              <a:gd name="connsiteY129" fmla="*/ 1539594 h 1649863"/>
              <a:gd name="connsiteX130" fmla="*/ 3995866 w 9637211"/>
              <a:gd name="connsiteY130" fmla="*/ 1536451 h 1649863"/>
              <a:gd name="connsiteX131" fmla="*/ 3831212 w 9637211"/>
              <a:gd name="connsiteY131" fmla="*/ 1540151 h 1649863"/>
              <a:gd name="connsiteX132" fmla="*/ 3795461 w 9637211"/>
              <a:gd name="connsiteY132" fmla="*/ 1542189 h 1649863"/>
              <a:gd name="connsiteX133" fmla="*/ 3698543 w 9637211"/>
              <a:gd name="connsiteY133" fmla="*/ 1528342 h 1649863"/>
              <a:gd name="connsiteX134" fmla="*/ 3551836 w 9637211"/>
              <a:gd name="connsiteY134" fmla="*/ 1564762 h 1649863"/>
              <a:gd name="connsiteX135" fmla="*/ 3415003 w 9637211"/>
              <a:gd name="connsiteY135" fmla="*/ 1608081 h 1649863"/>
              <a:gd name="connsiteX136" fmla="*/ 3397737 w 9637211"/>
              <a:gd name="connsiteY136" fmla="*/ 1613622 h 1649863"/>
              <a:gd name="connsiteX137" fmla="*/ 3348360 w 9637211"/>
              <a:gd name="connsiteY137" fmla="*/ 1624007 h 1649863"/>
              <a:gd name="connsiteX138" fmla="*/ 3286876 w 9637211"/>
              <a:gd name="connsiteY138" fmla="*/ 1629796 h 1649863"/>
              <a:gd name="connsiteX139" fmla="*/ 3247932 w 9637211"/>
              <a:gd name="connsiteY139" fmla="*/ 1635832 h 1649863"/>
              <a:gd name="connsiteX140" fmla="*/ 3244999 w 9637211"/>
              <a:gd name="connsiteY140" fmla="*/ 1636180 h 1649863"/>
              <a:gd name="connsiteX141" fmla="*/ 3184484 w 9637211"/>
              <a:gd name="connsiteY141" fmla="*/ 1639097 h 1649863"/>
              <a:gd name="connsiteX142" fmla="*/ 3177540 w 9637211"/>
              <a:gd name="connsiteY142" fmla="*/ 1638715 h 1649863"/>
              <a:gd name="connsiteX143" fmla="*/ 3146060 w 9637211"/>
              <a:gd name="connsiteY143" fmla="*/ 1634857 h 1649863"/>
              <a:gd name="connsiteX144" fmla="*/ 3057965 w 9637211"/>
              <a:gd name="connsiteY144" fmla="*/ 1626236 h 1649863"/>
              <a:gd name="connsiteX145" fmla="*/ 2974961 w 9637211"/>
              <a:gd name="connsiteY145" fmla="*/ 1617995 h 1649863"/>
              <a:gd name="connsiteX146" fmla="*/ 2949608 w 9637211"/>
              <a:gd name="connsiteY146" fmla="*/ 1633655 h 1649863"/>
              <a:gd name="connsiteX147" fmla="*/ 2909973 w 9637211"/>
              <a:gd name="connsiteY147" fmla="*/ 1648121 h 1649863"/>
              <a:gd name="connsiteX148" fmla="*/ 2864542 w 9637211"/>
              <a:gd name="connsiteY148" fmla="*/ 1635245 h 1649863"/>
              <a:gd name="connsiteX149" fmla="*/ 2758460 w 9637211"/>
              <a:gd name="connsiteY149" fmla="*/ 1609130 h 1649863"/>
              <a:gd name="connsiteX150" fmla="*/ 2692301 w 9637211"/>
              <a:gd name="connsiteY150" fmla="*/ 1610905 h 1649863"/>
              <a:gd name="connsiteX151" fmla="*/ 2548009 w 9637211"/>
              <a:gd name="connsiteY151" fmla="*/ 1604522 h 1649863"/>
              <a:gd name="connsiteX152" fmla="*/ 2453210 w 9637211"/>
              <a:gd name="connsiteY152" fmla="*/ 1590103 h 1649863"/>
              <a:gd name="connsiteX153" fmla="*/ 2384726 w 9637211"/>
              <a:gd name="connsiteY153" fmla="*/ 1571904 h 1649863"/>
              <a:gd name="connsiteX154" fmla="*/ 2286765 w 9637211"/>
              <a:gd name="connsiteY154" fmla="*/ 1548534 h 1649863"/>
              <a:gd name="connsiteX155" fmla="*/ 2189064 w 9637211"/>
              <a:gd name="connsiteY155" fmla="*/ 1538649 h 1649863"/>
              <a:gd name="connsiteX156" fmla="*/ 2118010 w 9637211"/>
              <a:gd name="connsiteY156" fmla="*/ 1523712 h 1649863"/>
              <a:gd name="connsiteX157" fmla="*/ 2031682 w 9637211"/>
              <a:gd name="connsiteY157" fmla="*/ 1515318 h 1649863"/>
              <a:gd name="connsiteX158" fmla="*/ 1959737 w 9637211"/>
              <a:gd name="connsiteY158" fmla="*/ 1518317 h 1649863"/>
              <a:gd name="connsiteX159" fmla="*/ 1847100 w 9637211"/>
              <a:gd name="connsiteY159" fmla="*/ 1525944 h 1649863"/>
              <a:gd name="connsiteX160" fmla="*/ 1707262 w 9637211"/>
              <a:gd name="connsiteY160" fmla="*/ 1494706 h 1649863"/>
              <a:gd name="connsiteX161" fmla="*/ 1651067 w 9637211"/>
              <a:gd name="connsiteY161" fmla="*/ 1488939 h 1649863"/>
              <a:gd name="connsiteX162" fmla="*/ 1598392 w 9637211"/>
              <a:gd name="connsiteY162" fmla="*/ 1487556 h 1649863"/>
              <a:gd name="connsiteX163" fmla="*/ 1485796 w 9637211"/>
              <a:gd name="connsiteY163" fmla="*/ 1467717 h 1649863"/>
              <a:gd name="connsiteX164" fmla="*/ 1440105 w 9637211"/>
              <a:gd name="connsiteY164" fmla="*/ 1461600 h 1649863"/>
              <a:gd name="connsiteX165" fmla="*/ 1376742 w 9637211"/>
              <a:gd name="connsiteY165" fmla="*/ 1464813 h 1649863"/>
              <a:gd name="connsiteX166" fmla="*/ 1260914 w 9637211"/>
              <a:gd name="connsiteY166" fmla="*/ 1458783 h 1649863"/>
              <a:gd name="connsiteX167" fmla="*/ 1144209 w 9637211"/>
              <a:gd name="connsiteY167" fmla="*/ 1430510 h 1649863"/>
              <a:gd name="connsiteX168" fmla="*/ 1095577 w 9637211"/>
              <a:gd name="connsiteY168" fmla="*/ 1436151 h 1649863"/>
              <a:gd name="connsiteX169" fmla="*/ 1078045 w 9637211"/>
              <a:gd name="connsiteY169" fmla="*/ 1436212 h 1649863"/>
              <a:gd name="connsiteX170" fmla="*/ 919891 w 9637211"/>
              <a:gd name="connsiteY170" fmla="*/ 1425160 h 1649863"/>
              <a:gd name="connsiteX171" fmla="*/ 904047 w 9637211"/>
              <a:gd name="connsiteY171" fmla="*/ 1423883 h 1649863"/>
              <a:gd name="connsiteX172" fmla="*/ 829382 w 9637211"/>
              <a:gd name="connsiteY172" fmla="*/ 1410847 h 1649863"/>
              <a:gd name="connsiteX173" fmla="*/ 642661 w 9637211"/>
              <a:gd name="connsiteY173" fmla="*/ 1409490 h 1649863"/>
              <a:gd name="connsiteX174" fmla="*/ 631134 w 9637211"/>
              <a:gd name="connsiteY174" fmla="*/ 1408791 h 1649863"/>
              <a:gd name="connsiteX175" fmla="*/ 569136 w 9637211"/>
              <a:gd name="connsiteY175" fmla="*/ 1420097 h 1649863"/>
              <a:gd name="connsiteX176" fmla="*/ 538796 w 9637211"/>
              <a:gd name="connsiteY176" fmla="*/ 1433330 h 1649863"/>
              <a:gd name="connsiteX177" fmla="*/ 491177 w 9637211"/>
              <a:gd name="connsiteY177" fmla="*/ 1447867 h 1649863"/>
              <a:gd name="connsiteX178" fmla="*/ 442411 w 9637211"/>
              <a:gd name="connsiteY178" fmla="*/ 1454770 h 1649863"/>
              <a:gd name="connsiteX179" fmla="*/ 359296 w 9637211"/>
              <a:gd name="connsiteY179" fmla="*/ 1440257 h 1649863"/>
              <a:gd name="connsiteX180" fmla="*/ 329271 w 9637211"/>
              <a:gd name="connsiteY180" fmla="*/ 1439821 h 1649863"/>
              <a:gd name="connsiteX181" fmla="*/ 262167 w 9637211"/>
              <a:gd name="connsiteY181" fmla="*/ 1434111 h 1649863"/>
              <a:gd name="connsiteX182" fmla="*/ 203882 w 9637211"/>
              <a:gd name="connsiteY182" fmla="*/ 1437548 h 1649863"/>
              <a:gd name="connsiteX183" fmla="*/ 157723 w 9637211"/>
              <a:gd name="connsiteY183" fmla="*/ 1454055 h 1649863"/>
              <a:gd name="connsiteX184" fmla="*/ 89823 w 9637211"/>
              <a:gd name="connsiteY184" fmla="*/ 1460153 h 1649863"/>
              <a:gd name="connsiteX185" fmla="*/ 45393 w 9637211"/>
              <a:gd name="connsiteY185" fmla="*/ 1451938 h 1649863"/>
              <a:gd name="connsiteX186" fmla="*/ 36385 w 9637211"/>
              <a:gd name="connsiteY186" fmla="*/ 1450960 h 1649863"/>
              <a:gd name="connsiteX187" fmla="*/ 0 w 9637211"/>
              <a:gd name="connsiteY187" fmla="*/ 1452514 h 1649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9637211" h="1649863">
                <a:moveTo>
                  <a:pt x="2468659" y="1380297"/>
                </a:moveTo>
                <a:lnTo>
                  <a:pt x="2460722" y="1390272"/>
                </a:lnTo>
                <a:cubicBezTo>
                  <a:pt x="2456661" y="1396980"/>
                  <a:pt x="2451818" y="1402354"/>
                  <a:pt x="2446257" y="1406498"/>
                </a:cubicBezTo>
                <a:lnTo>
                  <a:pt x="2427494" y="1415356"/>
                </a:lnTo>
                <a:cubicBezTo>
                  <a:pt x="2441349" y="1411764"/>
                  <a:pt x="2452601" y="1403689"/>
                  <a:pt x="2460722" y="1390272"/>
                </a:cubicBezTo>
                <a:close/>
                <a:moveTo>
                  <a:pt x="5731745" y="1360489"/>
                </a:moveTo>
                <a:lnTo>
                  <a:pt x="5698179" y="1367442"/>
                </a:lnTo>
                <a:lnTo>
                  <a:pt x="5715901" y="1365274"/>
                </a:lnTo>
                <a:cubicBezTo>
                  <a:pt x="5721750" y="1364345"/>
                  <a:pt x="5727285" y="1362979"/>
                  <a:pt x="5731745" y="1360489"/>
                </a:cubicBezTo>
                <a:close/>
                <a:moveTo>
                  <a:pt x="5503859" y="1324849"/>
                </a:moveTo>
                <a:lnTo>
                  <a:pt x="5516994" y="1333353"/>
                </a:lnTo>
                <a:lnTo>
                  <a:pt x="5516994" y="1333352"/>
                </a:lnTo>
                <a:close/>
                <a:moveTo>
                  <a:pt x="4720031" y="1268958"/>
                </a:moveTo>
                <a:lnTo>
                  <a:pt x="4749955" y="1273114"/>
                </a:lnTo>
                <a:lnTo>
                  <a:pt x="4767388" y="1277477"/>
                </a:lnTo>
                <a:lnTo>
                  <a:pt x="4767531" y="1277513"/>
                </a:lnTo>
                <a:lnTo>
                  <a:pt x="4782965" y="1281578"/>
                </a:lnTo>
                <a:lnTo>
                  <a:pt x="4784809" y="1281832"/>
                </a:lnTo>
                <a:lnTo>
                  <a:pt x="4790792" y="1283327"/>
                </a:lnTo>
                <a:cubicBezTo>
                  <a:pt x="4798641" y="1284916"/>
                  <a:pt x="4806563" y="1285965"/>
                  <a:pt x="4814638" y="1285937"/>
                </a:cubicBezTo>
                <a:lnTo>
                  <a:pt x="4784809" y="1281832"/>
                </a:lnTo>
                <a:lnTo>
                  <a:pt x="4767531" y="1277513"/>
                </a:lnTo>
                <a:lnTo>
                  <a:pt x="4751799" y="1273370"/>
                </a:lnTo>
                <a:lnTo>
                  <a:pt x="4749955" y="1273114"/>
                </a:lnTo>
                <a:lnTo>
                  <a:pt x="4743957" y="1271612"/>
                </a:lnTo>
                <a:cubicBezTo>
                  <a:pt x="4736090" y="1270013"/>
                  <a:pt x="4728141" y="1268949"/>
                  <a:pt x="4720031" y="1268958"/>
                </a:cubicBezTo>
                <a:close/>
                <a:moveTo>
                  <a:pt x="3276840" y="1263985"/>
                </a:moveTo>
                <a:cubicBezTo>
                  <a:pt x="3292849" y="1276789"/>
                  <a:pt x="3310250" y="1281089"/>
                  <a:pt x="3328341" y="1281473"/>
                </a:cubicBezTo>
                <a:lnTo>
                  <a:pt x="3301810" y="1277386"/>
                </a:lnTo>
                <a:cubicBezTo>
                  <a:pt x="3293198" y="1274663"/>
                  <a:pt x="3284847" y="1270386"/>
                  <a:pt x="3276840" y="1263985"/>
                </a:cubicBezTo>
                <a:close/>
                <a:moveTo>
                  <a:pt x="3519760" y="1250994"/>
                </a:moveTo>
                <a:cubicBezTo>
                  <a:pt x="3514125" y="1250064"/>
                  <a:pt x="3508615" y="1250202"/>
                  <a:pt x="3503255" y="1251147"/>
                </a:cubicBezTo>
                <a:lnTo>
                  <a:pt x="3519760" y="1250994"/>
                </a:lnTo>
                <a:cubicBezTo>
                  <a:pt x="3525393" y="1251924"/>
                  <a:pt x="3531152" y="1253922"/>
                  <a:pt x="3537011" y="1257249"/>
                </a:cubicBezTo>
                <a:cubicBezTo>
                  <a:pt x="3531153" y="1253922"/>
                  <a:pt x="3525394" y="1251924"/>
                  <a:pt x="3519760" y="1250994"/>
                </a:cubicBezTo>
                <a:close/>
                <a:moveTo>
                  <a:pt x="5038723" y="1229019"/>
                </a:moveTo>
                <a:cubicBezTo>
                  <a:pt x="5028630" y="1228971"/>
                  <a:pt x="5018835" y="1229777"/>
                  <a:pt x="5009340" y="1231627"/>
                </a:cubicBezTo>
                <a:lnTo>
                  <a:pt x="5069905" y="1231533"/>
                </a:lnTo>
                <a:cubicBezTo>
                  <a:pt x="5059212" y="1229968"/>
                  <a:pt x="5048818" y="1229067"/>
                  <a:pt x="5038723" y="1229019"/>
                </a:cubicBezTo>
                <a:close/>
                <a:moveTo>
                  <a:pt x="6274350" y="1198579"/>
                </a:moveTo>
                <a:lnTo>
                  <a:pt x="6274350" y="1198580"/>
                </a:lnTo>
                <a:lnTo>
                  <a:pt x="6299734" y="1215874"/>
                </a:lnTo>
                <a:cubicBezTo>
                  <a:pt x="6292882" y="1211182"/>
                  <a:pt x="6285837" y="1206500"/>
                  <a:pt x="6274350" y="1198579"/>
                </a:cubicBezTo>
                <a:close/>
                <a:moveTo>
                  <a:pt x="284014" y="1083637"/>
                </a:moveTo>
                <a:lnTo>
                  <a:pt x="274455" y="1086842"/>
                </a:lnTo>
                <a:lnTo>
                  <a:pt x="233501" y="1096794"/>
                </a:lnTo>
                <a:lnTo>
                  <a:pt x="274456" y="1086842"/>
                </a:lnTo>
                <a:close/>
                <a:moveTo>
                  <a:pt x="691166" y="1081917"/>
                </a:moveTo>
                <a:cubicBezTo>
                  <a:pt x="686005" y="1082970"/>
                  <a:pt x="680596" y="1084918"/>
                  <a:pt x="677191" y="1087044"/>
                </a:cubicBezTo>
                <a:cubicBezTo>
                  <a:pt x="660788" y="1097408"/>
                  <a:pt x="646181" y="1105351"/>
                  <a:pt x="632391" y="1110922"/>
                </a:cubicBezTo>
                <a:cubicBezTo>
                  <a:pt x="646181" y="1105351"/>
                  <a:pt x="660789" y="1097408"/>
                  <a:pt x="677192" y="1087044"/>
                </a:cubicBezTo>
                <a:close/>
                <a:moveTo>
                  <a:pt x="428044" y="1067823"/>
                </a:moveTo>
                <a:cubicBezTo>
                  <a:pt x="446919" y="1068326"/>
                  <a:pt x="465868" y="1068118"/>
                  <a:pt x="479634" y="1077452"/>
                </a:cubicBezTo>
                <a:cubicBezTo>
                  <a:pt x="465869" y="1068118"/>
                  <a:pt x="446919" y="1068326"/>
                  <a:pt x="428044" y="1067823"/>
                </a:cubicBezTo>
                <a:close/>
                <a:moveTo>
                  <a:pt x="7445292" y="757632"/>
                </a:moveTo>
                <a:cubicBezTo>
                  <a:pt x="7451720" y="761638"/>
                  <a:pt x="7458880" y="765687"/>
                  <a:pt x="7466390" y="768915"/>
                </a:cubicBezTo>
                <a:lnTo>
                  <a:pt x="7474827" y="771226"/>
                </a:lnTo>
                <a:lnTo>
                  <a:pt x="7466391" y="768915"/>
                </a:lnTo>
                <a:cubicBezTo>
                  <a:pt x="7458880" y="765687"/>
                  <a:pt x="7451720" y="761638"/>
                  <a:pt x="7445292" y="757632"/>
                </a:cubicBezTo>
                <a:close/>
                <a:moveTo>
                  <a:pt x="0" y="0"/>
                </a:moveTo>
                <a:lnTo>
                  <a:pt x="9637211" y="0"/>
                </a:lnTo>
                <a:lnTo>
                  <a:pt x="9583319" y="32146"/>
                </a:lnTo>
                <a:cubicBezTo>
                  <a:pt x="9545773" y="53573"/>
                  <a:pt x="9512012" y="76700"/>
                  <a:pt x="9493665" y="112426"/>
                </a:cubicBezTo>
                <a:cubicBezTo>
                  <a:pt x="9485465" y="128200"/>
                  <a:pt x="9473638" y="145563"/>
                  <a:pt x="9457156" y="155303"/>
                </a:cubicBezTo>
                <a:cubicBezTo>
                  <a:pt x="9433664" y="169148"/>
                  <a:pt x="9403364" y="175160"/>
                  <a:pt x="9377643" y="187228"/>
                </a:cubicBezTo>
                <a:cubicBezTo>
                  <a:pt x="9347347" y="201400"/>
                  <a:pt x="9312111" y="214085"/>
                  <a:pt x="9292088" y="235295"/>
                </a:cubicBezTo>
                <a:cubicBezTo>
                  <a:pt x="9274297" y="254202"/>
                  <a:pt x="9256121" y="269202"/>
                  <a:pt x="9231985" y="281821"/>
                </a:cubicBezTo>
                <a:cubicBezTo>
                  <a:pt x="9215069" y="290641"/>
                  <a:pt x="9202945" y="305820"/>
                  <a:pt x="9185378" y="313259"/>
                </a:cubicBezTo>
                <a:cubicBezTo>
                  <a:pt x="9162280" y="323162"/>
                  <a:pt x="9138896" y="331194"/>
                  <a:pt x="9118948" y="345810"/>
                </a:cubicBezTo>
                <a:cubicBezTo>
                  <a:pt x="9098245" y="360931"/>
                  <a:pt x="9074484" y="373219"/>
                  <a:pt x="9052763" y="387450"/>
                </a:cubicBezTo>
                <a:cubicBezTo>
                  <a:pt x="9041247" y="395066"/>
                  <a:pt x="9031971" y="404773"/>
                  <a:pt x="9020858" y="412686"/>
                </a:cubicBezTo>
                <a:cubicBezTo>
                  <a:pt x="9000514" y="427162"/>
                  <a:pt x="8979766" y="441345"/>
                  <a:pt x="8958799" y="455068"/>
                </a:cubicBezTo>
                <a:cubicBezTo>
                  <a:pt x="8937836" y="468792"/>
                  <a:pt x="8917940" y="484502"/>
                  <a:pt x="8894669" y="494884"/>
                </a:cubicBezTo>
                <a:cubicBezTo>
                  <a:pt x="8854995" y="512490"/>
                  <a:pt x="8811321" y="524012"/>
                  <a:pt x="8772871" y="542815"/>
                </a:cubicBezTo>
                <a:cubicBezTo>
                  <a:pt x="8733852" y="561958"/>
                  <a:pt x="8697379" y="585375"/>
                  <a:pt x="8663102" y="609939"/>
                </a:cubicBezTo>
                <a:cubicBezTo>
                  <a:pt x="8635978" y="629295"/>
                  <a:pt x="8610598" y="648411"/>
                  <a:pt x="8575858" y="659344"/>
                </a:cubicBezTo>
                <a:cubicBezTo>
                  <a:pt x="8556476" y="665459"/>
                  <a:pt x="8536416" y="677725"/>
                  <a:pt x="8525191" y="691449"/>
                </a:cubicBezTo>
                <a:cubicBezTo>
                  <a:pt x="8500912" y="721337"/>
                  <a:pt x="8469036" y="743120"/>
                  <a:pt x="8432740" y="762134"/>
                </a:cubicBezTo>
                <a:cubicBezTo>
                  <a:pt x="8384287" y="787695"/>
                  <a:pt x="8336442" y="813700"/>
                  <a:pt x="8287775" y="838802"/>
                </a:cubicBezTo>
                <a:cubicBezTo>
                  <a:pt x="8259073" y="853684"/>
                  <a:pt x="8230604" y="869336"/>
                  <a:pt x="8199975" y="880700"/>
                </a:cubicBezTo>
                <a:cubicBezTo>
                  <a:pt x="8137395" y="904120"/>
                  <a:pt x="8073115" y="924637"/>
                  <a:pt x="8009879" y="946676"/>
                </a:cubicBezTo>
                <a:cubicBezTo>
                  <a:pt x="7989181" y="953793"/>
                  <a:pt x="7969777" y="963518"/>
                  <a:pt x="7948650" y="969872"/>
                </a:cubicBezTo>
                <a:cubicBezTo>
                  <a:pt x="7925797" y="976781"/>
                  <a:pt x="7901001" y="979703"/>
                  <a:pt x="7878149" y="986611"/>
                </a:cubicBezTo>
                <a:cubicBezTo>
                  <a:pt x="7840120" y="998017"/>
                  <a:pt x="7803387" y="1012030"/>
                  <a:pt x="7765368" y="1023592"/>
                </a:cubicBezTo>
                <a:cubicBezTo>
                  <a:pt x="7692011" y="1045805"/>
                  <a:pt x="7618421" y="1067243"/>
                  <a:pt x="7544827" y="1088525"/>
                </a:cubicBezTo>
                <a:cubicBezTo>
                  <a:pt x="7529069" y="1093051"/>
                  <a:pt x="7511791" y="1094355"/>
                  <a:pt x="7496243" y="1099185"/>
                </a:cubicBezTo>
                <a:cubicBezTo>
                  <a:pt x="7454978" y="1112160"/>
                  <a:pt x="7413953" y="1126064"/>
                  <a:pt x="7373131" y="1140118"/>
                </a:cubicBezTo>
                <a:cubicBezTo>
                  <a:pt x="7348411" y="1148686"/>
                  <a:pt x="7324355" y="1158947"/>
                  <a:pt x="7299425" y="1167211"/>
                </a:cubicBezTo>
                <a:cubicBezTo>
                  <a:pt x="7279481" y="1173822"/>
                  <a:pt x="7258894" y="1179208"/>
                  <a:pt x="7238066" y="1183666"/>
                </a:cubicBezTo>
                <a:cubicBezTo>
                  <a:pt x="7220132" y="1187513"/>
                  <a:pt x="7201262" y="1188107"/>
                  <a:pt x="7183552" y="1192571"/>
                </a:cubicBezTo>
                <a:cubicBezTo>
                  <a:pt x="7135617" y="1204612"/>
                  <a:pt x="7088328" y="1217878"/>
                  <a:pt x="7040813" y="1230525"/>
                </a:cubicBezTo>
                <a:cubicBezTo>
                  <a:pt x="7021767" y="1235524"/>
                  <a:pt x="7002277" y="1239447"/>
                  <a:pt x="6983864" y="1245513"/>
                </a:cubicBezTo>
                <a:cubicBezTo>
                  <a:pt x="6934564" y="1261544"/>
                  <a:pt x="6886133" y="1279414"/>
                  <a:pt x="6836601" y="1294672"/>
                </a:cubicBezTo>
                <a:cubicBezTo>
                  <a:pt x="6795516" y="1307324"/>
                  <a:pt x="6753122" y="1317057"/>
                  <a:pt x="6711393" y="1328485"/>
                </a:cubicBezTo>
                <a:cubicBezTo>
                  <a:pt x="6693705" y="1333419"/>
                  <a:pt x="6676878" y="1340036"/>
                  <a:pt x="6659164" y="1344343"/>
                </a:cubicBezTo>
                <a:cubicBezTo>
                  <a:pt x="6619497" y="1354102"/>
                  <a:pt x="6579188" y="1362635"/>
                  <a:pt x="6539327" y="1372405"/>
                </a:cubicBezTo>
                <a:cubicBezTo>
                  <a:pt x="6516609" y="1378051"/>
                  <a:pt x="6494842" y="1387262"/>
                  <a:pt x="6471659" y="1391362"/>
                </a:cubicBezTo>
                <a:cubicBezTo>
                  <a:pt x="6416600" y="1401077"/>
                  <a:pt x="6361053" y="1408777"/>
                  <a:pt x="6305536" y="1417103"/>
                </a:cubicBezTo>
                <a:cubicBezTo>
                  <a:pt x="6248279" y="1425669"/>
                  <a:pt x="6191229" y="1434541"/>
                  <a:pt x="6133939" y="1442481"/>
                </a:cubicBezTo>
                <a:cubicBezTo>
                  <a:pt x="6102579" y="1446662"/>
                  <a:pt x="6070917" y="1448658"/>
                  <a:pt x="6039547" y="1452681"/>
                </a:cubicBezTo>
                <a:cubicBezTo>
                  <a:pt x="6012050" y="1456206"/>
                  <a:pt x="5984839" y="1461597"/>
                  <a:pt x="5957366" y="1465590"/>
                </a:cubicBezTo>
                <a:cubicBezTo>
                  <a:pt x="5933562" y="1468934"/>
                  <a:pt x="5909518" y="1471349"/>
                  <a:pt x="5885715" y="1474694"/>
                </a:cubicBezTo>
                <a:cubicBezTo>
                  <a:pt x="5847596" y="1480140"/>
                  <a:pt x="5809691" y="1486048"/>
                  <a:pt x="5771774" y="1491643"/>
                </a:cubicBezTo>
                <a:cubicBezTo>
                  <a:pt x="5755903" y="1493820"/>
                  <a:pt x="5739373" y="1498540"/>
                  <a:pt x="5724294" y="1496914"/>
                </a:cubicBezTo>
                <a:cubicBezTo>
                  <a:pt x="5686295" y="1492781"/>
                  <a:pt x="5649250" y="1496294"/>
                  <a:pt x="5611931" y="1502173"/>
                </a:cubicBezTo>
                <a:cubicBezTo>
                  <a:pt x="5599171" y="1504201"/>
                  <a:pt x="5585354" y="1504553"/>
                  <a:pt x="5572785" y="1502492"/>
                </a:cubicBezTo>
                <a:cubicBezTo>
                  <a:pt x="5547064" y="1498394"/>
                  <a:pt x="5522015" y="1492069"/>
                  <a:pt x="5496622" y="1486703"/>
                </a:cubicBezTo>
                <a:cubicBezTo>
                  <a:pt x="5493862" y="1486051"/>
                  <a:pt x="5490551" y="1486053"/>
                  <a:pt x="5487614" y="1485725"/>
                </a:cubicBezTo>
                <a:cubicBezTo>
                  <a:pt x="5470960" y="1483859"/>
                  <a:pt x="5454506" y="1481984"/>
                  <a:pt x="5437869" y="1480432"/>
                </a:cubicBezTo>
                <a:cubicBezTo>
                  <a:pt x="5428868" y="1479610"/>
                  <a:pt x="5419725" y="1479895"/>
                  <a:pt x="5410729" y="1479229"/>
                </a:cubicBezTo>
                <a:cubicBezTo>
                  <a:pt x="5375917" y="1476513"/>
                  <a:pt x="5338174" y="1485709"/>
                  <a:pt x="5307325" y="1468207"/>
                </a:cubicBezTo>
                <a:cubicBezTo>
                  <a:pt x="5287297" y="1456930"/>
                  <a:pt x="5268577" y="1460658"/>
                  <a:pt x="5247871" y="1463540"/>
                </a:cubicBezTo>
                <a:cubicBezTo>
                  <a:pt x="5232193" y="1465707"/>
                  <a:pt x="5216035" y="1466016"/>
                  <a:pt x="5200105" y="1466942"/>
                </a:cubicBezTo>
                <a:cubicBezTo>
                  <a:pt x="5172135" y="1468759"/>
                  <a:pt x="5144152" y="1470266"/>
                  <a:pt x="5116199" y="1472398"/>
                </a:cubicBezTo>
                <a:cubicBezTo>
                  <a:pt x="5107270" y="1473142"/>
                  <a:pt x="5098326" y="1477498"/>
                  <a:pt x="5089547" y="1477294"/>
                </a:cubicBezTo>
                <a:cubicBezTo>
                  <a:pt x="5048970" y="1476267"/>
                  <a:pt x="5008312" y="1473519"/>
                  <a:pt x="4967752" y="1472806"/>
                </a:cubicBezTo>
                <a:cubicBezTo>
                  <a:pt x="4944740" y="1472347"/>
                  <a:pt x="4921363" y="1476454"/>
                  <a:pt x="4898514" y="1475359"/>
                </a:cubicBezTo>
                <a:cubicBezTo>
                  <a:pt x="4872154" y="1474119"/>
                  <a:pt x="4846185" y="1468937"/>
                  <a:pt x="4819948" y="1466277"/>
                </a:cubicBezTo>
                <a:cubicBezTo>
                  <a:pt x="4812704" y="1465529"/>
                  <a:pt x="4804802" y="1467322"/>
                  <a:pt x="4797235" y="1467999"/>
                </a:cubicBezTo>
                <a:cubicBezTo>
                  <a:pt x="4788699" y="1468726"/>
                  <a:pt x="4780369" y="1469755"/>
                  <a:pt x="4771823" y="1470324"/>
                </a:cubicBezTo>
                <a:cubicBezTo>
                  <a:pt x="4745790" y="1471894"/>
                  <a:pt x="4719721" y="1472679"/>
                  <a:pt x="4693726" y="1475031"/>
                </a:cubicBezTo>
                <a:cubicBezTo>
                  <a:pt x="4677818" y="1476425"/>
                  <a:pt x="4661410" y="1483651"/>
                  <a:pt x="4646522" y="1482013"/>
                </a:cubicBezTo>
                <a:cubicBezTo>
                  <a:pt x="4616175" y="1478927"/>
                  <a:pt x="4586536" y="1490556"/>
                  <a:pt x="4556001" y="1483554"/>
                </a:cubicBezTo>
                <a:cubicBezTo>
                  <a:pt x="4546547" y="1481499"/>
                  <a:pt x="4534022" y="1488380"/>
                  <a:pt x="4522761" y="1489236"/>
                </a:cubicBezTo>
                <a:cubicBezTo>
                  <a:pt x="4494612" y="1491377"/>
                  <a:pt x="4466422" y="1492580"/>
                  <a:pt x="4438228" y="1493782"/>
                </a:cubicBezTo>
                <a:cubicBezTo>
                  <a:pt x="4412951" y="1494844"/>
                  <a:pt x="4386813" y="1498301"/>
                  <a:pt x="4362305" y="1495088"/>
                </a:cubicBezTo>
                <a:cubicBezTo>
                  <a:pt x="4336613" y="1491619"/>
                  <a:pt x="4313708" y="1493351"/>
                  <a:pt x="4289278" y="1499864"/>
                </a:cubicBezTo>
                <a:cubicBezTo>
                  <a:pt x="4272539" y="1504281"/>
                  <a:pt x="4254677" y="1505613"/>
                  <a:pt x="4237236" y="1507551"/>
                </a:cubicBezTo>
                <a:cubicBezTo>
                  <a:pt x="4218443" y="1509712"/>
                  <a:pt x="4197483" y="1507428"/>
                  <a:pt x="4180626" y="1513420"/>
                </a:cubicBezTo>
                <a:cubicBezTo>
                  <a:pt x="4130437" y="1531219"/>
                  <a:pt x="4078308" y="1537027"/>
                  <a:pt x="4025047" y="1539594"/>
                </a:cubicBezTo>
                <a:cubicBezTo>
                  <a:pt x="4015328" y="1540063"/>
                  <a:pt x="4005307" y="1538350"/>
                  <a:pt x="3995866" y="1536451"/>
                </a:cubicBezTo>
                <a:cubicBezTo>
                  <a:pt x="3940757" y="1524983"/>
                  <a:pt x="3886195" y="1528868"/>
                  <a:pt x="3831212" y="1540151"/>
                </a:cubicBezTo>
                <a:cubicBezTo>
                  <a:pt x="3819833" y="1542583"/>
                  <a:pt x="3807019" y="1543514"/>
                  <a:pt x="3795461" y="1542189"/>
                </a:cubicBezTo>
                <a:cubicBezTo>
                  <a:pt x="3762927" y="1538264"/>
                  <a:pt x="3731194" y="1530691"/>
                  <a:pt x="3698543" y="1528342"/>
                </a:cubicBezTo>
                <a:cubicBezTo>
                  <a:pt x="3644585" y="1524508"/>
                  <a:pt x="3599168" y="1548354"/>
                  <a:pt x="3551836" y="1564762"/>
                </a:cubicBezTo>
                <a:cubicBezTo>
                  <a:pt x="3506795" y="1580273"/>
                  <a:pt x="3469370" y="1612209"/>
                  <a:pt x="3415003" y="1608081"/>
                </a:cubicBezTo>
                <a:cubicBezTo>
                  <a:pt x="3409532" y="1607717"/>
                  <a:pt x="3403709" y="1612236"/>
                  <a:pt x="3397737" y="1613622"/>
                </a:cubicBezTo>
                <a:cubicBezTo>
                  <a:pt x="3381358" y="1617394"/>
                  <a:pt x="3365010" y="1621790"/>
                  <a:pt x="3348360" y="1624007"/>
                </a:cubicBezTo>
                <a:cubicBezTo>
                  <a:pt x="3328041" y="1626870"/>
                  <a:pt x="3307211" y="1627247"/>
                  <a:pt x="3286876" y="1629796"/>
                </a:cubicBezTo>
                <a:cubicBezTo>
                  <a:pt x="3273801" y="1631368"/>
                  <a:pt x="3260860" y="1633717"/>
                  <a:pt x="3247932" y="1635832"/>
                </a:cubicBezTo>
                <a:lnTo>
                  <a:pt x="3244999" y="1636180"/>
                </a:lnTo>
                <a:lnTo>
                  <a:pt x="3184484" y="1639097"/>
                </a:lnTo>
                <a:lnTo>
                  <a:pt x="3177540" y="1638715"/>
                </a:lnTo>
                <a:cubicBezTo>
                  <a:pt x="3167030" y="1637417"/>
                  <a:pt x="3156526" y="1635766"/>
                  <a:pt x="3146060" y="1634857"/>
                </a:cubicBezTo>
                <a:cubicBezTo>
                  <a:pt x="3116518" y="1632358"/>
                  <a:pt x="3084302" y="1635010"/>
                  <a:pt x="3057965" y="1626236"/>
                </a:cubicBezTo>
                <a:cubicBezTo>
                  <a:pt x="3029852" y="1616919"/>
                  <a:pt x="3003375" y="1613330"/>
                  <a:pt x="2974961" y="1617995"/>
                </a:cubicBezTo>
                <a:cubicBezTo>
                  <a:pt x="2965488" y="1619550"/>
                  <a:pt x="2953558" y="1626717"/>
                  <a:pt x="2949608" y="1633655"/>
                </a:cubicBezTo>
                <a:cubicBezTo>
                  <a:pt x="2940805" y="1649145"/>
                  <a:pt x="2927912" y="1652436"/>
                  <a:pt x="2909973" y="1648121"/>
                </a:cubicBezTo>
                <a:cubicBezTo>
                  <a:pt x="2894404" y="1644476"/>
                  <a:pt x="2875446" y="1643195"/>
                  <a:pt x="2864542" y="1635245"/>
                </a:cubicBezTo>
                <a:cubicBezTo>
                  <a:pt x="2833644" y="1612724"/>
                  <a:pt x="2795701" y="1613769"/>
                  <a:pt x="2758460" y="1609130"/>
                </a:cubicBezTo>
                <a:cubicBezTo>
                  <a:pt x="2735725" y="1606301"/>
                  <a:pt x="2714721" y="1607157"/>
                  <a:pt x="2692301" y="1610905"/>
                </a:cubicBezTo>
                <a:cubicBezTo>
                  <a:pt x="2643606" y="1619217"/>
                  <a:pt x="2595572" y="1613057"/>
                  <a:pt x="2548009" y="1604522"/>
                </a:cubicBezTo>
                <a:cubicBezTo>
                  <a:pt x="2516561" y="1598820"/>
                  <a:pt x="2484471" y="1595972"/>
                  <a:pt x="2453210" y="1590103"/>
                </a:cubicBezTo>
                <a:cubicBezTo>
                  <a:pt x="2429807" y="1585581"/>
                  <a:pt x="2406352" y="1579963"/>
                  <a:pt x="2384726" y="1571904"/>
                </a:cubicBezTo>
                <a:cubicBezTo>
                  <a:pt x="2353369" y="1560075"/>
                  <a:pt x="2325581" y="1541326"/>
                  <a:pt x="2286765" y="1548534"/>
                </a:cubicBezTo>
                <a:cubicBezTo>
                  <a:pt x="2252584" y="1554889"/>
                  <a:pt x="2221009" y="1546526"/>
                  <a:pt x="2189064" y="1538649"/>
                </a:cubicBezTo>
                <a:cubicBezTo>
                  <a:pt x="2165600" y="1532875"/>
                  <a:pt x="2142133" y="1526942"/>
                  <a:pt x="2118010" y="1523712"/>
                </a:cubicBezTo>
                <a:cubicBezTo>
                  <a:pt x="2089379" y="1519913"/>
                  <a:pt x="2057412" y="1523652"/>
                  <a:pt x="2031682" y="1515318"/>
                </a:cubicBezTo>
                <a:cubicBezTo>
                  <a:pt x="2004761" y="1506572"/>
                  <a:pt x="1983123" y="1514364"/>
                  <a:pt x="1959737" y="1518317"/>
                </a:cubicBezTo>
                <a:cubicBezTo>
                  <a:pt x="1922433" y="1524509"/>
                  <a:pt x="1885501" y="1534450"/>
                  <a:pt x="1847100" y="1525944"/>
                </a:cubicBezTo>
                <a:cubicBezTo>
                  <a:pt x="1800428" y="1515638"/>
                  <a:pt x="1754098" y="1504375"/>
                  <a:pt x="1707262" y="1494706"/>
                </a:cubicBezTo>
                <a:cubicBezTo>
                  <a:pt x="1689158" y="1491026"/>
                  <a:pt x="1669827" y="1490075"/>
                  <a:pt x="1651067" y="1488939"/>
                </a:cubicBezTo>
                <a:cubicBezTo>
                  <a:pt x="1633296" y="1488069"/>
                  <a:pt x="1612320" y="1493475"/>
                  <a:pt x="1598392" y="1487556"/>
                </a:cubicBezTo>
                <a:cubicBezTo>
                  <a:pt x="1562588" y="1472333"/>
                  <a:pt x="1526230" y="1465768"/>
                  <a:pt x="1485796" y="1467717"/>
                </a:cubicBezTo>
                <a:cubicBezTo>
                  <a:pt x="1470633" y="1468448"/>
                  <a:pt x="1455519" y="1462113"/>
                  <a:pt x="1440105" y="1461600"/>
                </a:cubicBezTo>
                <a:cubicBezTo>
                  <a:pt x="1419033" y="1461047"/>
                  <a:pt x="1394726" y="1457982"/>
                  <a:pt x="1376742" y="1464813"/>
                </a:cubicBezTo>
                <a:cubicBezTo>
                  <a:pt x="1334463" y="1480976"/>
                  <a:pt x="1299105" y="1470908"/>
                  <a:pt x="1260914" y="1458783"/>
                </a:cubicBezTo>
                <a:cubicBezTo>
                  <a:pt x="1223316" y="1446785"/>
                  <a:pt x="1183912" y="1437700"/>
                  <a:pt x="1144209" y="1430510"/>
                </a:cubicBezTo>
                <a:cubicBezTo>
                  <a:pt x="1129277" y="1427934"/>
                  <a:pt x="1111855" y="1434268"/>
                  <a:pt x="1095577" y="1436151"/>
                </a:cubicBezTo>
                <a:cubicBezTo>
                  <a:pt x="1089760" y="1436745"/>
                  <a:pt x="1083367" y="1437525"/>
                  <a:pt x="1078045" y="1436212"/>
                </a:cubicBezTo>
                <a:cubicBezTo>
                  <a:pt x="1026587" y="1423625"/>
                  <a:pt x="974523" y="1414679"/>
                  <a:pt x="919891" y="1425160"/>
                </a:cubicBezTo>
                <a:cubicBezTo>
                  <a:pt x="914876" y="1426187"/>
                  <a:pt x="909153" y="1424736"/>
                  <a:pt x="904047" y="1423883"/>
                </a:cubicBezTo>
                <a:cubicBezTo>
                  <a:pt x="879088" y="1419436"/>
                  <a:pt x="854553" y="1411675"/>
                  <a:pt x="829382" y="1410847"/>
                </a:cubicBezTo>
                <a:cubicBezTo>
                  <a:pt x="767326" y="1408817"/>
                  <a:pt x="705028" y="1409779"/>
                  <a:pt x="642661" y="1409490"/>
                </a:cubicBezTo>
                <a:cubicBezTo>
                  <a:pt x="638766" y="1409522"/>
                  <a:pt x="634684" y="1409719"/>
                  <a:pt x="631134" y="1408791"/>
                </a:cubicBezTo>
                <a:cubicBezTo>
                  <a:pt x="607871" y="1403163"/>
                  <a:pt x="587956" y="1406321"/>
                  <a:pt x="569136" y="1420097"/>
                </a:cubicBezTo>
                <a:cubicBezTo>
                  <a:pt x="560854" y="1426146"/>
                  <a:pt x="549335" y="1429684"/>
                  <a:pt x="538796" y="1433330"/>
                </a:cubicBezTo>
                <a:cubicBezTo>
                  <a:pt x="523276" y="1438787"/>
                  <a:pt x="507362" y="1444105"/>
                  <a:pt x="491177" y="1447867"/>
                </a:cubicBezTo>
                <a:cubicBezTo>
                  <a:pt x="475178" y="1451464"/>
                  <a:pt x="458068" y="1456211"/>
                  <a:pt x="442411" y="1454770"/>
                </a:cubicBezTo>
                <a:cubicBezTo>
                  <a:pt x="414232" y="1452205"/>
                  <a:pt x="387176" y="1444721"/>
                  <a:pt x="359296" y="1440257"/>
                </a:cubicBezTo>
                <a:cubicBezTo>
                  <a:pt x="349673" y="1438680"/>
                  <a:pt x="339191" y="1439501"/>
                  <a:pt x="329271" y="1439821"/>
                </a:cubicBezTo>
                <a:cubicBezTo>
                  <a:pt x="306503" y="1440449"/>
                  <a:pt x="283397" y="1446114"/>
                  <a:pt x="262167" y="1434111"/>
                </a:cubicBezTo>
                <a:cubicBezTo>
                  <a:pt x="242530" y="1422816"/>
                  <a:pt x="223456" y="1427345"/>
                  <a:pt x="203882" y="1437548"/>
                </a:cubicBezTo>
                <a:cubicBezTo>
                  <a:pt x="189813" y="1444818"/>
                  <a:pt x="173736" y="1450772"/>
                  <a:pt x="157723" y="1454055"/>
                </a:cubicBezTo>
                <a:cubicBezTo>
                  <a:pt x="135728" y="1458567"/>
                  <a:pt x="113832" y="1461037"/>
                  <a:pt x="89823" y="1460153"/>
                </a:cubicBezTo>
                <a:cubicBezTo>
                  <a:pt x="72843" y="1459559"/>
                  <a:pt x="59011" y="1459598"/>
                  <a:pt x="45393" y="1451938"/>
                </a:cubicBezTo>
                <a:cubicBezTo>
                  <a:pt x="43196" y="1450788"/>
                  <a:pt x="39293" y="1450662"/>
                  <a:pt x="36385" y="1450960"/>
                </a:cubicBezTo>
                <a:lnTo>
                  <a:pt x="0" y="1452514"/>
                </a:lnTo>
                <a:close/>
              </a:path>
            </a:pathLst>
          </a:cu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6E4B737-02C7-4E4A-B46C-1EC18F59CD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25664" cy="1709180"/>
          </a:xfrm>
          <a:custGeom>
            <a:avLst/>
            <a:gdLst>
              <a:gd name="connsiteX0" fmla="*/ 2468659 w 9637211"/>
              <a:gd name="connsiteY0" fmla="*/ 1380297 h 1649863"/>
              <a:gd name="connsiteX1" fmla="*/ 2460722 w 9637211"/>
              <a:gd name="connsiteY1" fmla="*/ 1390272 h 1649863"/>
              <a:gd name="connsiteX2" fmla="*/ 2446257 w 9637211"/>
              <a:gd name="connsiteY2" fmla="*/ 1406498 h 1649863"/>
              <a:gd name="connsiteX3" fmla="*/ 2427494 w 9637211"/>
              <a:gd name="connsiteY3" fmla="*/ 1415356 h 1649863"/>
              <a:gd name="connsiteX4" fmla="*/ 2460722 w 9637211"/>
              <a:gd name="connsiteY4" fmla="*/ 1390272 h 1649863"/>
              <a:gd name="connsiteX5" fmla="*/ 5731745 w 9637211"/>
              <a:gd name="connsiteY5" fmla="*/ 1360489 h 1649863"/>
              <a:gd name="connsiteX6" fmla="*/ 5698179 w 9637211"/>
              <a:gd name="connsiteY6" fmla="*/ 1367442 h 1649863"/>
              <a:gd name="connsiteX7" fmla="*/ 5715901 w 9637211"/>
              <a:gd name="connsiteY7" fmla="*/ 1365274 h 1649863"/>
              <a:gd name="connsiteX8" fmla="*/ 5731745 w 9637211"/>
              <a:gd name="connsiteY8" fmla="*/ 1360489 h 1649863"/>
              <a:gd name="connsiteX9" fmla="*/ 5503859 w 9637211"/>
              <a:gd name="connsiteY9" fmla="*/ 1324849 h 1649863"/>
              <a:gd name="connsiteX10" fmla="*/ 5516994 w 9637211"/>
              <a:gd name="connsiteY10" fmla="*/ 1333353 h 1649863"/>
              <a:gd name="connsiteX11" fmla="*/ 5516994 w 9637211"/>
              <a:gd name="connsiteY11" fmla="*/ 1333352 h 1649863"/>
              <a:gd name="connsiteX12" fmla="*/ 4720031 w 9637211"/>
              <a:gd name="connsiteY12" fmla="*/ 1268958 h 1649863"/>
              <a:gd name="connsiteX13" fmla="*/ 4749955 w 9637211"/>
              <a:gd name="connsiteY13" fmla="*/ 1273114 h 1649863"/>
              <a:gd name="connsiteX14" fmla="*/ 4767388 w 9637211"/>
              <a:gd name="connsiteY14" fmla="*/ 1277477 h 1649863"/>
              <a:gd name="connsiteX15" fmla="*/ 4767531 w 9637211"/>
              <a:gd name="connsiteY15" fmla="*/ 1277513 h 1649863"/>
              <a:gd name="connsiteX16" fmla="*/ 4782965 w 9637211"/>
              <a:gd name="connsiteY16" fmla="*/ 1281578 h 1649863"/>
              <a:gd name="connsiteX17" fmla="*/ 4784809 w 9637211"/>
              <a:gd name="connsiteY17" fmla="*/ 1281832 h 1649863"/>
              <a:gd name="connsiteX18" fmla="*/ 4790792 w 9637211"/>
              <a:gd name="connsiteY18" fmla="*/ 1283327 h 1649863"/>
              <a:gd name="connsiteX19" fmla="*/ 4814638 w 9637211"/>
              <a:gd name="connsiteY19" fmla="*/ 1285937 h 1649863"/>
              <a:gd name="connsiteX20" fmla="*/ 4784809 w 9637211"/>
              <a:gd name="connsiteY20" fmla="*/ 1281832 h 1649863"/>
              <a:gd name="connsiteX21" fmla="*/ 4767531 w 9637211"/>
              <a:gd name="connsiteY21" fmla="*/ 1277513 h 1649863"/>
              <a:gd name="connsiteX22" fmla="*/ 4751799 w 9637211"/>
              <a:gd name="connsiteY22" fmla="*/ 1273370 h 1649863"/>
              <a:gd name="connsiteX23" fmla="*/ 4749955 w 9637211"/>
              <a:gd name="connsiteY23" fmla="*/ 1273114 h 1649863"/>
              <a:gd name="connsiteX24" fmla="*/ 4743957 w 9637211"/>
              <a:gd name="connsiteY24" fmla="*/ 1271612 h 1649863"/>
              <a:gd name="connsiteX25" fmla="*/ 4720031 w 9637211"/>
              <a:gd name="connsiteY25" fmla="*/ 1268958 h 1649863"/>
              <a:gd name="connsiteX26" fmla="*/ 3276840 w 9637211"/>
              <a:gd name="connsiteY26" fmla="*/ 1263985 h 1649863"/>
              <a:gd name="connsiteX27" fmla="*/ 3328341 w 9637211"/>
              <a:gd name="connsiteY27" fmla="*/ 1281473 h 1649863"/>
              <a:gd name="connsiteX28" fmla="*/ 3301810 w 9637211"/>
              <a:gd name="connsiteY28" fmla="*/ 1277386 h 1649863"/>
              <a:gd name="connsiteX29" fmla="*/ 3276840 w 9637211"/>
              <a:gd name="connsiteY29" fmla="*/ 1263985 h 1649863"/>
              <a:gd name="connsiteX30" fmla="*/ 3519760 w 9637211"/>
              <a:gd name="connsiteY30" fmla="*/ 1250994 h 1649863"/>
              <a:gd name="connsiteX31" fmla="*/ 3503255 w 9637211"/>
              <a:gd name="connsiteY31" fmla="*/ 1251147 h 1649863"/>
              <a:gd name="connsiteX32" fmla="*/ 3519760 w 9637211"/>
              <a:gd name="connsiteY32" fmla="*/ 1250994 h 1649863"/>
              <a:gd name="connsiteX33" fmla="*/ 3537011 w 9637211"/>
              <a:gd name="connsiteY33" fmla="*/ 1257249 h 1649863"/>
              <a:gd name="connsiteX34" fmla="*/ 3519760 w 9637211"/>
              <a:gd name="connsiteY34" fmla="*/ 1250994 h 1649863"/>
              <a:gd name="connsiteX35" fmla="*/ 5038723 w 9637211"/>
              <a:gd name="connsiteY35" fmla="*/ 1229019 h 1649863"/>
              <a:gd name="connsiteX36" fmla="*/ 5009340 w 9637211"/>
              <a:gd name="connsiteY36" fmla="*/ 1231627 h 1649863"/>
              <a:gd name="connsiteX37" fmla="*/ 5069905 w 9637211"/>
              <a:gd name="connsiteY37" fmla="*/ 1231533 h 1649863"/>
              <a:gd name="connsiteX38" fmla="*/ 5038723 w 9637211"/>
              <a:gd name="connsiteY38" fmla="*/ 1229019 h 1649863"/>
              <a:gd name="connsiteX39" fmla="*/ 6274350 w 9637211"/>
              <a:gd name="connsiteY39" fmla="*/ 1198579 h 1649863"/>
              <a:gd name="connsiteX40" fmla="*/ 6274350 w 9637211"/>
              <a:gd name="connsiteY40" fmla="*/ 1198580 h 1649863"/>
              <a:gd name="connsiteX41" fmla="*/ 6299734 w 9637211"/>
              <a:gd name="connsiteY41" fmla="*/ 1215874 h 1649863"/>
              <a:gd name="connsiteX42" fmla="*/ 6274350 w 9637211"/>
              <a:gd name="connsiteY42" fmla="*/ 1198579 h 1649863"/>
              <a:gd name="connsiteX43" fmla="*/ 284014 w 9637211"/>
              <a:gd name="connsiteY43" fmla="*/ 1083637 h 1649863"/>
              <a:gd name="connsiteX44" fmla="*/ 274455 w 9637211"/>
              <a:gd name="connsiteY44" fmla="*/ 1086842 h 1649863"/>
              <a:gd name="connsiteX45" fmla="*/ 233501 w 9637211"/>
              <a:gd name="connsiteY45" fmla="*/ 1096794 h 1649863"/>
              <a:gd name="connsiteX46" fmla="*/ 274456 w 9637211"/>
              <a:gd name="connsiteY46" fmla="*/ 1086842 h 1649863"/>
              <a:gd name="connsiteX47" fmla="*/ 691166 w 9637211"/>
              <a:gd name="connsiteY47" fmla="*/ 1081917 h 1649863"/>
              <a:gd name="connsiteX48" fmla="*/ 677191 w 9637211"/>
              <a:gd name="connsiteY48" fmla="*/ 1087044 h 1649863"/>
              <a:gd name="connsiteX49" fmla="*/ 632391 w 9637211"/>
              <a:gd name="connsiteY49" fmla="*/ 1110922 h 1649863"/>
              <a:gd name="connsiteX50" fmla="*/ 677192 w 9637211"/>
              <a:gd name="connsiteY50" fmla="*/ 1087044 h 1649863"/>
              <a:gd name="connsiteX51" fmla="*/ 428044 w 9637211"/>
              <a:gd name="connsiteY51" fmla="*/ 1067823 h 1649863"/>
              <a:gd name="connsiteX52" fmla="*/ 479634 w 9637211"/>
              <a:gd name="connsiteY52" fmla="*/ 1077452 h 1649863"/>
              <a:gd name="connsiteX53" fmla="*/ 428044 w 9637211"/>
              <a:gd name="connsiteY53" fmla="*/ 1067823 h 1649863"/>
              <a:gd name="connsiteX54" fmla="*/ 7445292 w 9637211"/>
              <a:gd name="connsiteY54" fmla="*/ 757632 h 1649863"/>
              <a:gd name="connsiteX55" fmla="*/ 7466390 w 9637211"/>
              <a:gd name="connsiteY55" fmla="*/ 768915 h 1649863"/>
              <a:gd name="connsiteX56" fmla="*/ 7474827 w 9637211"/>
              <a:gd name="connsiteY56" fmla="*/ 771226 h 1649863"/>
              <a:gd name="connsiteX57" fmla="*/ 7466391 w 9637211"/>
              <a:gd name="connsiteY57" fmla="*/ 768915 h 1649863"/>
              <a:gd name="connsiteX58" fmla="*/ 7445292 w 9637211"/>
              <a:gd name="connsiteY58" fmla="*/ 757632 h 1649863"/>
              <a:gd name="connsiteX59" fmla="*/ 0 w 9637211"/>
              <a:gd name="connsiteY59" fmla="*/ 0 h 1649863"/>
              <a:gd name="connsiteX60" fmla="*/ 9637211 w 9637211"/>
              <a:gd name="connsiteY60" fmla="*/ 0 h 1649863"/>
              <a:gd name="connsiteX61" fmla="*/ 9583319 w 9637211"/>
              <a:gd name="connsiteY61" fmla="*/ 32146 h 1649863"/>
              <a:gd name="connsiteX62" fmla="*/ 9493665 w 9637211"/>
              <a:gd name="connsiteY62" fmla="*/ 112426 h 1649863"/>
              <a:gd name="connsiteX63" fmla="*/ 9457156 w 9637211"/>
              <a:gd name="connsiteY63" fmla="*/ 155303 h 1649863"/>
              <a:gd name="connsiteX64" fmla="*/ 9377643 w 9637211"/>
              <a:gd name="connsiteY64" fmla="*/ 187228 h 1649863"/>
              <a:gd name="connsiteX65" fmla="*/ 9292088 w 9637211"/>
              <a:gd name="connsiteY65" fmla="*/ 235295 h 1649863"/>
              <a:gd name="connsiteX66" fmla="*/ 9231985 w 9637211"/>
              <a:gd name="connsiteY66" fmla="*/ 281821 h 1649863"/>
              <a:gd name="connsiteX67" fmla="*/ 9185378 w 9637211"/>
              <a:gd name="connsiteY67" fmla="*/ 313259 h 1649863"/>
              <a:gd name="connsiteX68" fmla="*/ 9118948 w 9637211"/>
              <a:gd name="connsiteY68" fmla="*/ 345810 h 1649863"/>
              <a:gd name="connsiteX69" fmla="*/ 9052763 w 9637211"/>
              <a:gd name="connsiteY69" fmla="*/ 387450 h 1649863"/>
              <a:gd name="connsiteX70" fmla="*/ 9020858 w 9637211"/>
              <a:gd name="connsiteY70" fmla="*/ 412686 h 1649863"/>
              <a:gd name="connsiteX71" fmla="*/ 8958799 w 9637211"/>
              <a:gd name="connsiteY71" fmla="*/ 455068 h 1649863"/>
              <a:gd name="connsiteX72" fmla="*/ 8894669 w 9637211"/>
              <a:gd name="connsiteY72" fmla="*/ 494884 h 1649863"/>
              <a:gd name="connsiteX73" fmla="*/ 8772871 w 9637211"/>
              <a:gd name="connsiteY73" fmla="*/ 542815 h 1649863"/>
              <a:gd name="connsiteX74" fmla="*/ 8663102 w 9637211"/>
              <a:gd name="connsiteY74" fmla="*/ 609939 h 1649863"/>
              <a:gd name="connsiteX75" fmla="*/ 8575858 w 9637211"/>
              <a:gd name="connsiteY75" fmla="*/ 659344 h 1649863"/>
              <a:gd name="connsiteX76" fmla="*/ 8525191 w 9637211"/>
              <a:gd name="connsiteY76" fmla="*/ 691449 h 1649863"/>
              <a:gd name="connsiteX77" fmla="*/ 8432740 w 9637211"/>
              <a:gd name="connsiteY77" fmla="*/ 762134 h 1649863"/>
              <a:gd name="connsiteX78" fmla="*/ 8287775 w 9637211"/>
              <a:gd name="connsiteY78" fmla="*/ 838802 h 1649863"/>
              <a:gd name="connsiteX79" fmla="*/ 8199975 w 9637211"/>
              <a:gd name="connsiteY79" fmla="*/ 880700 h 1649863"/>
              <a:gd name="connsiteX80" fmla="*/ 8009879 w 9637211"/>
              <a:gd name="connsiteY80" fmla="*/ 946676 h 1649863"/>
              <a:gd name="connsiteX81" fmla="*/ 7948650 w 9637211"/>
              <a:gd name="connsiteY81" fmla="*/ 969872 h 1649863"/>
              <a:gd name="connsiteX82" fmla="*/ 7878149 w 9637211"/>
              <a:gd name="connsiteY82" fmla="*/ 986611 h 1649863"/>
              <a:gd name="connsiteX83" fmla="*/ 7765368 w 9637211"/>
              <a:gd name="connsiteY83" fmla="*/ 1023592 h 1649863"/>
              <a:gd name="connsiteX84" fmla="*/ 7544827 w 9637211"/>
              <a:gd name="connsiteY84" fmla="*/ 1088525 h 1649863"/>
              <a:gd name="connsiteX85" fmla="*/ 7496243 w 9637211"/>
              <a:gd name="connsiteY85" fmla="*/ 1099185 h 1649863"/>
              <a:gd name="connsiteX86" fmla="*/ 7373131 w 9637211"/>
              <a:gd name="connsiteY86" fmla="*/ 1140118 h 1649863"/>
              <a:gd name="connsiteX87" fmla="*/ 7299425 w 9637211"/>
              <a:gd name="connsiteY87" fmla="*/ 1167211 h 1649863"/>
              <a:gd name="connsiteX88" fmla="*/ 7238066 w 9637211"/>
              <a:gd name="connsiteY88" fmla="*/ 1183666 h 1649863"/>
              <a:gd name="connsiteX89" fmla="*/ 7183552 w 9637211"/>
              <a:gd name="connsiteY89" fmla="*/ 1192571 h 1649863"/>
              <a:gd name="connsiteX90" fmla="*/ 7040813 w 9637211"/>
              <a:gd name="connsiteY90" fmla="*/ 1230525 h 1649863"/>
              <a:gd name="connsiteX91" fmla="*/ 6983864 w 9637211"/>
              <a:gd name="connsiteY91" fmla="*/ 1245513 h 1649863"/>
              <a:gd name="connsiteX92" fmla="*/ 6836601 w 9637211"/>
              <a:gd name="connsiteY92" fmla="*/ 1294672 h 1649863"/>
              <a:gd name="connsiteX93" fmla="*/ 6711393 w 9637211"/>
              <a:gd name="connsiteY93" fmla="*/ 1328485 h 1649863"/>
              <a:gd name="connsiteX94" fmla="*/ 6659164 w 9637211"/>
              <a:gd name="connsiteY94" fmla="*/ 1344343 h 1649863"/>
              <a:gd name="connsiteX95" fmla="*/ 6539327 w 9637211"/>
              <a:gd name="connsiteY95" fmla="*/ 1372405 h 1649863"/>
              <a:gd name="connsiteX96" fmla="*/ 6471659 w 9637211"/>
              <a:gd name="connsiteY96" fmla="*/ 1391362 h 1649863"/>
              <a:gd name="connsiteX97" fmla="*/ 6305536 w 9637211"/>
              <a:gd name="connsiteY97" fmla="*/ 1417103 h 1649863"/>
              <a:gd name="connsiteX98" fmla="*/ 6133939 w 9637211"/>
              <a:gd name="connsiteY98" fmla="*/ 1442481 h 1649863"/>
              <a:gd name="connsiteX99" fmla="*/ 6039547 w 9637211"/>
              <a:gd name="connsiteY99" fmla="*/ 1452681 h 1649863"/>
              <a:gd name="connsiteX100" fmla="*/ 5957366 w 9637211"/>
              <a:gd name="connsiteY100" fmla="*/ 1465590 h 1649863"/>
              <a:gd name="connsiteX101" fmla="*/ 5885715 w 9637211"/>
              <a:gd name="connsiteY101" fmla="*/ 1474694 h 1649863"/>
              <a:gd name="connsiteX102" fmla="*/ 5771774 w 9637211"/>
              <a:gd name="connsiteY102" fmla="*/ 1491643 h 1649863"/>
              <a:gd name="connsiteX103" fmla="*/ 5724294 w 9637211"/>
              <a:gd name="connsiteY103" fmla="*/ 1496914 h 1649863"/>
              <a:gd name="connsiteX104" fmla="*/ 5611931 w 9637211"/>
              <a:gd name="connsiteY104" fmla="*/ 1502173 h 1649863"/>
              <a:gd name="connsiteX105" fmla="*/ 5572785 w 9637211"/>
              <a:gd name="connsiteY105" fmla="*/ 1502492 h 1649863"/>
              <a:gd name="connsiteX106" fmla="*/ 5496622 w 9637211"/>
              <a:gd name="connsiteY106" fmla="*/ 1486703 h 1649863"/>
              <a:gd name="connsiteX107" fmla="*/ 5487614 w 9637211"/>
              <a:gd name="connsiteY107" fmla="*/ 1485725 h 1649863"/>
              <a:gd name="connsiteX108" fmla="*/ 5437869 w 9637211"/>
              <a:gd name="connsiteY108" fmla="*/ 1480432 h 1649863"/>
              <a:gd name="connsiteX109" fmla="*/ 5410729 w 9637211"/>
              <a:gd name="connsiteY109" fmla="*/ 1479229 h 1649863"/>
              <a:gd name="connsiteX110" fmla="*/ 5307325 w 9637211"/>
              <a:gd name="connsiteY110" fmla="*/ 1468207 h 1649863"/>
              <a:gd name="connsiteX111" fmla="*/ 5247871 w 9637211"/>
              <a:gd name="connsiteY111" fmla="*/ 1463540 h 1649863"/>
              <a:gd name="connsiteX112" fmla="*/ 5200105 w 9637211"/>
              <a:gd name="connsiteY112" fmla="*/ 1466942 h 1649863"/>
              <a:gd name="connsiteX113" fmla="*/ 5116199 w 9637211"/>
              <a:gd name="connsiteY113" fmla="*/ 1472398 h 1649863"/>
              <a:gd name="connsiteX114" fmla="*/ 5089547 w 9637211"/>
              <a:gd name="connsiteY114" fmla="*/ 1477294 h 1649863"/>
              <a:gd name="connsiteX115" fmla="*/ 4967752 w 9637211"/>
              <a:gd name="connsiteY115" fmla="*/ 1472806 h 1649863"/>
              <a:gd name="connsiteX116" fmla="*/ 4898514 w 9637211"/>
              <a:gd name="connsiteY116" fmla="*/ 1475359 h 1649863"/>
              <a:gd name="connsiteX117" fmla="*/ 4819948 w 9637211"/>
              <a:gd name="connsiteY117" fmla="*/ 1466277 h 1649863"/>
              <a:gd name="connsiteX118" fmla="*/ 4797235 w 9637211"/>
              <a:gd name="connsiteY118" fmla="*/ 1467999 h 1649863"/>
              <a:gd name="connsiteX119" fmla="*/ 4771823 w 9637211"/>
              <a:gd name="connsiteY119" fmla="*/ 1470324 h 1649863"/>
              <a:gd name="connsiteX120" fmla="*/ 4693726 w 9637211"/>
              <a:gd name="connsiteY120" fmla="*/ 1475031 h 1649863"/>
              <a:gd name="connsiteX121" fmla="*/ 4646522 w 9637211"/>
              <a:gd name="connsiteY121" fmla="*/ 1482013 h 1649863"/>
              <a:gd name="connsiteX122" fmla="*/ 4556001 w 9637211"/>
              <a:gd name="connsiteY122" fmla="*/ 1483554 h 1649863"/>
              <a:gd name="connsiteX123" fmla="*/ 4522761 w 9637211"/>
              <a:gd name="connsiteY123" fmla="*/ 1489236 h 1649863"/>
              <a:gd name="connsiteX124" fmla="*/ 4438228 w 9637211"/>
              <a:gd name="connsiteY124" fmla="*/ 1493782 h 1649863"/>
              <a:gd name="connsiteX125" fmla="*/ 4362305 w 9637211"/>
              <a:gd name="connsiteY125" fmla="*/ 1495088 h 1649863"/>
              <a:gd name="connsiteX126" fmla="*/ 4289278 w 9637211"/>
              <a:gd name="connsiteY126" fmla="*/ 1499864 h 1649863"/>
              <a:gd name="connsiteX127" fmla="*/ 4237236 w 9637211"/>
              <a:gd name="connsiteY127" fmla="*/ 1507551 h 1649863"/>
              <a:gd name="connsiteX128" fmla="*/ 4180626 w 9637211"/>
              <a:gd name="connsiteY128" fmla="*/ 1513420 h 1649863"/>
              <a:gd name="connsiteX129" fmla="*/ 4025047 w 9637211"/>
              <a:gd name="connsiteY129" fmla="*/ 1539594 h 1649863"/>
              <a:gd name="connsiteX130" fmla="*/ 3995866 w 9637211"/>
              <a:gd name="connsiteY130" fmla="*/ 1536451 h 1649863"/>
              <a:gd name="connsiteX131" fmla="*/ 3831212 w 9637211"/>
              <a:gd name="connsiteY131" fmla="*/ 1540151 h 1649863"/>
              <a:gd name="connsiteX132" fmla="*/ 3795461 w 9637211"/>
              <a:gd name="connsiteY132" fmla="*/ 1542189 h 1649863"/>
              <a:gd name="connsiteX133" fmla="*/ 3698543 w 9637211"/>
              <a:gd name="connsiteY133" fmla="*/ 1528342 h 1649863"/>
              <a:gd name="connsiteX134" fmla="*/ 3551836 w 9637211"/>
              <a:gd name="connsiteY134" fmla="*/ 1564762 h 1649863"/>
              <a:gd name="connsiteX135" fmla="*/ 3415003 w 9637211"/>
              <a:gd name="connsiteY135" fmla="*/ 1608081 h 1649863"/>
              <a:gd name="connsiteX136" fmla="*/ 3397737 w 9637211"/>
              <a:gd name="connsiteY136" fmla="*/ 1613622 h 1649863"/>
              <a:gd name="connsiteX137" fmla="*/ 3348360 w 9637211"/>
              <a:gd name="connsiteY137" fmla="*/ 1624007 h 1649863"/>
              <a:gd name="connsiteX138" fmla="*/ 3286876 w 9637211"/>
              <a:gd name="connsiteY138" fmla="*/ 1629796 h 1649863"/>
              <a:gd name="connsiteX139" fmla="*/ 3247932 w 9637211"/>
              <a:gd name="connsiteY139" fmla="*/ 1635832 h 1649863"/>
              <a:gd name="connsiteX140" fmla="*/ 3244999 w 9637211"/>
              <a:gd name="connsiteY140" fmla="*/ 1636180 h 1649863"/>
              <a:gd name="connsiteX141" fmla="*/ 3184484 w 9637211"/>
              <a:gd name="connsiteY141" fmla="*/ 1639097 h 1649863"/>
              <a:gd name="connsiteX142" fmla="*/ 3177540 w 9637211"/>
              <a:gd name="connsiteY142" fmla="*/ 1638715 h 1649863"/>
              <a:gd name="connsiteX143" fmla="*/ 3146060 w 9637211"/>
              <a:gd name="connsiteY143" fmla="*/ 1634857 h 1649863"/>
              <a:gd name="connsiteX144" fmla="*/ 3057965 w 9637211"/>
              <a:gd name="connsiteY144" fmla="*/ 1626236 h 1649863"/>
              <a:gd name="connsiteX145" fmla="*/ 2974961 w 9637211"/>
              <a:gd name="connsiteY145" fmla="*/ 1617995 h 1649863"/>
              <a:gd name="connsiteX146" fmla="*/ 2949608 w 9637211"/>
              <a:gd name="connsiteY146" fmla="*/ 1633655 h 1649863"/>
              <a:gd name="connsiteX147" fmla="*/ 2909973 w 9637211"/>
              <a:gd name="connsiteY147" fmla="*/ 1648121 h 1649863"/>
              <a:gd name="connsiteX148" fmla="*/ 2864542 w 9637211"/>
              <a:gd name="connsiteY148" fmla="*/ 1635245 h 1649863"/>
              <a:gd name="connsiteX149" fmla="*/ 2758460 w 9637211"/>
              <a:gd name="connsiteY149" fmla="*/ 1609130 h 1649863"/>
              <a:gd name="connsiteX150" fmla="*/ 2692301 w 9637211"/>
              <a:gd name="connsiteY150" fmla="*/ 1610905 h 1649863"/>
              <a:gd name="connsiteX151" fmla="*/ 2548009 w 9637211"/>
              <a:gd name="connsiteY151" fmla="*/ 1604522 h 1649863"/>
              <a:gd name="connsiteX152" fmla="*/ 2453210 w 9637211"/>
              <a:gd name="connsiteY152" fmla="*/ 1590103 h 1649863"/>
              <a:gd name="connsiteX153" fmla="*/ 2384726 w 9637211"/>
              <a:gd name="connsiteY153" fmla="*/ 1571904 h 1649863"/>
              <a:gd name="connsiteX154" fmla="*/ 2286765 w 9637211"/>
              <a:gd name="connsiteY154" fmla="*/ 1548534 h 1649863"/>
              <a:gd name="connsiteX155" fmla="*/ 2189064 w 9637211"/>
              <a:gd name="connsiteY155" fmla="*/ 1538649 h 1649863"/>
              <a:gd name="connsiteX156" fmla="*/ 2118010 w 9637211"/>
              <a:gd name="connsiteY156" fmla="*/ 1523712 h 1649863"/>
              <a:gd name="connsiteX157" fmla="*/ 2031682 w 9637211"/>
              <a:gd name="connsiteY157" fmla="*/ 1515318 h 1649863"/>
              <a:gd name="connsiteX158" fmla="*/ 1959737 w 9637211"/>
              <a:gd name="connsiteY158" fmla="*/ 1518317 h 1649863"/>
              <a:gd name="connsiteX159" fmla="*/ 1847100 w 9637211"/>
              <a:gd name="connsiteY159" fmla="*/ 1525944 h 1649863"/>
              <a:gd name="connsiteX160" fmla="*/ 1707262 w 9637211"/>
              <a:gd name="connsiteY160" fmla="*/ 1494706 h 1649863"/>
              <a:gd name="connsiteX161" fmla="*/ 1651067 w 9637211"/>
              <a:gd name="connsiteY161" fmla="*/ 1488939 h 1649863"/>
              <a:gd name="connsiteX162" fmla="*/ 1598392 w 9637211"/>
              <a:gd name="connsiteY162" fmla="*/ 1487556 h 1649863"/>
              <a:gd name="connsiteX163" fmla="*/ 1485796 w 9637211"/>
              <a:gd name="connsiteY163" fmla="*/ 1467717 h 1649863"/>
              <a:gd name="connsiteX164" fmla="*/ 1440105 w 9637211"/>
              <a:gd name="connsiteY164" fmla="*/ 1461600 h 1649863"/>
              <a:gd name="connsiteX165" fmla="*/ 1376742 w 9637211"/>
              <a:gd name="connsiteY165" fmla="*/ 1464813 h 1649863"/>
              <a:gd name="connsiteX166" fmla="*/ 1260914 w 9637211"/>
              <a:gd name="connsiteY166" fmla="*/ 1458783 h 1649863"/>
              <a:gd name="connsiteX167" fmla="*/ 1144209 w 9637211"/>
              <a:gd name="connsiteY167" fmla="*/ 1430510 h 1649863"/>
              <a:gd name="connsiteX168" fmla="*/ 1095577 w 9637211"/>
              <a:gd name="connsiteY168" fmla="*/ 1436151 h 1649863"/>
              <a:gd name="connsiteX169" fmla="*/ 1078045 w 9637211"/>
              <a:gd name="connsiteY169" fmla="*/ 1436212 h 1649863"/>
              <a:gd name="connsiteX170" fmla="*/ 919891 w 9637211"/>
              <a:gd name="connsiteY170" fmla="*/ 1425160 h 1649863"/>
              <a:gd name="connsiteX171" fmla="*/ 904047 w 9637211"/>
              <a:gd name="connsiteY171" fmla="*/ 1423883 h 1649863"/>
              <a:gd name="connsiteX172" fmla="*/ 829382 w 9637211"/>
              <a:gd name="connsiteY172" fmla="*/ 1410847 h 1649863"/>
              <a:gd name="connsiteX173" fmla="*/ 642661 w 9637211"/>
              <a:gd name="connsiteY173" fmla="*/ 1409490 h 1649863"/>
              <a:gd name="connsiteX174" fmla="*/ 631134 w 9637211"/>
              <a:gd name="connsiteY174" fmla="*/ 1408791 h 1649863"/>
              <a:gd name="connsiteX175" fmla="*/ 569136 w 9637211"/>
              <a:gd name="connsiteY175" fmla="*/ 1420097 h 1649863"/>
              <a:gd name="connsiteX176" fmla="*/ 538796 w 9637211"/>
              <a:gd name="connsiteY176" fmla="*/ 1433330 h 1649863"/>
              <a:gd name="connsiteX177" fmla="*/ 491177 w 9637211"/>
              <a:gd name="connsiteY177" fmla="*/ 1447867 h 1649863"/>
              <a:gd name="connsiteX178" fmla="*/ 442411 w 9637211"/>
              <a:gd name="connsiteY178" fmla="*/ 1454770 h 1649863"/>
              <a:gd name="connsiteX179" fmla="*/ 359296 w 9637211"/>
              <a:gd name="connsiteY179" fmla="*/ 1440257 h 1649863"/>
              <a:gd name="connsiteX180" fmla="*/ 329271 w 9637211"/>
              <a:gd name="connsiteY180" fmla="*/ 1439821 h 1649863"/>
              <a:gd name="connsiteX181" fmla="*/ 262167 w 9637211"/>
              <a:gd name="connsiteY181" fmla="*/ 1434111 h 1649863"/>
              <a:gd name="connsiteX182" fmla="*/ 203882 w 9637211"/>
              <a:gd name="connsiteY182" fmla="*/ 1437548 h 1649863"/>
              <a:gd name="connsiteX183" fmla="*/ 157723 w 9637211"/>
              <a:gd name="connsiteY183" fmla="*/ 1454055 h 1649863"/>
              <a:gd name="connsiteX184" fmla="*/ 89823 w 9637211"/>
              <a:gd name="connsiteY184" fmla="*/ 1460153 h 1649863"/>
              <a:gd name="connsiteX185" fmla="*/ 45393 w 9637211"/>
              <a:gd name="connsiteY185" fmla="*/ 1451938 h 1649863"/>
              <a:gd name="connsiteX186" fmla="*/ 36385 w 9637211"/>
              <a:gd name="connsiteY186" fmla="*/ 1450960 h 1649863"/>
              <a:gd name="connsiteX187" fmla="*/ 0 w 9637211"/>
              <a:gd name="connsiteY187" fmla="*/ 1452514 h 1649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9637211" h="1649863">
                <a:moveTo>
                  <a:pt x="2468659" y="1380297"/>
                </a:moveTo>
                <a:lnTo>
                  <a:pt x="2460722" y="1390272"/>
                </a:lnTo>
                <a:cubicBezTo>
                  <a:pt x="2456661" y="1396980"/>
                  <a:pt x="2451818" y="1402354"/>
                  <a:pt x="2446257" y="1406498"/>
                </a:cubicBezTo>
                <a:lnTo>
                  <a:pt x="2427494" y="1415356"/>
                </a:lnTo>
                <a:cubicBezTo>
                  <a:pt x="2441349" y="1411764"/>
                  <a:pt x="2452601" y="1403689"/>
                  <a:pt x="2460722" y="1390272"/>
                </a:cubicBezTo>
                <a:close/>
                <a:moveTo>
                  <a:pt x="5731745" y="1360489"/>
                </a:moveTo>
                <a:lnTo>
                  <a:pt x="5698179" y="1367442"/>
                </a:lnTo>
                <a:lnTo>
                  <a:pt x="5715901" y="1365274"/>
                </a:lnTo>
                <a:cubicBezTo>
                  <a:pt x="5721750" y="1364345"/>
                  <a:pt x="5727285" y="1362979"/>
                  <a:pt x="5731745" y="1360489"/>
                </a:cubicBezTo>
                <a:close/>
                <a:moveTo>
                  <a:pt x="5503859" y="1324849"/>
                </a:moveTo>
                <a:lnTo>
                  <a:pt x="5516994" y="1333353"/>
                </a:lnTo>
                <a:lnTo>
                  <a:pt x="5516994" y="1333352"/>
                </a:lnTo>
                <a:close/>
                <a:moveTo>
                  <a:pt x="4720031" y="1268958"/>
                </a:moveTo>
                <a:lnTo>
                  <a:pt x="4749955" y="1273114"/>
                </a:lnTo>
                <a:lnTo>
                  <a:pt x="4767388" y="1277477"/>
                </a:lnTo>
                <a:lnTo>
                  <a:pt x="4767531" y="1277513"/>
                </a:lnTo>
                <a:lnTo>
                  <a:pt x="4782965" y="1281578"/>
                </a:lnTo>
                <a:lnTo>
                  <a:pt x="4784809" y="1281832"/>
                </a:lnTo>
                <a:lnTo>
                  <a:pt x="4790792" y="1283327"/>
                </a:lnTo>
                <a:cubicBezTo>
                  <a:pt x="4798641" y="1284916"/>
                  <a:pt x="4806563" y="1285965"/>
                  <a:pt x="4814638" y="1285937"/>
                </a:cubicBezTo>
                <a:lnTo>
                  <a:pt x="4784809" y="1281832"/>
                </a:lnTo>
                <a:lnTo>
                  <a:pt x="4767531" y="1277513"/>
                </a:lnTo>
                <a:lnTo>
                  <a:pt x="4751799" y="1273370"/>
                </a:lnTo>
                <a:lnTo>
                  <a:pt x="4749955" y="1273114"/>
                </a:lnTo>
                <a:lnTo>
                  <a:pt x="4743957" y="1271612"/>
                </a:lnTo>
                <a:cubicBezTo>
                  <a:pt x="4736090" y="1270013"/>
                  <a:pt x="4728141" y="1268949"/>
                  <a:pt x="4720031" y="1268958"/>
                </a:cubicBezTo>
                <a:close/>
                <a:moveTo>
                  <a:pt x="3276840" y="1263985"/>
                </a:moveTo>
                <a:cubicBezTo>
                  <a:pt x="3292849" y="1276789"/>
                  <a:pt x="3310250" y="1281089"/>
                  <a:pt x="3328341" y="1281473"/>
                </a:cubicBezTo>
                <a:lnTo>
                  <a:pt x="3301810" y="1277386"/>
                </a:lnTo>
                <a:cubicBezTo>
                  <a:pt x="3293198" y="1274663"/>
                  <a:pt x="3284847" y="1270386"/>
                  <a:pt x="3276840" y="1263985"/>
                </a:cubicBezTo>
                <a:close/>
                <a:moveTo>
                  <a:pt x="3519760" y="1250994"/>
                </a:moveTo>
                <a:cubicBezTo>
                  <a:pt x="3514125" y="1250064"/>
                  <a:pt x="3508615" y="1250202"/>
                  <a:pt x="3503255" y="1251147"/>
                </a:cubicBezTo>
                <a:lnTo>
                  <a:pt x="3519760" y="1250994"/>
                </a:lnTo>
                <a:cubicBezTo>
                  <a:pt x="3525393" y="1251924"/>
                  <a:pt x="3531152" y="1253922"/>
                  <a:pt x="3537011" y="1257249"/>
                </a:cubicBezTo>
                <a:cubicBezTo>
                  <a:pt x="3531153" y="1253922"/>
                  <a:pt x="3525394" y="1251924"/>
                  <a:pt x="3519760" y="1250994"/>
                </a:cubicBezTo>
                <a:close/>
                <a:moveTo>
                  <a:pt x="5038723" y="1229019"/>
                </a:moveTo>
                <a:cubicBezTo>
                  <a:pt x="5028630" y="1228971"/>
                  <a:pt x="5018835" y="1229777"/>
                  <a:pt x="5009340" y="1231627"/>
                </a:cubicBezTo>
                <a:lnTo>
                  <a:pt x="5069905" y="1231533"/>
                </a:lnTo>
                <a:cubicBezTo>
                  <a:pt x="5059212" y="1229968"/>
                  <a:pt x="5048818" y="1229067"/>
                  <a:pt x="5038723" y="1229019"/>
                </a:cubicBezTo>
                <a:close/>
                <a:moveTo>
                  <a:pt x="6274350" y="1198579"/>
                </a:moveTo>
                <a:lnTo>
                  <a:pt x="6274350" y="1198580"/>
                </a:lnTo>
                <a:lnTo>
                  <a:pt x="6299734" y="1215874"/>
                </a:lnTo>
                <a:cubicBezTo>
                  <a:pt x="6292882" y="1211182"/>
                  <a:pt x="6285837" y="1206500"/>
                  <a:pt x="6274350" y="1198579"/>
                </a:cubicBezTo>
                <a:close/>
                <a:moveTo>
                  <a:pt x="284014" y="1083637"/>
                </a:moveTo>
                <a:lnTo>
                  <a:pt x="274455" y="1086842"/>
                </a:lnTo>
                <a:lnTo>
                  <a:pt x="233501" y="1096794"/>
                </a:lnTo>
                <a:lnTo>
                  <a:pt x="274456" y="1086842"/>
                </a:lnTo>
                <a:close/>
                <a:moveTo>
                  <a:pt x="691166" y="1081917"/>
                </a:moveTo>
                <a:cubicBezTo>
                  <a:pt x="686005" y="1082970"/>
                  <a:pt x="680596" y="1084918"/>
                  <a:pt x="677191" y="1087044"/>
                </a:cubicBezTo>
                <a:cubicBezTo>
                  <a:pt x="660788" y="1097408"/>
                  <a:pt x="646181" y="1105351"/>
                  <a:pt x="632391" y="1110922"/>
                </a:cubicBezTo>
                <a:cubicBezTo>
                  <a:pt x="646181" y="1105351"/>
                  <a:pt x="660789" y="1097408"/>
                  <a:pt x="677192" y="1087044"/>
                </a:cubicBezTo>
                <a:close/>
                <a:moveTo>
                  <a:pt x="428044" y="1067823"/>
                </a:moveTo>
                <a:cubicBezTo>
                  <a:pt x="446919" y="1068326"/>
                  <a:pt x="465868" y="1068118"/>
                  <a:pt x="479634" y="1077452"/>
                </a:cubicBezTo>
                <a:cubicBezTo>
                  <a:pt x="465869" y="1068118"/>
                  <a:pt x="446919" y="1068326"/>
                  <a:pt x="428044" y="1067823"/>
                </a:cubicBezTo>
                <a:close/>
                <a:moveTo>
                  <a:pt x="7445292" y="757632"/>
                </a:moveTo>
                <a:cubicBezTo>
                  <a:pt x="7451720" y="761638"/>
                  <a:pt x="7458880" y="765687"/>
                  <a:pt x="7466390" y="768915"/>
                </a:cubicBezTo>
                <a:lnTo>
                  <a:pt x="7474827" y="771226"/>
                </a:lnTo>
                <a:lnTo>
                  <a:pt x="7466391" y="768915"/>
                </a:lnTo>
                <a:cubicBezTo>
                  <a:pt x="7458880" y="765687"/>
                  <a:pt x="7451720" y="761638"/>
                  <a:pt x="7445292" y="757632"/>
                </a:cubicBezTo>
                <a:close/>
                <a:moveTo>
                  <a:pt x="0" y="0"/>
                </a:moveTo>
                <a:lnTo>
                  <a:pt x="9637211" y="0"/>
                </a:lnTo>
                <a:lnTo>
                  <a:pt x="9583319" y="32146"/>
                </a:lnTo>
                <a:cubicBezTo>
                  <a:pt x="9545773" y="53573"/>
                  <a:pt x="9512012" y="76700"/>
                  <a:pt x="9493665" y="112426"/>
                </a:cubicBezTo>
                <a:cubicBezTo>
                  <a:pt x="9485465" y="128200"/>
                  <a:pt x="9473638" y="145563"/>
                  <a:pt x="9457156" y="155303"/>
                </a:cubicBezTo>
                <a:cubicBezTo>
                  <a:pt x="9433664" y="169148"/>
                  <a:pt x="9403364" y="175160"/>
                  <a:pt x="9377643" y="187228"/>
                </a:cubicBezTo>
                <a:cubicBezTo>
                  <a:pt x="9347347" y="201400"/>
                  <a:pt x="9312111" y="214085"/>
                  <a:pt x="9292088" y="235295"/>
                </a:cubicBezTo>
                <a:cubicBezTo>
                  <a:pt x="9274297" y="254202"/>
                  <a:pt x="9256121" y="269202"/>
                  <a:pt x="9231985" y="281821"/>
                </a:cubicBezTo>
                <a:cubicBezTo>
                  <a:pt x="9215069" y="290641"/>
                  <a:pt x="9202945" y="305820"/>
                  <a:pt x="9185378" y="313259"/>
                </a:cubicBezTo>
                <a:cubicBezTo>
                  <a:pt x="9162280" y="323162"/>
                  <a:pt x="9138896" y="331194"/>
                  <a:pt x="9118948" y="345810"/>
                </a:cubicBezTo>
                <a:cubicBezTo>
                  <a:pt x="9098245" y="360931"/>
                  <a:pt x="9074484" y="373219"/>
                  <a:pt x="9052763" y="387450"/>
                </a:cubicBezTo>
                <a:cubicBezTo>
                  <a:pt x="9041247" y="395066"/>
                  <a:pt x="9031971" y="404773"/>
                  <a:pt x="9020858" y="412686"/>
                </a:cubicBezTo>
                <a:cubicBezTo>
                  <a:pt x="9000514" y="427162"/>
                  <a:pt x="8979766" y="441345"/>
                  <a:pt x="8958799" y="455068"/>
                </a:cubicBezTo>
                <a:cubicBezTo>
                  <a:pt x="8937836" y="468792"/>
                  <a:pt x="8917940" y="484502"/>
                  <a:pt x="8894669" y="494884"/>
                </a:cubicBezTo>
                <a:cubicBezTo>
                  <a:pt x="8854995" y="512490"/>
                  <a:pt x="8811321" y="524012"/>
                  <a:pt x="8772871" y="542815"/>
                </a:cubicBezTo>
                <a:cubicBezTo>
                  <a:pt x="8733852" y="561958"/>
                  <a:pt x="8697379" y="585375"/>
                  <a:pt x="8663102" y="609939"/>
                </a:cubicBezTo>
                <a:cubicBezTo>
                  <a:pt x="8635978" y="629295"/>
                  <a:pt x="8610598" y="648411"/>
                  <a:pt x="8575858" y="659344"/>
                </a:cubicBezTo>
                <a:cubicBezTo>
                  <a:pt x="8556476" y="665459"/>
                  <a:pt x="8536416" y="677725"/>
                  <a:pt x="8525191" y="691449"/>
                </a:cubicBezTo>
                <a:cubicBezTo>
                  <a:pt x="8500912" y="721337"/>
                  <a:pt x="8469036" y="743120"/>
                  <a:pt x="8432740" y="762134"/>
                </a:cubicBezTo>
                <a:cubicBezTo>
                  <a:pt x="8384287" y="787695"/>
                  <a:pt x="8336442" y="813700"/>
                  <a:pt x="8287775" y="838802"/>
                </a:cubicBezTo>
                <a:cubicBezTo>
                  <a:pt x="8259073" y="853684"/>
                  <a:pt x="8230604" y="869336"/>
                  <a:pt x="8199975" y="880700"/>
                </a:cubicBezTo>
                <a:cubicBezTo>
                  <a:pt x="8137395" y="904120"/>
                  <a:pt x="8073115" y="924637"/>
                  <a:pt x="8009879" y="946676"/>
                </a:cubicBezTo>
                <a:cubicBezTo>
                  <a:pt x="7989181" y="953793"/>
                  <a:pt x="7969777" y="963518"/>
                  <a:pt x="7948650" y="969872"/>
                </a:cubicBezTo>
                <a:cubicBezTo>
                  <a:pt x="7925797" y="976781"/>
                  <a:pt x="7901001" y="979703"/>
                  <a:pt x="7878149" y="986611"/>
                </a:cubicBezTo>
                <a:cubicBezTo>
                  <a:pt x="7840120" y="998017"/>
                  <a:pt x="7803387" y="1012030"/>
                  <a:pt x="7765368" y="1023592"/>
                </a:cubicBezTo>
                <a:cubicBezTo>
                  <a:pt x="7692011" y="1045805"/>
                  <a:pt x="7618421" y="1067243"/>
                  <a:pt x="7544827" y="1088525"/>
                </a:cubicBezTo>
                <a:cubicBezTo>
                  <a:pt x="7529069" y="1093051"/>
                  <a:pt x="7511791" y="1094355"/>
                  <a:pt x="7496243" y="1099185"/>
                </a:cubicBezTo>
                <a:cubicBezTo>
                  <a:pt x="7454978" y="1112160"/>
                  <a:pt x="7413953" y="1126064"/>
                  <a:pt x="7373131" y="1140118"/>
                </a:cubicBezTo>
                <a:cubicBezTo>
                  <a:pt x="7348411" y="1148686"/>
                  <a:pt x="7324355" y="1158947"/>
                  <a:pt x="7299425" y="1167211"/>
                </a:cubicBezTo>
                <a:cubicBezTo>
                  <a:pt x="7279481" y="1173822"/>
                  <a:pt x="7258894" y="1179208"/>
                  <a:pt x="7238066" y="1183666"/>
                </a:cubicBezTo>
                <a:cubicBezTo>
                  <a:pt x="7220132" y="1187513"/>
                  <a:pt x="7201262" y="1188107"/>
                  <a:pt x="7183552" y="1192571"/>
                </a:cubicBezTo>
                <a:cubicBezTo>
                  <a:pt x="7135617" y="1204612"/>
                  <a:pt x="7088328" y="1217878"/>
                  <a:pt x="7040813" y="1230525"/>
                </a:cubicBezTo>
                <a:cubicBezTo>
                  <a:pt x="7021767" y="1235524"/>
                  <a:pt x="7002277" y="1239447"/>
                  <a:pt x="6983864" y="1245513"/>
                </a:cubicBezTo>
                <a:cubicBezTo>
                  <a:pt x="6934564" y="1261544"/>
                  <a:pt x="6886133" y="1279414"/>
                  <a:pt x="6836601" y="1294672"/>
                </a:cubicBezTo>
                <a:cubicBezTo>
                  <a:pt x="6795516" y="1307324"/>
                  <a:pt x="6753122" y="1317057"/>
                  <a:pt x="6711393" y="1328485"/>
                </a:cubicBezTo>
                <a:cubicBezTo>
                  <a:pt x="6693705" y="1333419"/>
                  <a:pt x="6676878" y="1340036"/>
                  <a:pt x="6659164" y="1344343"/>
                </a:cubicBezTo>
                <a:cubicBezTo>
                  <a:pt x="6619497" y="1354102"/>
                  <a:pt x="6579188" y="1362635"/>
                  <a:pt x="6539327" y="1372405"/>
                </a:cubicBezTo>
                <a:cubicBezTo>
                  <a:pt x="6516609" y="1378051"/>
                  <a:pt x="6494842" y="1387262"/>
                  <a:pt x="6471659" y="1391362"/>
                </a:cubicBezTo>
                <a:cubicBezTo>
                  <a:pt x="6416600" y="1401077"/>
                  <a:pt x="6361053" y="1408777"/>
                  <a:pt x="6305536" y="1417103"/>
                </a:cubicBezTo>
                <a:cubicBezTo>
                  <a:pt x="6248279" y="1425669"/>
                  <a:pt x="6191229" y="1434541"/>
                  <a:pt x="6133939" y="1442481"/>
                </a:cubicBezTo>
                <a:cubicBezTo>
                  <a:pt x="6102579" y="1446662"/>
                  <a:pt x="6070917" y="1448658"/>
                  <a:pt x="6039547" y="1452681"/>
                </a:cubicBezTo>
                <a:cubicBezTo>
                  <a:pt x="6012050" y="1456206"/>
                  <a:pt x="5984839" y="1461597"/>
                  <a:pt x="5957366" y="1465590"/>
                </a:cubicBezTo>
                <a:cubicBezTo>
                  <a:pt x="5933562" y="1468934"/>
                  <a:pt x="5909518" y="1471349"/>
                  <a:pt x="5885715" y="1474694"/>
                </a:cubicBezTo>
                <a:cubicBezTo>
                  <a:pt x="5847596" y="1480140"/>
                  <a:pt x="5809691" y="1486048"/>
                  <a:pt x="5771774" y="1491643"/>
                </a:cubicBezTo>
                <a:cubicBezTo>
                  <a:pt x="5755903" y="1493820"/>
                  <a:pt x="5739373" y="1498540"/>
                  <a:pt x="5724294" y="1496914"/>
                </a:cubicBezTo>
                <a:cubicBezTo>
                  <a:pt x="5686295" y="1492781"/>
                  <a:pt x="5649250" y="1496294"/>
                  <a:pt x="5611931" y="1502173"/>
                </a:cubicBezTo>
                <a:cubicBezTo>
                  <a:pt x="5599171" y="1504201"/>
                  <a:pt x="5585354" y="1504553"/>
                  <a:pt x="5572785" y="1502492"/>
                </a:cubicBezTo>
                <a:cubicBezTo>
                  <a:pt x="5547064" y="1498394"/>
                  <a:pt x="5522015" y="1492069"/>
                  <a:pt x="5496622" y="1486703"/>
                </a:cubicBezTo>
                <a:cubicBezTo>
                  <a:pt x="5493862" y="1486051"/>
                  <a:pt x="5490551" y="1486053"/>
                  <a:pt x="5487614" y="1485725"/>
                </a:cubicBezTo>
                <a:cubicBezTo>
                  <a:pt x="5470960" y="1483859"/>
                  <a:pt x="5454506" y="1481984"/>
                  <a:pt x="5437869" y="1480432"/>
                </a:cubicBezTo>
                <a:cubicBezTo>
                  <a:pt x="5428868" y="1479610"/>
                  <a:pt x="5419725" y="1479895"/>
                  <a:pt x="5410729" y="1479229"/>
                </a:cubicBezTo>
                <a:cubicBezTo>
                  <a:pt x="5375917" y="1476513"/>
                  <a:pt x="5338174" y="1485709"/>
                  <a:pt x="5307325" y="1468207"/>
                </a:cubicBezTo>
                <a:cubicBezTo>
                  <a:pt x="5287297" y="1456930"/>
                  <a:pt x="5268577" y="1460658"/>
                  <a:pt x="5247871" y="1463540"/>
                </a:cubicBezTo>
                <a:cubicBezTo>
                  <a:pt x="5232193" y="1465707"/>
                  <a:pt x="5216035" y="1466016"/>
                  <a:pt x="5200105" y="1466942"/>
                </a:cubicBezTo>
                <a:cubicBezTo>
                  <a:pt x="5172135" y="1468759"/>
                  <a:pt x="5144152" y="1470266"/>
                  <a:pt x="5116199" y="1472398"/>
                </a:cubicBezTo>
                <a:cubicBezTo>
                  <a:pt x="5107270" y="1473142"/>
                  <a:pt x="5098326" y="1477498"/>
                  <a:pt x="5089547" y="1477294"/>
                </a:cubicBezTo>
                <a:cubicBezTo>
                  <a:pt x="5048970" y="1476267"/>
                  <a:pt x="5008312" y="1473519"/>
                  <a:pt x="4967752" y="1472806"/>
                </a:cubicBezTo>
                <a:cubicBezTo>
                  <a:pt x="4944740" y="1472347"/>
                  <a:pt x="4921363" y="1476454"/>
                  <a:pt x="4898514" y="1475359"/>
                </a:cubicBezTo>
                <a:cubicBezTo>
                  <a:pt x="4872154" y="1474119"/>
                  <a:pt x="4846185" y="1468937"/>
                  <a:pt x="4819948" y="1466277"/>
                </a:cubicBezTo>
                <a:cubicBezTo>
                  <a:pt x="4812704" y="1465529"/>
                  <a:pt x="4804802" y="1467322"/>
                  <a:pt x="4797235" y="1467999"/>
                </a:cubicBezTo>
                <a:cubicBezTo>
                  <a:pt x="4788699" y="1468726"/>
                  <a:pt x="4780369" y="1469755"/>
                  <a:pt x="4771823" y="1470324"/>
                </a:cubicBezTo>
                <a:cubicBezTo>
                  <a:pt x="4745790" y="1471894"/>
                  <a:pt x="4719721" y="1472679"/>
                  <a:pt x="4693726" y="1475031"/>
                </a:cubicBezTo>
                <a:cubicBezTo>
                  <a:pt x="4677818" y="1476425"/>
                  <a:pt x="4661410" y="1483651"/>
                  <a:pt x="4646522" y="1482013"/>
                </a:cubicBezTo>
                <a:cubicBezTo>
                  <a:pt x="4616175" y="1478927"/>
                  <a:pt x="4586536" y="1490556"/>
                  <a:pt x="4556001" y="1483554"/>
                </a:cubicBezTo>
                <a:cubicBezTo>
                  <a:pt x="4546547" y="1481499"/>
                  <a:pt x="4534022" y="1488380"/>
                  <a:pt x="4522761" y="1489236"/>
                </a:cubicBezTo>
                <a:cubicBezTo>
                  <a:pt x="4494612" y="1491377"/>
                  <a:pt x="4466422" y="1492580"/>
                  <a:pt x="4438228" y="1493782"/>
                </a:cubicBezTo>
                <a:cubicBezTo>
                  <a:pt x="4412951" y="1494844"/>
                  <a:pt x="4386813" y="1498301"/>
                  <a:pt x="4362305" y="1495088"/>
                </a:cubicBezTo>
                <a:cubicBezTo>
                  <a:pt x="4336613" y="1491619"/>
                  <a:pt x="4313708" y="1493351"/>
                  <a:pt x="4289278" y="1499864"/>
                </a:cubicBezTo>
                <a:cubicBezTo>
                  <a:pt x="4272539" y="1504281"/>
                  <a:pt x="4254677" y="1505613"/>
                  <a:pt x="4237236" y="1507551"/>
                </a:cubicBezTo>
                <a:cubicBezTo>
                  <a:pt x="4218443" y="1509712"/>
                  <a:pt x="4197483" y="1507428"/>
                  <a:pt x="4180626" y="1513420"/>
                </a:cubicBezTo>
                <a:cubicBezTo>
                  <a:pt x="4130437" y="1531219"/>
                  <a:pt x="4078308" y="1537027"/>
                  <a:pt x="4025047" y="1539594"/>
                </a:cubicBezTo>
                <a:cubicBezTo>
                  <a:pt x="4015328" y="1540063"/>
                  <a:pt x="4005307" y="1538350"/>
                  <a:pt x="3995866" y="1536451"/>
                </a:cubicBezTo>
                <a:cubicBezTo>
                  <a:pt x="3940757" y="1524983"/>
                  <a:pt x="3886195" y="1528868"/>
                  <a:pt x="3831212" y="1540151"/>
                </a:cubicBezTo>
                <a:cubicBezTo>
                  <a:pt x="3819833" y="1542583"/>
                  <a:pt x="3807019" y="1543514"/>
                  <a:pt x="3795461" y="1542189"/>
                </a:cubicBezTo>
                <a:cubicBezTo>
                  <a:pt x="3762927" y="1538264"/>
                  <a:pt x="3731194" y="1530691"/>
                  <a:pt x="3698543" y="1528342"/>
                </a:cubicBezTo>
                <a:cubicBezTo>
                  <a:pt x="3644585" y="1524508"/>
                  <a:pt x="3599168" y="1548354"/>
                  <a:pt x="3551836" y="1564762"/>
                </a:cubicBezTo>
                <a:cubicBezTo>
                  <a:pt x="3506795" y="1580273"/>
                  <a:pt x="3469370" y="1612209"/>
                  <a:pt x="3415003" y="1608081"/>
                </a:cubicBezTo>
                <a:cubicBezTo>
                  <a:pt x="3409532" y="1607717"/>
                  <a:pt x="3403709" y="1612236"/>
                  <a:pt x="3397737" y="1613622"/>
                </a:cubicBezTo>
                <a:cubicBezTo>
                  <a:pt x="3381358" y="1617394"/>
                  <a:pt x="3365010" y="1621790"/>
                  <a:pt x="3348360" y="1624007"/>
                </a:cubicBezTo>
                <a:cubicBezTo>
                  <a:pt x="3328041" y="1626870"/>
                  <a:pt x="3307211" y="1627247"/>
                  <a:pt x="3286876" y="1629796"/>
                </a:cubicBezTo>
                <a:cubicBezTo>
                  <a:pt x="3273801" y="1631368"/>
                  <a:pt x="3260860" y="1633717"/>
                  <a:pt x="3247932" y="1635832"/>
                </a:cubicBezTo>
                <a:lnTo>
                  <a:pt x="3244999" y="1636180"/>
                </a:lnTo>
                <a:lnTo>
                  <a:pt x="3184484" y="1639097"/>
                </a:lnTo>
                <a:lnTo>
                  <a:pt x="3177540" y="1638715"/>
                </a:lnTo>
                <a:cubicBezTo>
                  <a:pt x="3167030" y="1637417"/>
                  <a:pt x="3156526" y="1635766"/>
                  <a:pt x="3146060" y="1634857"/>
                </a:cubicBezTo>
                <a:cubicBezTo>
                  <a:pt x="3116518" y="1632358"/>
                  <a:pt x="3084302" y="1635010"/>
                  <a:pt x="3057965" y="1626236"/>
                </a:cubicBezTo>
                <a:cubicBezTo>
                  <a:pt x="3029852" y="1616919"/>
                  <a:pt x="3003375" y="1613330"/>
                  <a:pt x="2974961" y="1617995"/>
                </a:cubicBezTo>
                <a:cubicBezTo>
                  <a:pt x="2965488" y="1619550"/>
                  <a:pt x="2953558" y="1626717"/>
                  <a:pt x="2949608" y="1633655"/>
                </a:cubicBezTo>
                <a:cubicBezTo>
                  <a:pt x="2940805" y="1649145"/>
                  <a:pt x="2927912" y="1652436"/>
                  <a:pt x="2909973" y="1648121"/>
                </a:cubicBezTo>
                <a:cubicBezTo>
                  <a:pt x="2894404" y="1644476"/>
                  <a:pt x="2875446" y="1643195"/>
                  <a:pt x="2864542" y="1635245"/>
                </a:cubicBezTo>
                <a:cubicBezTo>
                  <a:pt x="2833644" y="1612724"/>
                  <a:pt x="2795701" y="1613769"/>
                  <a:pt x="2758460" y="1609130"/>
                </a:cubicBezTo>
                <a:cubicBezTo>
                  <a:pt x="2735725" y="1606301"/>
                  <a:pt x="2714721" y="1607157"/>
                  <a:pt x="2692301" y="1610905"/>
                </a:cubicBezTo>
                <a:cubicBezTo>
                  <a:pt x="2643606" y="1619217"/>
                  <a:pt x="2595572" y="1613057"/>
                  <a:pt x="2548009" y="1604522"/>
                </a:cubicBezTo>
                <a:cubicBezTo>
                  <a:pt x="2516561" y="1598820"/>
                  <a:pt x="2484471" y="1595972"/>
                  <a:pt x="2453210" y="1590103"/>
                </a:cubicBezTo>
                <a:cubicBezTo>
                  <a:pt x="2429807" y="1585581"/>
                  <a:pt x="2406352" y="1579963"/>
                  <a:pt x="2384726" y="1571904"/>
                </a:cubicBezTo>
                <a:cubicBezTo>
                  <a:pt x="2353369" y="1560075"/>
                  <a:pt x="2325581" y="1541326"/>
                  <a:pt x="2286765" y="1548534"/>
                </a:cubicBezTo>
                <a:cubicBezTo>
                  <a:pt x="2252584" y="1554889"/>
                  <a:pt x="2221009" y="1546526"/>
                  <a:pt x="2189064" y="1538649"/>
                </a:cubicBezTo>
                <a:cubicBezTo>
                  <a:pt x="2165600" y="1532875"/>
                  <a:pt x="2142133" y="1526942"/>
                  <a:pt x="2118010" y="1523712"/>
                </a:cubicBezTo>
                <a:cubicBezTo>
                  <a:pt x="2089379" y="1519913"/>
                  <a:pt x="2057412" y="1523652"/>
                  <a:pt x="2031682" y="1515318"/>
                </a:cubicBezTo>
                <a:cubicBezTo>
                  <a:pt x="2004761" y="1506572"/>
                  <a:pt x="1983123" y="1514364"/>
                  <a:pt x="1959737" y="1518317"/>
                </a:cubicBezTo>
                <a:cubicBezTo>
                  <a:pt x="1922433" y="1524509"/>
                  <a:pt x="1885501" y="1534450"/>
                  <a:pt x="1847100" y="1525944"/>
                </a:cubicBezTo>
                <a:cubicBezTo>
                  <a:pt x="1800428" y="1515638"/>
                  <a:pt x="1754098" y="1504375"/>
                  <a:pt x="1707262" y="1494706"/>
                </a:cubicBezTo>
                <a:cubicBezTo>
                  <a:pt x="1689158" y="1491026"/>
                  <a:pt x="1669827" y="1490075"/>
                  <a:pt x="1651067" y="1488939"/>
                </a:cubicBezTo>
                <a:cubicBezTo>
                  <a:pt x="1633296" y="1488069"/>
                  <a:pt x="1612320" y="1493475"/>
                  <a:pt x="1598392" y="1487556"/>
                </a:cubicBezTo>
                <a:cubicBezTo>
                  <a:pt x="1562588" y="1472333"/>
                  <a:pt x="1526230" y="1465768"/>
                  <a:pt x="1485796" y="1467717"/>
                </a:cubicBezTo>
                <a:cubicBezTo>
                  <a:pt x="1470633" y="1468448"/>
                  <a:pt x="1455519" y="1462113"/>
                  <a:pt x="1440105" y="1461600"/>
                </a:cubicBezTo>
                <a:cubicBezTo>
                  <a:pt x="1419033" y="1461047"/>
                  <a:pt x="1394726" y="1457982"/>
                  <a:pt x="1376742" y="1464813"/>
                </a:cubicBezTo>
                <a:cubicBezTo>
                  <a:pt x="1334463" y="1480976"/>
                  <a:pt x="1299105" y="1470908"/>
                  <a:pt x="1260914" y="1458783"/>
                </a:cubicBezTo>
                <a:cubicBezTo>
                  <a:pt x="1223316" y="1446785"/>
                  <a:pt x="1183912" y="1437700"/>
                  <a:pt x="1144209" y="1430510"/>
                </a:cubicBezTo>
                <a:cubicBezTo>
                  <a:pt x="1129277" y="1427934"/>
                  <a:pt x="1111855" y="1434268"/>
                  <a:pt x="1095577" y="1436151"/>
                </a:cubicBezTo>
                <a:cubicBezTo>
                  <a:pt x="1089760" y="1436745"/>
                  <a:pt x="1083367" y="1437525"/>
                  <a:pt x="1078045" y="1436212"/>
                </a:cubicBezTo>
                <a:cubicBezTo>
                  <a:pt x="1026587" y="1423625"/>
                  <a:pt x="974523" y="1414679"/>
                  <a:pt x="919891" y="1425160"/>
                </a:cubicBezTo>
                <a:cubicBezTo>
                  <a:pt x="914876" y="1426187"/>
                  <a:pt x="909153" y="1424736"/>
                  <a:pt x="904047" y="1423883"/>
                </a:cubicBezTo>
                <a:cubicBezTo>
                  <a:pt x="879088" y="1419436"/>
                  <a:pt x="854553" y="1411675"/>
                  <a:pt x="829382" y="1410847"/>
                </a:cubicBezTo>
                <a:cubicBezTo>
                  <a:pt x="767326" y="1408817"/>
                  <a:pt x="705028" y="1409779"/>
                  <a:pt x="642661" y="1409490"/>
                </a:cubicBezTo>
                <a:cubicBezTo>
                  <a:pt x="638766" y="1409522"/>
                  <a:pt x="634684" y="1409719"/>
                  <a:pt x="631134" y="1408791"/>
                </a:cubicBezTo>
                <a:cubicBezTo>
                  <a:pt x="607871" y="1403163"/>
                  <a:pt x="587956" y="1406321"/>
                  <a:pt x="569136" y="1420097"/>
                </a:cubicBezTo>
                <a:cubicBezTo>
                  <a:pt x="560854" y="1426146"/>
                  <a:pt x="549335" y="1429684"/>
                  <a:pt x="538796" y="1433330"/>
                </a:cubicBezTo>
                <a:cubicBezTo>
                  <a:pt x="523276" y="1438787"/>
                  <a:pt x="507362" y="1444105"/>
                  <a:pt x="491177" y="1447867"/>
                </a:cubicBezTo>
                <a:cubicBezTo>
                  <a:pt x="475178" y="1451464"/>
                  <a:pt x="458068" y="1456211"/>
                  <a:pt x="442411" y="1454770"/>
                </a:cubicBezTo>
                <a:cubicBezTo>
                  <a:pt x="414232" y="1452205"/>
                  <a:pt x="387176" y="1444721"/>
                  <a:pt x="359296" y="1440257"/>
                </a:cubicBezTo>
                <a:cubicBezTo>
                  <a:pt x="349673" y="1438680"/>
                  <a:pt x="339191" y="1439501"/>
                  <a:pt x="329271" y="1439821"/>
                </a:cubicBezTo>
                <a:cubicBezTo>
                  <a:pt x="306503" y="1440449"/>
                  <a:pt x="283397" y="1446114"/>
                  <a:pt x="262167" y="1434111"/>
                </a:cubicBezTo>
                <a:cubicBezTo>
                  <a:pt x="242530" y="1422816"/>
                  <a:pt x="223456" y="1427345"/>
                  <a:pt x="203882" y="1437548"/>
                </a:cubicBezTo>
                <a:cubicBezTo>
                  <a:pt x="189813" y="1444818"/>
                  <a:pt x="173736" y="1450772"/>
                  <a:pt x="157723" y="1454055"/>
                </a:cubicBezTo>
                <a:cubicBezTo>
                  <a:pt x="135728" y="1458567"/>
                  <a:pt x="113832" y="1461037"/>
                  <a:pt x="89823" y="1460153"/>
                </a:cubicBezTo>
                <a:cubicBezTo>
                  <a:pt x="72843" y="1459559"/>
                  <a:pt x="59011" y="1459598"/>
                  <a:pt x="45393" y="1451938"/>
                </a:cubicBezTo>
                <a:cubicBezTo>
                  <a:pt x="43196" y="1450788"/>
                  <a:pt x="39293" y="1450662"/>
                  <a:pt x="36385" y="1450960"/>
                </a:cubicBezTo>
                <a:lnTo>
                  <a:pt x="0" y="1452514"/>
                </a:lnTo>
                <a:close/>
              </a:path>
            </a:pathLst>
          </a:custGeom>
          <a:solidFill>
            <a:schemeClr val="tx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6" name="Group 15">
            <a:extLst>
              <a:ext uri="{FF2B5EF4-FFF2-40B4-BE49-F238E27FC236}">
                <a16:creationId xmlns:a16="http://schemas.microsoft.com/office/drawing/2014/main" id="{B92D19ED-1A05-473D-A7EB-F9E31AAF94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9739305" cy="1775939"/>
            <a:chOff x="1" y="1"/>
            <a:chExt cx="9739305" cy="1775939"/>
          </a:xfrm>
        </p:grpSpPr>
        <p:sp>
          <p:nvSpPr>
            <p:cNvPr id="17" name="Freeform: Shape 16">
              <a:extLst>
                <a:ext uri="{FF2B5EF4-FFF2-40B4-BE49-F238E27FC236}">
                  <a16:creationId xmlns:a16="http://schemas.microsoft.com/office/drawing/2014/main" id="{5316762B-6EB0-4F1D-904A-0BBC21221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9739305" cy="1775939"/>
            </a:xfrm>
            <a:custGeom>
              <a:avLst/>
              <a:gdLst>
                <a:gd name="connsiteX0" fmla="*/ 9506323 w 9739305"/>
                <a:gd name="connsiteY0" fmla="*/ 0 h 1775939"/>
                <a:gd name="connsiteX1" fmla="*/ 9739305 w 9739305"/>
                <a:gd name="connsiteY1" fmla="*/ 0 h 1775939"/>
                <a:gd name="connsiteX2" fmla="*/ 9721016 w 9739305"/>
                <a:gd name="connsiteY2" fmla="*/ 12453 h 1775939"/>
                <a:gd name="connsiteX3" fmla="*/ 9619776 w 9739305"/>
                <a:gd name="connsiteY3" fmla="*/ 90780 h 1775939"/>
                <a:gd name="connsiteX4" fmla="*/ 9506710 w 9739305"/>
                <a:gd name="connsiteY4" fmla="*/ 158222 h 1775939"/>
                <a:gd name="connsiteX5" fmla="*/ 9417057 w 9739305"/>
                <a:gd name="connsiteY5" fmla="*/ 238502 h 1775939"/>
                <a:gd name="connsiteX6" fmla="*/ 9380548 w 9739305"/>
                <a:gd name="connsiteY6" fmla="*/ 281379 h 1775939"/>
                <a:gd name="connsiteX7" fmla="*/ 9301035 w 9739305"/>
                <a:gd name="connsiteY7" fmla="*/ 313304 h 1775939"/>
                <a:gd name="connsiteX8" fmla="*/ 9215480 w 9739305"/>
                <a:gd name="connsiteY8" fmla="*/ 361372 h 1775939"/>
                <a:gd name="connsiteX9" fmla="*/ 9155376 w 9739305"/>
                <a:gd name="connsiteY9" fmla="*/ 407897 h 1775939"/>
                <a:gd name="connsiteX10" fmla="*/ 9108770 w 9739305"/>
                <a:gd name="connsiteY10" fmla="*/ 439335 h 1775939"/>
                <a:gd name="connsiteX11" fmla="*/ 9042339 w 9739305"/>
                <a:gd name="connsiteY11" fmla="*/ 471886 h 1775939"/>
                <a:gd name="connsiteX12" fmla="*/ 8976155 w 9739305"/>
                <a:gd name="connsiteY12" fmla="*/ 513526 h 1775939"/>
                <a:gd name="connsiteX13" fmla="*/ 8944250 w 9739305"/>
                <a:gd name="connsiteY13" fmla="*/ 538762 h 1775939"/>
                <a:gd name="connsiteX14" fmla="*/ 8882191 w 9739305"/>
                <a:gd name="connsiteY14" fmla="*/ 581144 h 1775939"/>
                <a:gd name="connsiteX15" fmla="*/ 8818061 w 9739305"/>
                <a:gd name="connsiteY15" fmla="*/ 620960 h 1775939"/>
                <a:gd name="connsiteX16" fmla="*/ 8696263 w 9739305"/>
                <a:gd name="connsiteY16" fmla="*/ 668892 h 1775939"/>
                <a:gd name="connsiteX17" fmla="*/ 8586493 w 9739305"/>
                <a:gd name="connsiteY17" fmla="*/ 736016 h 1775939"/>
                <a:gd name="connsiteX18" fmla="*/ 8499250 w 9739305"/>
                <a:gd name="connsiteY18" fmla="*/ 785420 h 1775939"/>
                <a:gd name="connsiteX19" fmla="*/ 8448581 w 9739305"/>
                <a:gd name="connsiteY19" fmla="*/ 817525 h 1775939"/>
                <a:gd name="connsiteX20" fmla="*/ 8356131 w 9739305"/>
                <a:gd name="connsiteY20" fmla="*/ 888209 h 1775939"/>
                <a:gd name="connsiteX21" fmla="*/ 8211166 w 9739305"/>
                <a:gd name="connsiteY21" fmla="*/ 964878 h 1775939"/>
                <a:gd name="connsiteX22" fmla="*/ 8123367 w 9739305"/>
                <a:gd name="connsiteY22" fmla="*/ 1006776 h 1775939"/>
                <a:gd name="connsiteX23" fmla="*/ 7933271 w 9739305"/>
                <a:gd name="connsiteY23" fmla="*/ 1072752 h 1775939"/>
                <a:gd name="connsiteX24" fmla="*/ 7872042 w 9739305"/>
                <a:gd name="connsiteY24" fmla="*/ 1095949 h 1775939"/>
                <a:gd name="connsiteX25" fmla="*/ 7801540 w 9739305"/>
                <a:gd name="connsiteY25" fmla="*/ 1112687 h 1775939"/>
                <a:gd name="connsiteX26" fmla="*/ 7688760 w 9739305"/>
                <a:gd name="connsiteY26" fmla="*/ 1149668 h 1775939"/>
                <a:gd name="connsiteX27" fmla="*/ 7468219 w 9739305"/>
                <a:gd name="connsiteY27" fmla="*/ 1214601 h 1775939"/>
                <a:gd name="connsiteX28" fmla="*/ 7419634 w 9739305"/>
                <a:gd name="connsiteY28" fmla="*/ 1225261 h 1775939"/>
                <a:gd name="connsiteX29" fmla="*/ 7296522 w 9739305"/>
                <a:gd name="connsiteY29" fmla="*/ 1266193 h 1775939"/>
                <a:gd name="connsiteX30" fmla="*/ 7222817 w 9739305"/>
                <a:gd name="connsiteY30" fmla="*/ 1293286 h 1775939"/>
                <a:gd name="connsiteX31" fmla="*/ 7161457 w 9739305"/>
                <a:gd name="connsiteY31" fmla="*/ 1309742 h 1775939"/>
                <a:gd name="connsiteX32" fmla="*/ 7106944 w 9739305"/>
                <a:gd name="connsiteY32" fmla="*/ 1318647 h 1775939"/>
                <a:gd name="connsiteX33" fmla="*/ 6964204 w 9739305"/>
                <a:gd name="connsiteY33" fmla="*/ 1356601 h 1775939"/>
                <a:gd name="connsiteX34" fmla="*/ 6907255 w 9739305"/>
                <a:gd name="connsiteY34" fmla="*/ 1371589 h 1775939"/>
                <a:gd name="connsiteX35" fmla="*/ 6759991 w 9739305"/>
                <a:gd name="connsiteY35" fmla="*/ 1420747 h 1775939"/>
                <a:gd name="connsiteX36" fmla="*/ 6634783 w 9739305"/>
                <a:gd name="connsiteY36" fmla="*/ 1454562 h 1775939"/>
                <a:gd name="connsiteX37" fmla="*/ 6582555 w 9739305"/>
                <a:gd name="connsiteY37" fmla="*/ 1470418 h 1775939"/>
                <a:gd name="connsiteX38" fmla="*/ 6462719 w 9739305"/>
                <a:gd name="connsiteY38" fmla="*/ 1498482 h 1775939"/>
                <a:gd name="connsiteX39" fmla="*/ 6395050 w 9739305"/>
                <a:gd name="connsiteY39" fmla="*/ 1517437 h 1775939"/>
                <a:gd name="connsiteX40" fmla="*/ 6228927 w 9739305"/>
                <a:gd name="connsiteY40" fmla="*/ 1543179 h 1775939"/>
                <a:gd name="connsiteX41" fmla="*/ 6057331 w 9739305"/>
                <a:gd name="connsiteY41" fmla="*/ 1568558 h 1775939"/>
                <a:gd name="connsiteX42" fmla="*/ 5962939 w 9739305"/>
                <a:gd name="connsiteY42" fmla="*/ 1578758 h 1775939"/>
                <a:gd name="connsiteX43" fmla="*/ 5880756 w 9739305"/>
                <a:gd name="connsiteY43" fmla="*/ 1591666 h 1775939"/>
                <a:gd name="connsiteX44" fmla="*/ 5809105 w 9739305"/>
                <a:gd name="connsiteY44" fmla="*/ 1600770 h 1775939"/>
                <a:gd name="connsiteX45" fmla="*/ 5695165 w 9739305"/>
                <a:gd name="connsiteY45" fmla="*/ 1617719 h 1775939"/>
                <a:gd name="connsiteX46" fmla="*/ 5647685 w 9739305"/>
                <a:gd name="connsiteY46" fmla="*/ 1622990 h 1775939"/>
                <a:gd name="connsiteX47" fmla="*/ 5535323 w 9739305"/>
                <a:gd name="connsiteY47" fmla="*/ 1628248 h 1775939"/>
                <a:gd name="connsiteX48" fmla="*/ 5496177 w 9739305"/>
                <a:gd name="connsiteY48" fmla="*/ 1628567 h 1775939"/>
                <a:gd name="connsiteX49" fmla="*/ 5420013 w 9739305"/>
                <a:gd name="connsiteY49" fmla="*/ 1612778 h 1775939"/>
                <a:gd name="connsiteX50" fmla="*/ 5411005 w 9739305"/>
                <a:gd name="connsiteY50" fmla="*/ 1611800 h 1775939"/>
                <a:gd name="connsiteX51" fmla="*/ 5361259 w 9739305"/>
                <a:gd name="connsiteY51" fmla="*/ 1606507 h 1775939"/>
                <a:gd name="connsiteX52" fmla="*/ 5334120 w 9739305"/>
                <a:gd name="connsiteY52" fmla="*/ 1605305 h 1775939"/>
                <a:gd name="connsiteX53" fmla="*/ 5230715 w 9739305"/>
                <a:gd name="connsiteY53" fmla="*/ 1594283 h 1775939"/>
                <a:gd name="connsiteX54" fmla="*/ 5171263 w 9739305"/>
                <a:gd name="connsiteY54" fmla="*/ 1589616 h 1775939"/>
                <a:gd name="connsiteX55" fmla="*/ 5123496 w 9739305"/>
                <a:gd name="connsiteY55" fmla="*/ 1593018 h 1775939"/>
                <a:gd name="connsiteX56" fmla="*/ 5039590 w 9739305"/>
                <a:gd name="connsiteY56" fmla="*/ 1598474 h 1775939"/>
                <a:gd name="connsiteX57" fmla="*/ 5012937 w 9739305"/>
                <a:gd name="connsiteY57" fmla="*/ 1603369 h 1775939"/>
                <a:gd name="connsiteX58" fmla="*/ 4891143 w 9739305"/>
                <a:gd name="connsiteY58" fmla="*/ 1598882 h 1775939"/>
                <a:gd name="connsiteX59" fmla="*/ 4821905 w 9739305"/>
                <a:gd name="connsiteY59" fmla="*/ 1601436 h 1775939"/>
                <a:gd name="connsiteX60" fmla="*/ 4743339 w 9739305"/>
                <a:gd name="connsiteY60" fmla="*/ 1592353 h 1775939"/>
                <a:gd name="connsiteX61" fmla="*/ 4720626 w 9739305"/>
                <a:gd name="connsiteY61" fmla="*/ 1594076 h 1775939"/>
                <a:gd name="connsiteX62" fmla="*/ 4695215 w 9739305"/>
                <a:gd name="connsiteY62" fmla="*/ 1596400 h 1775939"/>
                <a:gd name="connsiteX63" fmla="*/ 4617116 w 9739305"/>
                <a:gd name="connsiteY63" fmla="*/ 1601107 h 1775939"/>
                <a:gd name="connsiteX64" fmla="*/ 4569913 w 9739305"/>
                <a:gd name="connsiteY64" fmla="*/ 1608091 h 1775939"/>
                <a:gd name="connsiteX65" fmla="*/ 4479392 w 9739305"/>
                <a:gd name="connsiteY65" fmla="*/ 1609630 h 1775939"/>
                <a:gd name="connsiteX66" fmla="*/ 4446151 w 9739305"/>
                <a:gd name="connsiteY66" fmla="*/ 1615312 h 1775939"/>
                <a:gd name="connsiteX67" fmla="*/ 4361619 w 9739305"/>
                <a:gd name="connsiteY67" fmla="*/ 1619859 h 1775939"/>
                <a:gd name="connsiteX68" fmla="*/ 4285695 w 9739305"/>
                <a:gd name="connsiteY68" fmla="*/ 1621164 h 1775939"/>
                <a:gd name="connsiteX69" fmla="*/ 4212667 w 9739305"/>
                <a:gd name="connsiteY69" fmla="*/ 1625940 h 1775939"/>
                <a:gd name="connsiteX70" fmla="*/ 4160628 w 9739305"/>
                <a:gd name="connsiteY70" fmla="*/ 1633627 h 1775939"/>
                <a:gd name="connsiteX71" fmla="*/ 4104018 w 9739305"/>
                <a:gd name="connsiteY71" fmla="*/ 1639495 h 1775939"/>
                <a:gd name="connsiteX72" fmla="*/ 3948438 w 9739305"/>
                <a:gd name="connsiteY72" fmla="*/ 1665671 h 1775939"/>
                <a:gd name="connsiteX73" fmla="*/ 3919256 w 9739305"/>
                <a:gd name="connsiteY73" fmla="*/ 1662527 h 1775939"/>
                <a:gd name="connsiteX74" fmla="*/ 3754603 w 9739305"/>
                <a:gd name="connsiteY74" fmla="*/ 1666227 h 1775939"/>
                <a:gd name="connsiteX75" fmla="*/ 3718852 w 9739305"/>
                <a:gd name="connsiteY75" fmla="*/ 1668265 h 1775939"/>
                <a:gd name="connsiteX76" fmla="*/ 3621934 w 9739305"/>
                <a:gd name="connsiteY76" fmla="*/ 1654418 h 1775939"/>
                <a:gd name="connsiteX77" fmla="*/ 3475226 w 9739305"/>
                <a:gd name="connsiteY77" fmla="*/ 1690838 h 1775939"/>
                <a:gd name="connsiteX78" fmla="*/ 3338395 w 9739305"/>
                <a:gd name="connsiteY78" fmla="*/ 1734157 h 1775939"/>
                <a:gd name="connsiteX79" fmla="*/ 3321128 w 9739305"/>
                <a:gd name="connsiteY79" fmla="*/ 1739699 h 1775939"/>
                <a:gd name="connsiteX80" fmla="*/ 3271751 w 9739305"/>
                <a:gd name="connsiteY80" fmla="*/ 1750083 h 1775939"/>
                <a:gd name="connsiteX81" fmla="*/ 3210267 w 9739305"/>
                <a:gd name="connsiteY81" fmla="*/ 1755871 h 1775939"/>
                <a:gd name="connsiteX82" fmla="*/ 3132456 w 9739305"/>
                <a:gd name="connsiteY82" fmla="*/ 1766527 h 1775939"/>
                <a:gd name="connsiteX83" fmla="*/ 3069450 w 9739305"/>
                <a:gd name="connsiteY83" fmla="*/ 1760933 h 1775939"/>
                <a:gd name="connsiteX84" fmla="*/ 2981357 w 9739305"/>
                <a:gd name="connsiteY84" fmla="*/ 1752311 h 1775939"/>
                <a:gd name="connsiteX85" fmla="*/ 2898350 w 9739305"/>
                <a:gd name="connsiteY85" fmla="*/ 1744071 h 1775939"/>
                <a:gd name="connsiteX86" fmla="*/ 2872998 w 9739305"/>
                <a:gd name="connsiteY86" fmla="*/ 1759731 h 1775939"/>
                <a:gd name="connsiteX87" fmla="*/ 2833363 w 9739305"/>
                <a:gd name="connsiteY87" fmla="*/ 1774197 h 1775939"/>
                <a:gd name="connsiteX88" fmla="*/ 2787932 w 9739305"/>
                <a:gd name="connsiteY88" fmla="*/ 1761321 h 1775939"/>
                <a:gd name="connsiteX89" fmla="*/ 2681851 w 9739305"/>
                <a:gd name="connsiteY89" fmla="*/ 1735206 h 1775939"/>
                <a:gd name="connsiteX90" fmla="*/ 2615692 w 9739305"/>
                <a:gd name="connsiteY90" fmla="*/ 1736981 h 1775939"/>
                <a:gd name="connsiteX91" fmla="*/ 2471401 w 9739305"/>
                <a:gd name="connsiteY91" fmla="*/ 1730598 h 1775939"/>
                <a:gd name="connsiteX92" fmla="*/ 2376602 w 9739305"/>
                <a:gd name="connsiteY92" fmla="*/ 1716179 h 1775939"/>
                <a:gd name="connsiteX93" fmla="*/ 2308117 w 9739305"/>
                <a:gd name="connsiteY93" fmla="*/ 1697980 h 1775939"/>
                <a:gd name="connsiteX94" fmla="*/ 2210156 w 9739305"/>
                <a:gd name="connsiteY94" fmla="*/ 1674611 h 1775939"/>
                <a:gd name="connsiteX95" fmla="*/ 2112456 w 9739305"/>
                <a:gd name="connsiteY95" fmla="*/ 1664725 h 1775939"/>
                <a:gd name="connsiteX96" fmla="*/ 2041401 w 9739305"/>
                <a:gd name="connsiteY96" fmla="*/ 1649787 h 1775939"/>
                <a:gd name="connsiteX97" fmla="*/ 1955072 w 9739305"/>
                <a:gd name="connsiteY97" fmla="*/ 1641394 h 1775939"/>
                <a:gd name="connsiteX98" fmla="*/ 1883129 w 9739305"/>
                <a:gd name="connsiteY98" fmla="*/ 1644393 h 1775939"/>
                <a:gd name="connsiteX99" fmla="*/ 1770492 w 9739305"/>
                <a:gd name="connsiteY99" fmla="*/ 1652019 h 1775939"/>
                <a:gd name="connsiteX100" fmla="*/ 1630653 w 9739305"/>
                <a:gd name="connsiteY100" fmla="*/ 1620782 h 1775939"/>
                <a:gd name="connsiteX101" fmla="*/ 1574457 w 9739305"/>
                <a:gd name="connsiteY101" fmla="*/ 1615016 h 1775939"/>
                <a:gd name="connsiteX102" fmla="*/ 1521784 w 9739305"/>
                <a:gd name="connsiteY102" fmla="*/ 1613632 h 1775939"/>
                <a:gd name="connsiteX103" fmla="*/ 1409187 w 9739305"/>
                <a:gd name="connsiteY103" fmla="*/ 1593793 h 1775939"/>
                <a:gd name="connsiteX104" fmla="*/ 1363496 w 9739305"/>
                <a:gd name="connsiteY104" fmla="*/ 1587676 h 1775939"/>
                <a:gd name="connsiteX105" fmla="*/ 1300134 w 9739305"/>
                <a:gd name="connsiteY105" fmla="*/ 1590889 h 1775939"/>
                <a:gd name="connsiteX106" fmla="*/ 1184306 w 9739305"/>
                <a:gd name="connsiteY106" fmla="*/ 1584859 h 1775939"/>
                <a:gd name="connsiteX107" fmla="*/ 1067600 w 9739305"/>
                <a:gd name="connsiteY107" fmla="*/ 1556587 h 1775939"/>
                <a:gd name="connsiteX108" fmla="*/ 1018967 w 9739305"/>
                <a:gd name="connsiteY108" fmla="*/ 1562226 h 1775939"/>
                <a:gd name="connsiteX109" fmla="*/ 1001437 w 9739305"/>
                <a:gd name="connsiteY109" fmla="*/ 1562287 h 1775939"/>
                <a:gd name="connsiteX110" fmla="*/ 843282 w 9739305"/>
                <a:gd name="connsiteY110" fmla="*/ 1551235 h 1775939"/>
                <a:gd name="connsiteX111" fmla="*/ 827437 w 9739305"/>
                <a:gd name="connsiteY111" fmla="*/ 1549959 h 1775939"/>
                <a:gd name="connsiteX112" fmla="*/ 752774 w 9739305"/>
                <a:gd name="connsiteY112" fmla="*/ 1536924 h 1775939"/>
                <a:gd name="connsiteX113" fmla="*/ 566053 w 9739305"/>
                <a:gd name="connsiteY113" fmla="*/ 1535567 h 1775939"/>
                <a:gd name="connsiteX114" fmla="*/ 554525 w 9739305"/>
                <a:gd name="connsiteY114" fmla="*/ 1534867 h 1775939"/>
                <a:gd name="connsiteX115" fmla="*/ 492526 w 9739305"/>
                <a:gd name="connsiteY115" fmla="*/ 1546173 h 1775939"/>
                <a:gd name="connsiteX116" fmla="*/ 462187 w 9739305"/>
                <a:gd name="connsiteY116" fmla="*/ 1559407 h 1775939"/>
                <a:gd name="connsiteX117" fmla="*/ 414568 w 9739305"/>
                <a:gd name="connsiteY117" fmla="*/ 1573944 h 1775939"/>
                <a:gd name="connsiteX118" fmla="*/ 365802 w 9739305"/>
                <a:gd name="connsiteY118" fmla="*/ 1580845 h 1775939"/>
                <a:gd name="connsiteX119" fmla="*/ 282687 w 9739305"/>
                <a:gd name="connsiteY119" fmla="*/ 1566332 h 1775939"/>
                <a:gd name="connsiteX120" fmla="*/ 252662 w 9739305"/>
                <a:gd name="connsiteY120" fmla="*/ 1565897 h 1775939"/>
                <a:gd name="connsiteX121" fmla="*/ 185558 w 9739305"/>
                <a:gd name="connsiteY121" fmla="*/ 1560187 h 1775939"/>
                <a:gd name="connsiteX122" fmla="*/ 127273 w 9739305"/>
                <a:gd name="connsiteY122" fmla="*/ 1563624 h 1775939"/>
                <a:gd name="connsiteX123" fmla="*/ 81114 w 9739305"/>
                <a:gd name="connsiteY123" fmla="*/ 1580132 h 1775939"/>
                <a:gd name="connsiteX124" fmla="*/ 13214 w 9739305"/>
                <a:gd name="connsiteY124" fmla="*/ 1586229 h 1775939"/>
                <a:gd name="connsiteX125" fmla="*/ 0 w 9739305"/>
                <a:gd name="connsiteY125" fmla="*/ 1585408 h 1775939"/>
                <a:gd name="connsiteX126" fmla="*/ 0 w 9739305"/>
                <a:gd name="connsiteY126" fmla="*/ 1251083 h 1775939"/>
                <a:gd name="connsiteX127" fmla="*/ 4829 w 9739305"/>
                <a:gd name="connsiteY127" fmla="*/ 1250628 h 1775939"/>
                <a:gd name="connsiteX128" fmla="*/ 48555 w 9739305"/>
                <a:gd name="connsiteY128" fmla="*/ 1240203 h 1775939"/>
                <a:gd name="connsiteX129" fmla="*/ 72789 w 9739305"/>
                <a:gd name="connsiteY129" fmla="*/ 1233698 h 1775939"/>
                <a:gd name="connsiteX130" fmla="*/ 197847 w 9739305"/>
                <a:gd name="connsiteY130" fmla="*/ 1212918 h 1775939"/>
                <a:gd name="connsiteX131" fmla="*/ 253067 w 9739305"/>
                <a:gd name="connsiteY131" fmla="*/ 1194405 h 1775939"/>
                <a:gd name="connsiteX132" fmla="*/ 268116 w 9739305"/>
                <a:gd name="connsiteY132" fmla="*/ 1191325 h 1775939"/>
                <a:gd name="connsiteX133" fmla="*/ 351434 w 9739305"/>
                <a:gd name="connsiteY133" fmla="*/ 1193900 h 1775939"/>
                <a:gd name="connsiteX134" fmla="*/ 414867 w 9739305"/>
                <a:gd name="connsiteY134" fmla="*/ 1216423 h 1775939"/>
                <a:gd name="connsiteX135" fmla="*/ 427335 w 9739305"/>
                <a:gd name="connsiteY135" fmla="*/ 1224454 h 1775939"/>
                <a:gd name="connsiteX136" fmla="*/ 600582 w 9739305"/>
                <a:gd name="connsiteY136" fmla="*/ 1213120 h 1775939"/>
                <a:gd name="connsiteX137" fmla="*/ 627039 w 9739305"/>
                <a:gd name="connsiteY137" fmla="*/ 1208235 h 1775939"/>
                <a:gd name="connsiteX138" fmla="*/ 756446 w 9739305"/>
                <a:gd name="connsiteY138" fmla="*/ 1217062 h 1775939"/>
                <a:gd name="connsiteX139" fmla="*/ 794106 w 9739305"/>
                <a:gd name="connsiteY139" fmla="*/ 1218229 h 1775939"/>
                <a:gd name="connsiteX140" fmla="*/ 929268 w 9739305"/>
                <a:gd name="connsiteY140" fmla="*/ 1225211 h 1775939"/>
                <a:gd name="connsiteX141" fmla="*/ 947713 w 9739305"/>
                <a:gd name="connsiteY141" fmla="*/ 1211766 h 1775939"/>
                <a:gd name="connsiteX142" fmla="*/ 1001014 w 9739305"/>
                <a:gd name="connsiteY142" fmla="*/ 1177651 h 1775939"/>
                <a:gd name="connsiteX143" fmla="*/ 1107747 w 9739305"/>
                <a:gd name="connsiteY143" fmla="*/ 1144571 h 1775939"/>
                <a:gd name="connsiteX144" fmla="*/ 1137175 w 9739305"/>
                <a:gd name="connsiteY144" fmla="*/ 1144721 h 1775939"/>
                <a:gd name="connsiteX145" fmla="*/ 1213670 w 9739305"/>
                <a:gd name="connsiteY145" fmla="*/ 1187646 h 1775939"/>
                <a:gd name="connsiteX146" fmla="*/ 1250725 w 9739305"/>
                <a:gd name="connsiteY146" fmla="*/ 1204534 h 1775939"/>
                <a:gd name="connsiteX147" fmla="*/ 1355013 w 9739305"/>
                <a:gd name="connsiteY147" fmla="*/ 1233876 h 1775939"/>
                <a:gd name="connsiteX148" fmla="*/ 1363867 w 9739305"/>
                <a:gd name="connsiteY148" fmla="*/ 1239727 h 1775939"/>
                <a:gd name="connsiteX149" fmla="*/ 1443262 w 9739305"/>
                <a:gd name="connsiteY149" fmla="*/ 1310445 h 1775939"/>
                <a:gd name="connsiteX150" fmla="*/ 1460979 w 9739305"/>
                <a:gd name="connsiteY150" fmla="*/ 1322303 h 1775939"/>
                <a:gd name="connsiteX151" fmla="*/ 1482536 w 9739305"/>
                <a:gd name="connsiteY151" fmla="*/ 1341039 h 1775939"/>
                <a:gd name="connsiteX152" fmla="*/ 1548717 w 9739305"/>
                <a:gd name="connsiteY152" fmla="*/ 1376141 h 1775939"/>
                <a:gd name="connsiteX153" fmla="*/ 1629003 w 9739305"/>
                <a:gd name="connsiteY153" fmla="*/ 1384512 h 1775939"/>
                <a:gd name="connsiteX154" fmla="*/ 1726123 w 9739305"/>
                <a:gd name="connsiteY154" fmla="*/ 1398505 h 1775939"/>
                <a:gd name="connsiteX155" fmla="*/ 1766964 w 9739305"/>
                <a:gd name="connsiteY155" fmla="*/ 1409092 h 1775939"/>
                <a:gd name="connsiteX156" fmla="*/ 1875994 w 9739305"/>
                <a:gd name="connsiteY156" fmla="*/ 1427691 h 1775939"/>
                <a:gd name="connsiteX157" fmla="*/ 1953935 w 9739305"/>
                <a:gd name="connsiteY157" fmla="*/ 1444021 h 1775939"/>
                <a:gd name="connsiteX158" fmla="*/ 2065495 w 9739305"/>
                <a:gd name="connsiteY158" fmla="*/ 1450414 h 1775939"/>
                <a:gd name="connsiteX159" fmla="*/ 2119362 w 9739305"/>
                <a:gd name="connsiteY159" fmla="*/ 1448287 h 1775939"/>
                <a:gd name="connsiteX160" fmla="*/ 2221201 w 9739305"/>
                <a:gd name="connsiteY160" fmla="*/ 1503642 h 1775939"/>
                <a:gd name="connsiteX161" fmla="*/ 2302040 w 9739305"/>
                <a:gd name="connsiteY161" fmla="*/ 1539608 h 1775939"/>
                <a:gd name="connsiteX162" fmla="*/ 2384113 w 9739305"/>
                <a:gd name="connsiteY162" fmla="*/ 1516348 h 1775939"/>
                <a:gd name="connsiteX163" fmla="*/ 2405786 w 9739305"/>
                <a:gd name="connsiteY163" fmla="*/ 1497098 h 1775939"/>
                <a:gd name="connsiteX164" fmla="*/ 2541024 w 9739305"/>
                <a:gd name="connsiteY164" fmla="*/ 1473316 h 1775939"/>
                <a:gd name="connsiteX165" fmla="*/ 2735378 w 9739305"/>
                <a:gd name="connsiteY165" fmla="*/ 1463319 h 1775939"/>
                <a:gd name="connsiteX166" fmla="*/ 3056752 w 9739305"/>
                <a:gd name="connsiteY166" fmla="*/ 1408590 h 1775939"/>
                <a:gd name="connsiteX167" fmla="*/ 3112247 w 9739305"/>
                <a:gd name="connsiteY167" fmla="*/ 1387711 h 1775939"/>
                <a:gd name="connsiteX168" fmla="*/ 3175396 w 9739305"/>
                <a:gd name="connsiteY168" fmla="*/ 1380116 h 1775939"/>
                <a:gd name="connsiteX169" fmla="*/ 3200231 w 9739305"/>
                <a:gd name="connsiteY169" fmla="*/ 1390061 h 1775939"/>
                <a:gd name="connsiteX170" fmla="*/ 3307359 w 9739305"/>
                <a:gd name="connsiteY170" fmla="*/ 1401532 h 1775939"/>
                <a:gd name="connsiteX171" fmla="*/ 3327591 w 9739305"/>
                <a:gd name="connsiteY171" fmla="*/ 1400871 h 1775939"/>
                <a:gd name="connsiteX172" fmla="*/ 3396452 w 9739305"/>
                <a:gd name="connsiteY172" fmla="*/ 1390488 h 1775939"/>
                <a:gd name="connsiteX173" fmla="*/ 3460402 w 9739305"/>
                <a:gd name="connsiteY173" fmla="*/ 1383325 h 1775939"/>
                <a:gd name="connsiteX174" fmla="*/ 3622771 w 9739305"/>
                <a:gd name="connsiteY174" fmla="*/ 1388838 h 1775939"/>
                <a:gd name="connsiteX175" fmla="*/ 3746637 w 9739305"/>
                <a:gd name="connsiteY175" fmla="*/ 1379728 h 1775939"/>
                <a:gd name="connsiteX176" fmla="*/ 3803936 w 9739305"/>
                <a:gd name="connsiteY176" fmla="*/ 1380104 h 1775939"/>
                <a:gd name="connsiteX177" fmla="*/ 3836429 w 9739305"/>
                <a:gd name="connsiteY177" fmla="*/ 1383246 h 1775939"/>
                <a:gd name="connsiteX178" fmla="*/ 3911096 w 9739305"/>
                <a:gd name="connsiteY178" fmla="*/ 1412447 h 1775939"/>
                <a:gd name="connsiteX179" fmla="*/ 3951494 w 9739305"/>
                <a:gd name="connsiteY179" fmla="*/ 1417876 h 1775939"/>
                <a:gd name="connsiteX180" fmla="*/ 4071982 w 9739305"/>
                <a:gd name="connsiteY180" fmla="*/ 1411440 h 1775939"/>
                <a:gd name="connsiteX181" fmla="*/ 4250380 w 9739305"/>
                <a:gd name="connsiteY181" fmla="*/ 1353404 h 1775939"/>
                <a:gd name="connsiteX182" fmla="*/ 4268920 w 9739305"/>
                <a:gd name="connsiteY182" fmla="*/ 1345917 h 1775939"/>
                <a:gd name="connsiteX183" fmla="*/ 4360470 w 9739305"/>
                <a:gd name="connsiteY183" fmla="*/ 1333343 h 1775939"/>
                <a:gd name="connsiteX184" fmla="*/ 4423403 w 9739305"/>
                <a:gd name="connsiteY184" fmla="*/ 1341452 h 1775939"/>
                <a:gd name="connsiteX185" fmla="*/ 4509460 w 9739305"/>
                <a:gd name="connsiteY185" fmla="*/ 1360374 h 1775939"/>
                <a:gd name="connsiteX186" fmla="*/ 4586780 w 9739305"/>
                <a:gd name="connsiteY186" fmla="*/ 1375951 h 1775939"/>
                <a:gd name="connsiteX187" fmla="*/ 4643424 w 9739305"/>
                <a:gd name="connsiteY187" fmla="*/ 1395033 h 1775939"/>
                <a:gd name="connsiteX188" fmla="*/ 4771320 w 9739305"/>
                <a:gd name="connsiteY188" fmla="*/ 1404876 h 1775939"/>
                <a:gd name="connsiteX189" fmla="*/ 4784667 w 9739305"/>
                <a:gd name="connsiteY189" fmla="*/ 1406901 h 1775939"/>
                <a:gd name="connsiteX190" fmla="*/ 4879368 w 9739305"/>
                <a:gd name="connsiteY190" fmla="*/ 1382875 h 1775939"/>
                <a:gd name="connsiteX191" fmla="*/ 4993296 w 9739305"/>
                <a:gd name="connsiteY191" fmla="*/ 1357609 h 1775939"/>
                <a:gd name="connsiteX192" fmla="*/ 5034636 w 9739305"/>
                <a:gd name="connsiteY192" fmla="*/ 1362363 h 1775939"/>
                <a:gd name="connsiteX193" fmla="*/ 5091273 w 9739305"/>
                <a:gd name="connsiteY193" fmla="*/ 1369207 h 1775939"/>
                <a:gd name="connsiteX194" fmla="*/ 5143127 w 9739305"/>
                <a:gd name="connsiteY194" fmla="*/ 1361686 h 1775939"/>
                <a:gd name="connsiteX195" fmla="*/ 5174789 w 9739305"/>
                <a:gd name="connsiteY195" fmla="*/ 1359688 h 1775939"/>
                <a:gd name="connsiteX196" fmla="*/ 5322233 w 9739305"/>
                <a:gd name="connsiteY196" fmla="*/ 1411274 h 1775939"/>
                <a:gd name="connsiteX197" fmla="*/ 5359206 w 9739305"/>
                <a:gd name="connsiteY197" fmla="*/ 1414357 h 1775939"/>
                <a:gd name="connsiteX198" fmla="*/ 5380352 w 9739305"/>
                <a:gd name="connsiteY198" fmla="*/ 1420558 h 1775939"/>
                <a:gd name="connsiteX199" fmla="*/ 5509233 w 9739305"/>
                <a:gd name="connsiteY199" fmla="*/ 1487165 h 1775939"/>
                <a:gd name="connsiteX200" fmla="*/ 5563203 w 9739305"/>
                <a:gd name="connsiteY200" fmla="*/ 1499314 h 1775939"/>
                <a:gd name="connsiteX201" fmla="*/ 5621569 w 9739305"/>
                <a:gd name="connsiteY201" fmla="*/ 1493518 h 1775939"/>
                <a:gd name="connsiteX202" fmla="*/ 5655136 w 9739305"/>
                <a:gd name="connsiteY202" fmla="*/ 1486565 h 1775939"/>
                <a:gd name="connsiteX203" fmla="*/ 5736883 w 9739305"/>
                <a:gd name="connsiteY203" fmla="*/ 1436327 h 1775939"/>
                <a:gd name="connsiteX204" fmla="*/ 5784777 w 9739305"/>
                <a:gd name="connsiteY204" fmla="*/ 1435588 h 1775939"/>
                <a:gd name="connsiteX205" fmla="*/ 5860952 w 9739305"/>
                <a:gd name="connsiteY205" fmla="*/ 1463773 h 1775939"/>
                <a:gd name="connsiteX206" fmla="*/ 5997123 w 9739305"/>
                <a:gd name="connsiteY206" fmla="*/ 1471491 h 1775939"/>
                <a:gd name="connsiteX207" fmla="*/ 6063793 w 9739305"/>
                <a:gd name="connsiteY207" fmla="*/ 1423706 h 1775939"/>
                <a:gd name="connsiteX208" fmla="*/ 6097303 w 9739305"/>
                <a:gd name="connsiteY208" fmla="*/ 1379247 h 1775939"/>
                <a:gd name="connsiteX209" fmla="*/ 6197741 w 9739305"/>
                <a:gd name="connsiteY209" fmla="*/ 1324656 h 1775939"/>
                <a:gd name="connsiteX210" fmla="*/ 6223125 w 9739305"/>
                <a:gd name="connsiteY210" fmla="*/ 1341950 h 1775939"/>
                <a:gd name="connsiteX211" fmla="*/ 6298923 w 9739305"/>
                <a:gd name="connsiteY211" fmla="*/ 1346144 h 1775939"/>
                <a:gd name="connsiteX212" fmla="*/ 6380532 w 9739305"/>
                <a:gd name="connsiteY212" fmla="*/ 1341582 h 1775939"/>
                <a:gd name="connsiteX213" fmla="*/ 6523222 w 9739305"/>
                <a:gd name="connsiteY213" fmla="*/ 1343021 h 1775939"/>
                <a:gd name="connsiteX214" fmla="*/ 6615600 w 9739305"/>
                <a:gd name="connsiteY214" fmla="*/ 1291015 h 1775939"/>
                <a:gd name="connsiteX215" fmla="*/ 6650812 w 9739305"/>
                <a:gd name="connsiteY215" fmla="*/ 1269700 h 1775939"/>
                <a:gd name="connsiteX216" fmla="*/ 6684030 w 9739305"/>
                <a:gd name="connsiteY216" fmla="*/ 1255543 h 1775939"/>
                <a:gd name="connsiteX217" fmla="*/ 6722764 w 9739305"/>
                <a:gd name="connsiteY217" fmla="*/ 1246615 h 1775939"/>
                <a:gd name="connsiteX218" fmla="*/ 6815757 w 9739305"/>
                <a:gd name="connsiteY218" fmla="*/ 1215451 h 1775939"/>
                <a:gd name="connsiteX219" fmla="*/ 6866200 w 9739305"/>
                <a:gd name="connsiteY219" fmla="*/ 1186810 h 1775939"/>
                <a:gd name="connsiteX220" fmla="*/ 6981228 w 9739305"/>
                <a:gd name="connsiteY220" fmla="*/ 1155999 h 1775939"/>
                <a:gd name="connsiteX221" fmla="*/ 7059255 w 9739305"/>
                <a:gd name="connsiteY221" fmla="*/ 1129638 h 1775939"/>
                <a:gd name="connsiteX222" fmla="*/ 7140774 w 9739305"/>
                <a:gd name="connsiteY222" fmla="*/ 1086787 h 1775939"/>
                <a:gd name="connsiteX223" fmla="*/ 7152150 w 9739305"/>
                <a:gd name="connsiteY223" fmla="*/ 1080276 h 1775939"/>
                <a:gd name="connsiteX224" fmla="*/ 7178911 w 9739305"/>
                <a:gd name="connsiteY224" fmla="*/ 1053404 h 1775939"/>
                <a:gd name="connsiteX225" fmla="*/ 7215302 w 9739305"/>
                <a:gd name="connsiteY225" fmla="*/ 963609 h 1775939"/>
                <a:gd name="connsiteX226" fmla="*/ 7226104 w 9739305"/>
                <a:gd name="connsiteY226" fmla="*/ 945196 h 1775939"/>
                <a:gd name="connsiteX227" fmla="*/ 7329145 w 9739305"/>
                <a:gd name="connsiteY227" fmla="*/ 879964 h 1775939"/>
                <a:gd name="connsiteX228" fmla="*/ 7368683 w 9739305"/>
                <a:gd name="connsiteY228" fmla="*/ 883708 h 1775939"/>
                <a:gd name="connsiteX229" fmla="*/ 7412980 w 9739305"/>
                <a:gd name="connsiteY229" fmla="*/ 901348 h 1775939"/>
                <a:gd name="connsiteX230" fmla="*/ 7508285 w 9739305"/>
                <a:gd name="connsiteY230" fmla="*/ 901932 h 1775939"/>
                <a:gd name="connsiteX231" fmla="*/ 7543367 w 9739305"/>
                <a:gd name="connsiteY231" fmla="*/ 890040 h 1775939"/>
                <a:gd name="connsiteX232" fmla="*/ 7604247 w 9739305"/>
                <a:gd name="connsiteY232" fmla="*/ 859640 h 1775939"/>
                <a:gd name="connsiteX233" fmla="*/ 7650214 w 9739305"/>
                <a:gd name="connsiteY233" fmla="*/ 814893 h 1775939"/>
                <a:gd name="connsiteX234" fmla="*/ 7716618 w 9739305"/>
                <a:gd name="connsiteY234" fmla="*/ 741384 h 1775939"/>
                <a:gd name="connsiteX235" fmla="*/ 7849257 w 9739305"/>
                <a:gd name="connsiteY235" fmla="*/ 708153 h 1775939"/>
                <a:gd name="connsiteX236" fmla="*/ 7900340 w 9739305"/>
                <a:gd name="connsiteY236" fmla="*/ 696745 h 1775939"/>
                <a:gd name="connsiteX237" fmla="*/ 8085922 w 9739305"/>
                <a:gd name="connsiteY237" fmla="*/ 650290 h 1775939"/>
                <a:gd name="connsiteX238" fmla="*/ 8102187 w 9739305"/>
                <a:gd name="connsiteY238" fmla="*/ 648251 h 1775939"/>
                <a:gd name="connsiteX239" fmla="*/ 8229960 w 9739305"/>
                <a:gd name="connsiteY239" fmla="*/ 598934 h 1775939"/>
                <a:gd name="connsiteX240" fmla="*/ 8260743 w 9739305"/>
                <a:gd name="connsiteY240" fmla="*/ 586776 h 1775939"/>
                <a:gd name="connsiteX241" fmla="*/ 8297724 w 9739305"/>
                <a:gd name="connsiteY241" fmla="*/ 557687 h 1775939"/>
                <a:gd name="connsiteX242" fmla="*/ 8329397 w 9739305"/>
                <a:gd name="connsiteY242" fmla="*/ 479103 h 1775939"/>
                <a:gd name="connsiteX243" fmla="*/ 8369109 w 9739305"/>
                <a:gd name="connsiteY243" fmla="*/ 442035 h 1775939"/>
                <a:gd name="connsiteX244" fmla="*/ 8398212 w 9739305"/>
                <a:gd name="connsiteY244" fmla="*/ 419288 h 1775939"/>
                <a:gd name="connsiteX245" fmla="*/ 8423091 w 9739305"/>
                <a:gd name="connsiteY245" fmla="*/ 385761 h 1775939"/>
                <a:gd name="connsiteX246" fmla="*/ 8445807 w 9739305"/>
                <a:gd name="connsiteY246" fmla="*/ 307296 h 1775939"/>
                <a:gd name="connsiteX247" fmla="*/ 8483136 w 9739305"/>
                <a:gd name="connsiteY247" fmla="*/ 236912 h 1775939"/>
                <a:gd name="connsiteX248" fmla="*/ 8554397 w 9739305"/>
                <a:gd name="connsiteY248" fmla="*/ 195498 h 1775939"/>
                <a:gd name="connsiteX249" fmla="*/ 8598729 w 9739305"/>
                <a:gd name="connsiteY249" fmla="*/ 173430 h 1775939"/>
                <a:gd name="connsiteX250" fmla="*/ 8779113 w 9739305"/>
                <a:gd name="connsiteY250" fmla="*/ 184822 h 1775939"/>
                <a:gd name="connsiteX251" fmla="*/ 8902517 w 9739305"/>
                <a:gd name="connsiteY251" fmla="*/ 198490 h 1775939"/>
                <a:gd name="connsiteX252" fmla="*/ 8942393 w 9739305"/>
                <a:gd name="connsiteY252" fmla="*/ 189035 h 1775939"/>
                <a:gd name="connsiteX253" fmla="*/ 9053027 w 9739305"/>
                <a:gd name="connsiteY253" fmla="*/ 119670 h 1775939"/>
                <a:gd name="connsiteX254" fmla="*/ 9164008 w 9739305"/>
                <a:gd name="connsiteY254" fmla="*/ 85758 h 1775939"/>
                <a:gd name="connsiteX255" fmla="*/ 9248172 w 9739305"/>
                <a:gd name="connsiteY255" fmla="*/ 73540 h 1775939"/>
                <a:gd name="connsiteX256" fmla="*/ 9320568 w 9739305"/>
                <a:gd name="connsiteY256" fmla="*/ 63772 h 1775939"/>
                <a:gd name="connsiteX257" fmla="*/ 9407003 w 9739305"/>
                <a:gd name="connsiteY257" fmla="*/ 42029 h 1775939"/>
                <a:gd name="connsiteX258" fmla="*/ 9455456 w 9739305"/>
                <a:gd name="connsiteY258" fmla="*/ 20546 h 1775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Lst>
              <a:rect l="l" t="t" r="r" b="b"/>
              <a:pathLst>
                <a:path w="9739305" h="1775939">
                  <a:moveTo>
                    <a:pt x="9506323" y="0"/>
                  </a:moveTo>
                  <a:lnTo>
                    <a:pt x="9739305" y="0"/>
                  </a:lnTo>
                  <a:lnTo>
                    <a:pt x="9721016" y="12453"/>
                  </a:lnTo>
                  <a:cubicBezTo>
                    <a:pt x="9690045" y="40939"/>
                    <a:pt x="9658859" y="68964"/>
                    <a:pt x="9619776" y="90780"/>
                  </a:cubicBezTo>
                  <a:cubicBezTo>
                    <a:pt x="9581267" y="112410"/>
                    <a:pt x="9545008" y="136288"/>
                    <a:pt x="9506710" y="158222"/>
                  </a:cubicBezTo>
                  <a:cubicBezTo>
                    <a:pt x="9469164" y="179649"/>
                    <a:pt x="9435404" y="202776"/>
                    <a:pt x="9417057" y="238502"/>
                  </a:cubicBezTo>
                  <a:cubicBezTo>
                    <a:pt x="9408857" y="254276"/>
                    <a:pt x="9397029" y="271640"/>
                    <a:pt x="9380548" y="281379"/>
                  </a:cubicBezTo>
                  <a:cubicBezTo>
                    <a:pt x="9357055" y="295224"/>
                    <a:pt x="9326757" y="301236"/>
                    <a:pt x="9301035" y="313304"/>
                  </a:cubicBezTo>
                  <a:cubicBezTo>
                    <a:pt x="9270739" y="327477"/>
                    <a:pt x="9235503" y="340162"/>
                    <a:pt x="9215480" y="361372"/>
                  </a:cubicBezTo>
                  <a:cubicBezTo>
                    <a:pt x="9197689" y="380278"/>
                    <a:pt x="9179513" y="395277"/>
                    <a:pt x="9155376" y="407897"/>
                  </a:cubicBezTo>
                  <a:cubicBezTo>
                    <a:pt x="9138462" y="416717"/>
                    <a:pt x="9126335" y="431897"/>
                    <a:pt x="9108770" y="439335"/>
                  </a:cubicBezTo>
                  <a:cubicBezTo>
                    <a:pt x="9085671" y="449237"/>
                    <a:pt x="9062288" y="457270"/>
                    <a:pt x="9042339" y="471886"/>
                  </a:cubicBezTo>
                  <a:cubicBezTo>
                    <a:pt x="9021638" y="487007"/>
                    <a:pt x="8997876" y="499296"/>
                    <a:pt x="8976155" y="513526"/>
                  </a:cubicBezTo>
                  <a:cubicBezTo>
                    <a:pt x="8964637" y="521143"/>
                    <a:pt x="8955362" y="530850"/>
                    <a:pt x="8944250" y="538762"/>
                  </a:cubicBezTo>
                  <a:cubicBezTo>
                    <a:pt x="8923906" y="553238"/>
                    <a:pt x="8903158" y="567422"/>
                    <a:pt x="8882191" y="581144"/>
                  </a:cubicBezTo>
                  <a:cubicBezTo>
                    <a:pt x="8861228" y="594868"/>
                    <a:pt x="8841332" y="610579"/>
                    <a:pt x="8818061" y="620960"/>
                  </a:cubicBezTo>
                  <a:cubicBezTo>
                    <a:pt x="8778386" y="638567"/>
                    <a:pt x="8734713" y="650088"/>
                    <a:pt x="8696263" y="668892"/>
                  </a:cubicBezTo>
                  <a:cubicBezTo>
                    <a:pt x="8657243" y="688034"/>
                    <a:pt x="8620769" y="711451"/>
                    <a:pt x="8586493" y="736016"/>
                  </a:cubicBezTo>
                  <a:cubicBezTo>
                    <a:pt x="8559370" y="755372"/>
                    <a:pt x="8533990" y="774487"/>
                    <a:pt x="8499250" y="785420"/>
                  </a:cubicBezTo>
                  <a:cubicBezTo>
                    <a:pt x="8479867" y="791534"/>
                    <a:pt x="8459807" y="803801"/>
                    <a:pt x="8448581" y="817525"/>
                  </a:cubicBezTo>
                  <a:cubicBezTo>
                    <a:pt x="8424305" y="847414"/>
                    <a:pt x="8392427" y="869197"/>
                    <a:pt x="8356131" y="888209"/>
                  </a:cubicBezTo>
                  <a:cubicBezTo>
                    <a:pt x="8307679" y="913772"/>
                    <a:pt x="8259834" y="939776"/>
                    <a:pt x="8211166" y="964878"/>
                  </a:cubicBezTo>
                  <a:cubicBezTo>
                    <a:pt x="8182465" y="979759"/>
                    <a:pt x="8153995" y="995412"/>
                    <a:pt x="8123367" y="1006776"/>
                  </a:cubicBezTo>
                  <a:cubicBezTo>
                    <a:pt x="8060787" y="1030195"/>
                    <a:pt x="7996505" y="1050714"/>
                    <a:pt x="7933271" y="1072752"/>
                  </a:cubicBezTo>
                  <a:cubicBezTo>
                    <a:pt x="7912572" y="1079870"/>
                    <a:pt x="7893169" y="1089594"/>
                    <a:pt x="7872042" y="1095949"/>
                  </a:cubicBezTo>
                  <a:cubicBezTo>
                    <a:pt x="7849189" y="1102856"/>
                    <a:pt x="7824394" y="1105779"/>
                    <a:pt x="7801540" y="1112687"/>
                  </a:cubicBezTo>
                  <a:cubicBezTo>
                    <a:pt x="7763512" y="1124093"/>
                    <a:pt x="7726779" y="1138106"/>
                    <a:pt x="7688760" y="1149668"/>
                  </a:cubicBezTo>
                  <a:cubicBezTo>
                    <a:pt x="7615403" y="1171881"/>
                    <a:pt x="7541813" y="1193320"/>
                    <a:pt x="7468219" y="1214601"/>
                  </a:cubicBezTo>
                  <a:cubicBezTo>
                    <a:pt x="7452461" y="1219127"/>
                    <a:pt x="7435183" y="1220431"/>
                    <a:pt x="7419634" y="1225261"/>
                  </a:cubicBezTo>
                  <a:cubicBezTo>
                    <a:pt x="7378370" y="1238236"/>
                    <a:pt x="7337343" y="1252140"/>
                    <a:pt x="7296522" y="1266193"/>
                  </a:cubicBezTo>
                  <a:cubicBezTo>
                    <a:pt x="7271802" y="1274761"/>
                    <a:pt x="7247746" y="1285023"/>
                    <a:pt x="7222817" y="1293286"/>
                  </a:cubicBezTo>
                  <a:cubicBezTo>
                    <a:pt x="7202872" y="1299897"/>
                    <a:pt x="7182284" y="1305284"/>
                    <a:pt x="7161457" y="1309742"/>
                  </a:cubicBezTo>
                  <a:cubicBezTo>
                    <a:pt x="7143523" y="1313589"/>
                    <a:pt x="7124653" y="1314184"/>
                    <a:pt x="7106944" y="1318647"/>
                  </a:cubicBezTo>
                  <a:cubicBezTo>
                    <a:pt x="7059008" y="1330687"/>
                    <a:pt x="7011720" y="1343954"/>
                    <a:pt x="6964204" y="1356601"/>
                  </a:cubicBezTo>
                  <a:cubicBezTo>
                    <a:pt x="6945158" y="1361601"/>
                    <a:pt x="6925667" y="1365522"/>
                    <a:pt x="6907255" y="1371589"/>
                  </a:cubicBezTo>
                  <a:cubicBezTo>
                    <a:pt x="6857955" y="1387619"/>
                    <a:pt x="6809525" y="1405490"/>
                    <a:pt x="6759991" y="1420747"/>
                  </a:cubicBezTo>
                  <a:cubicBezTo>
                    <a:pt x="6718908" y="1433400"/>
                    <a:pt x="6676513" y="1443133"/>
                    <a:pt x="6634783" y="1454562"/>
                  </a:cubicBezTo>
                  <a:cubicBezTo>
                    <a:pt x="6617097" y="1459495"/>
                    <a:pt x="6600269" y="1466113"/>
                    <a:pt x="6582555" y="1470418"/>
                  </a:cubicBezTo>
                  <a:cubicBezTo>
                    <a:pt x="6542888" y="1480178"/>
                    <a:pt x="6502579" y="1488712"/>
                    <a:pt x="6462719" y="1498482"/>
                  </a:cubicBezTo>
                  <a:cubicBezTo>
                    <a:pt x="6440000" y="1504127"/>
                    <a:pt x="6418233" y="1513338"/>
                    <a:pt x="6395050" y="1517437"/>
                  </a:cubicBezTo>
                  <a:cubicBezTo>
                    <a:pt x="6339992" y="1527154"/>
                    <a:pt x="6284444" y="1534853"/>
                    <a:pt x="6228927" y="1543179"/>
                  </a:cubicBezTo>
                  <a:cubicBezTo>
                    <a:pt x="6171671" y="1551745"/>
                    <a:pt x="6114621" y="1560617"/>
                    <a:pt x="6057331" y="1568558"/>
                  </a:cubicBezTo>
                  <a:cubicBezTo>
                    <a:pt x="6025969" y="1572738"/>
                    <a:pt x="5994307" y="1574734"/>
                    <a:pt x="5962939" y="1578758"/>
                  </a:cubicBezTo>
                  <a:cubicBezTo>
                    <a:pt x="5935441" y="1582281"/>
                    <a:pt x="5908230" y="1587673"/>
                    <a:pt x="5880756" y="1591666"/>
                  </a:cubicBezTo>
                  <a:cubicBezTo>
                    <a:pt x="5856953" y="1595010"/>
                    <a:pt x="5832910" y="1597425"/>
                    <a:pt x="5809105" y="1600770"/>
                  </a:cubicBezTo>
                  <a:cubicBezTo>
                    <a:pt x="5770986" y="1606216"/>
                    <a:pt x="5733083" y="1612124"/>
                    <a:pt x="5695165" y="1617719"/>
                  </a:cubicBezTo>
                  <a:cubicBezTo>
                    <a:pt x="5679295" y="1619896"/>
                    <a:pt x="5662765" y="1624616"/>
                    <a:pt x="5647685" y="1622990"/>
                  </a:cubicBezTo>
                  <a:cubicBezTo>
                    <a:pt x="5609687" y="1618857"/>
                    <a:pt x="5572641" y="1622370"/>
                    <a:pt x="5535323" y="1628248"/>
                  </a:cubicBezTo>
                  <a:cubicBezTo>
                    <a:pt x="5522562" y="1630278"/>
                    <a:pt x="5508745" y="1630629"/>
                    <a:pt x="5496177" y="1628567"/>
                  </a:cubicBezTo>
                  <a:cubicBezTo>
                    <a:pt x="5470455" y="1624470"/>
                    <a:pt x="5445407" y="1618145"/>
                    <a:pt x="5420013" y="1612778"/>
                  </a:cubicBezTo>
                  <a:cubicBezTo>
                    <a:pt x="5417253" y="1612127"/>
                    <a:pt x="5413941" y="1612129"/>
                    <a:pt x="5411005" y="1611800"/>
                  </a:cubicBezTo>
                  <a:cubicBezTo>
                    <a:pt x="5394351" y="1609934"/>
                    <a:pt x="5377898" y="1608060"/>
                    <a:pt x="5361259" y="1606507"/>
                  </a:cubicBezTo>
                  <a:cubicBezTo>
                    <a:pt x="5352259" y="1605686"/>
                    <a:pt x="5343116" y="1605970"/>
                    <a:pt x="5334120" y="1605305"/>
                  </a:cubicBezTo>
                  <a:cubicBezTo>
                    <a:pt x="5299308" y="1602589"/>
                    <a:pt x="5261564" y="1611785"/>
                    <a:pt x="5230715" y="1594283"/>
                  </a:cubicBezTo>
                  <a:cubicBezTo>
                    <a:pt x="5210688" y="1583006"/>
                    <a:pt x="5191969" y="1586734"/>
                    <a:pt x="5171263" y="1589616"/>
                  </a:cubicBezTo>
                  <a:cubicBezTo>
                    <a:pt x="5155583" y="1591784"/>
                    <a:pt x="5139427" y="1592091"/>
                    <a:pt x="5123496" y="1593018"/>
                  </a:cubicBezTo>
                  <a:cubicBezTo>
                    <a:pt x="5095527" y="1594836"/>
                    <a:pt x="5067543" y="1596342"/>
                    <a:pt x="5039590" y="1598474"/>
                  </a:cubicBezTo>
                  <a:cubicBezTo>
                    <a:pt x="5030662" y="1599218"/>
                    <a:pt x="5021716" y="1603574"/>
                    <a:pt x="5012937" y="1603369"/>
                  </a:cubicBezTo>
                  <a:cubicBezTo>
                    <a:pt x="4972362" y="1602343"/>
                    <a:pt x="4931703" y="1599594"/>
                    <a:pt x="4891143" y="1598882"/>
                  </a:cubicBezTo>
                  <a:cubicBezTo>
                    <a:pt x="4868132" y="1598423"/>
                    <a:pt x="4844753" y="1602530"/>
                    <a:pt x="4821905" y="1601436"/>
                  </a:cubicBezTo>
                  <a:cubicBezTo>
                    <a:pt x="4795544" y="1600196"/>
                    <a:pt x="4769576" y="1595013"/>
                    <a:pt x="4743339" y="1592353"/>
                  </a:cubicBezTo>
                  <a:cubicBezTo>
                    <a:pt x="4736095" y="1591605"/>
                    <a:pt x="4728193" y="1593398"/>
                    <a:pt x="4720626" y="1594076"/>
                  </a:cubicBezTo>
                  <a:cubicBezTo>
                    <a:pt x="4712089" y="1594803"/>
                    <a:pt x="4703760" y="1595832"/>
                    <a:pt x="4695215" y="1596400"/>
                  </a:cubicBezTo>
                  <a:cubicBezTo>
                    <a:pt x="4669182" y="1597969"/>
                    <a:pt x="4643112" y="1598756"/>
                    <a:pt x="4617116" y="1601107"/>
                  </a:cubicBezTo>
                  <a:cubicBezTo>
                    <a:pt x="4601208" y="1602502"/>
                    <a:pt x="4584802" y="1609727"/>
                    <a:pt x="4569913" y="1608091"/>
                  </a:cubicBezTo>
                  <a:cubicBezTo>
                    <a:pt x="4539567" y="1605002"/>
                    <a:pt x="4509928" y="1616632"/>
                    <a:pt x="4479392" y="1609630"/>
                  </a:cubicBezTo>
                  <a:cubicBezTo>
                    <a:pt x="4469938" y="1607574"/>
                    <a:pt x="4457412" y="1614456"/>
                    <a:pt x="4446151" y="1615312"/>
                  </a:cubicBezTo>
                  <a:cubicBezTo>
                    <a:pt x="4418004" y="1617453"/>
                    <a:pt x="4389812" y="1618656"/>
                    <a:pt x="4361619" y="1619859"/>
                  </a:cubicBezTo>
                  <a:cubicBezTo>
                    <a:pt x="4336341" y="1620921"/>
                    <a:pt x="4310204" y="1624377"/>
                    <a:pt x="4285695" y="1621164"/>
                  </a:cubicBezTo>
                  <a:cubicBezTo>
                    <a:pt x="4260004" y="1617695"/>
                    <a:pt x="4237099" y="1619427"/>
                    <a:pt x="4212667" y="1625940"/>
                  </a:cubicBezTo>
                  <a:cubicBezTo>
                    <a:pt x="4195929" y="1630357"/>
                    <a:pt x="4178068" y="1631689"/>
                    <a:pt x="4160628" y="1633627"/>
                  </a:cubicBezTo>
                  <a:cubicBezTo>
                    <a:pt x="4141833" y="1635789"/>
                    <a:pt x="4120875" y="1633504"/>
                    <a:pt x="4104018" y="1639495"/>
                  </a:cubicBezTo>
                  <a:cubicBezTo>
                    <a:pt x="4053828" y="1657296"/>
                    <a:pt x="4001698" y="1663104"/>
                    <a:pt x="3948438" y="1665671"/>
                  </a:cubicBezTo>
                  <a:cubicBezTo>
                    <a:pt x="3938718" y="1666140"/>
                    <a:pt x="3928697" y="1664427"/>
                    <a:pt x="3919256" y="1662527"/>
                  </a:cubicBezTo>
                  <a:cubicBezTo>
                    <a:pt x="3864147" y="1651058"/>
                    <a:pt x="3809587" y="1654944"/>
                    <a:pt x="3754603" y="1666227"/>
                  </a:cubicBezTo>
                  <a:cubicBezTo>
                    <a:pt x="3743223" y="1668658"/>
                    <a:pt x="3730411" y="1669591"/>
                    <a:pt x="3718852" y="1668265"/>
                  </a:cubicBezTo>
                  <a:cubicBezTo>
                    <a:pt x="3686318" y="1664340"/>
                    <a:pt x="3654585" y="1656767"/>
                    <a:pt x="3621934" y="1654418"/>
                  </a:cubicBezTo>
                  <a:cubicBezTo>
                    <a:pt x="3567977" y="1650585"/>
                    <a:pt x="3522560" y="1674431"/>
                    <a:pt x="3475226" y="1690838"/>
                  </a:cubicBezTo>
                  <a:cubicBezTo>
                    <a:pt x="3430187" y="1706349"/>
                    <a:pt x="3392759" y="1738285"/>
                    <a:pt x="3338395" y="1734157"/>
                  </a:cubicBezTo>
                  <a:cubicBezTo>
                    <a:pt x="3332924" y="1733793"/>
                    <a:pt x="3327102" y="1738312"/>
                    <a:pt x="3321128" y="1739699"/>
                  </a:cubicBezTo>
                  <a:cubicBezTo>
                    <a:pt x="3304749" y="1743471"/>
                    <a:pt x="3288400" y="1747867"/>
                    <a:pt x="3271751" y="1750083"/>
                  </a:cubicBezTo>
                  <a:cubicBezTo>
                    <a:pt x="3251431" y="1752946"/>
                    <a:pt x="3230601" y="1753322"/>
                    <a:pt x="3210267" y="1755871"/>
                  </a:cubicBezTo>
                  <a:cubicBezTo>
                    <a:pt x="3184115" y="1759015"/>
                    <a:pt x="3158504" y="1765272"/>
                    <a:pt x="3132456" y="1766527"/>
                  </a:cubicBezTo>
                  <a:cubicBezTo>
                    <a:pt x="3111463" y="1767539"/>
                    <a:pt x="3090384" y="1762749"/>
                    <a:pt x="3069450" y="1760933"/>
                  </a:cubicBezTo>
                  <a:cubicBezTo>
                    <a:pt x="3039909" y="1758434"/>
                    <a:pt x="3007693" y="1761086"/>
                    <a:pt x="2981357" y="1752311"/>
                  </a:cubicBezTo>
                  <a:cubicBezTo>
                    <a:pt x="2953242" y="1742995"/>
                    <a:pt x="2926767" y="1739406"/>
                    <a:pt x="2898350" y="1744071"/>
                  </a:cubicBezTo>
                  <a:cubicBezTo>
                    <a:pt x="2888878" y="1745627"/>
                    <a:pt x="2876949" y="1752794"/>
                    <a:pt x="2872998" y="1759731"/>
                  </a:cubicBezTo>
                  <a:cubicBezTo>
                    <a:pt x="2864196" y="1775222"/>
                    <a:pt x="2851302" y="1778512"/>
                    <a:pt x="2833363" y="1774197"/>
                  </a:cubicBezTo>
                  <a:cubicBezTo>
                    <a:pt x="2817796" y="1770553"/>
                    <a:pt x="2798835" y="1769271"/>
                    <a:pt x="2787932" y="1761321"/>
                  </a:cubicBezTo>
                  <a:cubicBezTo>
                    <a:pt x="2757035" y="1738800"/>
                    <a:pt x="2719092" y="1739844"/>
                    <a:pt x="2681851" y="1735206"/>
                  </a:cubicBezTo>
                  <a:cubicBezTo>
                    <a:pt x="2659116" y="1732377"/>
                    <a:pt x="2638112" y="1733233"/>
                    <a:pt x="2615692" y="1736981"/>
                  </a:cubicBezTo>
                  <a:cubicBezTo>
                    <a:pt x="2566996" y="1745293"/>
                    <a:pt x="2518963" y="1739133"/>
                    <a:pt x="2471401" y="1730598"/>
                  </a:cubicBezTo>
                  <a:cubicBezTo>
                    <a:pt x="2439951" y="1724896"/>
                    <a:pt x="2407862" y="1722048"/>
                    <a:pt x="2376602" y="1716179"/>
                  </a:cubicBezTo>
                  <a:cubicBezTo>
                    <a:pt x="2353197" y="1711657"/>
                    <a:pt x="2329742" y="1706039"/>
                    <a:pt x="2308117" y="1697980"/>
                  </a:cubicBezTo>
                  <a:cubicBezTo>
                    <a:pt x="2276760" y="1686151"/>
                    <a:pt x="2248972" y="1667403"/>
                    <a:pt x="2210156" y="1674611"/>
                  </a:cubicBezTo>
                  <a:cubicBezTo>
                    <a:pt x="2175975" y="1680965"/>
                    <a:pt x="2144400" y="1672601"/>
                    <a:pt x="2112456" y="1664725"/>
                  </a:cubicBezTo>
                  <a:cubicBezTo>
                    <a:pt x="2088991" y="1658951"/>
                    <a:pt x="2065524" y="1653018"/>
                    <a:pt x="2041401" y="1649787"/>
                  </a:cubicBezTo>
                  <a:cubicBezTo>
                    <a:pt x="2012771" y="1645989"/>
                    <a:pt x="1980804" y="1649728"/>
                    <a:pt x="1955072" y="1641394"/>
                  </a:cubicBezTo>
                  <a:cubicBezTo>
                    <a:pt x="1928153" y="1632648"/>
                    <a:pt x="1906514" y="1640440"/>
                    <a:pt x="1883129" y="1644393"/>
                  </a:cubicBezTo>
                  <a:cubicBezTo>
                    <a:pt x="1845824" y="1650585"/>
                    <a:pt x="1808893" y="1660526"/>
                    <a:pt x="1770492" y="1652019"/>
                  </a:cubicBezTo>
                  <a:cubicBezTo>
                    <a:pt x="1723819" y="1641714"/>
                    <a:pt x="1677489" y="1630452"/>
                    <a:pt x="1630653" y="1620782"/>
                  </a:cubicBezTo>
                  <a:cubicBezTo>
                    <a:pt x="1612549" y="1617102"/>
                    <a:pt x="1593218" y="1616151"/>
                    <a:pt x="1574457" y="1615016"/>
                  </a:cubicBezTo>
                  <a:cubicBezTo>
                    <a:pt x="1556686" y="1614146"/>
                    <a:pt x="1535710" y="1619551"/>
                    <a:pt x="1521784" y="1613632"/>
                  </a:cubicBezTo>
                  <a:cubicBezTo>
                    <a:pt x="1485979" y="1598408"/>
                    <a:pt x="1449621" y="1591844"/>
                    <a:pt x="1409187" y="1593793"/>
                  </a:cubicBezTo>
                  <a:cubicBezTo>
                    <a:pt x="1394024" y="1594524"/>
                    <a:pt x="1378911" y="1588189"/>
                    <a:pt x="1363496" y="1587676"/>
                  </a:cubicBezTo>
                  <a:cubicBezTo>
                    <a:pt x="1342425" y="1587124"/>
                    <a:pt x="1318117" y="1584058"/>
                    <a:pt x="1300134" y="1590889"/>
                  </a:cubicBezTo>
                  <a:cubicBezTo>
                    <a:pt x="1257854" y="1607051"/>
                    <a:pt x="1222495" y="1596986"/>
                    <a:pt x="1184306" y="1584859"/>
                  </a:cubicBezTo>
                  <a:cubicBezTo>
                    <a:pt x="1146708" y="1572861"/>
                    <a:pt x="1107302" y="1563776"/>
                    <a:pt x="1067600" y="1556587"/>
                  </a:cubicBezTo>
                  <a:cubicBezTo>
                    <a:pt x="1052669" y="1554011"/>
                    <a:pt x="1035245" y="1560344"/>
                    <a:pt x="1018967" y="1562226"/>
                  </a:cubicBezTo>
                  <a:cubicBezTo>
                    <a:pt x="1013150" y="1562822"/>
                    <a:pt x="1006759" y="1563601"/>
                    <a:pt x="1001437" y="1562287"/>
                  </a:cubicBezTo>
                  <a:cubicBezTo>
                    <a:pt x="949978" y="1549702"/>
                    <a:pt x="897913" y="1540756"/>
                    <a:pt x="843282" y="1551235"/>
                  </a:cubicBezTo>
                  <a:cubicBezTo>
                    <a:pt x="838267" y="1552263"/>
                    <a:pt x="832545" y="1550812"/>
                    <a:pt x="827437" y="1549959"/>
                  </a:cubicBezTo>
                  <a:cubicBezTo>
                    <a:pt x="802478" y="1545513"/>
                    <a:pt x="777945" y="1537750"/>
                    <a:pt x="752774" y="1536924"/>
                  </a:cubicBezTo>
                  <a:cubicBezTo>
                    <a:pt x="690717" y="1534893"/>
                    <a:pt x="628418" y="1535855"/>
                    <a:pt x="566053" y="1535567"/>
                  </a:cubicBezTo>
                  <a:cubicBezTo>
                    <a:pt x="562157" y="1535598"/>
                    <a:pt x="558075" y="1535795"/>
                    <a:pt x="554525" y="1534867"/>
                  </a:cubicBezTo>
                  <a:cubicBezTo>
                    <a:pt x="531261" y="1529239"/>
                    <a:pt x="511348" y="1532398"/>
                    <a:pt x="492526" y="1546173"/>
                  </a:cubicBezTo>
                  <a:cubicBezTo>
                    <a:pt x="484245" y="1552222"/>
                    <a:pt x="472725" y="1555759"/>
                    <a:pt x="462187" y="1559407"/>
                  </a:cubicBezTo>
                  <a:cubicBezTo>
                    <a:pt x="446667" y="1564864"/>
                    <a:pt x="430753" y="1570181"/>
                    <a:pt x="414568" y="1573944"/>
                  </a:cubicBezTo>
                  <a:cubicBezTo>
                    <a:pt x="398570" y="1577539"/>
                    <a:pt x="381458" y="1582287"/>
                    <a:pt x="365802" y="1580845"/>
                  </a:cubicBezTo>
                  <a:cubicBezTo>
                    <a:pt x="337622" y="1578281"/>
                    <a:pt x="310567" y="1570797"/>
                    <a:pt x="282687" y="1566332"/>
                  </a:cubicBezTo>
                  <a:cubicBezTo>
                    <a:pt x="273064" y="1564756"/>
                    <a:pt x="262582" y="1565577"/>
                    <a:pt x="252662" y="1565897"/>
                  </a:cubicBezTo>
                  <a:cubicBezTo>
                    <a:pt x="229895" y="1566525"/>
                    <a:pt x="206788" y="1572190"/>
                    <a:pt x="185558" y="1560187"/>
                  </a:cubicBezTo>
                  <a:cubicBezTo>
                    <a:pt x="165921" y="1548893"/>
                    <a:pt x="146848" y="1553421"/>
                    <a:pt x="127273" y="1563624"/>
                  </a:cubicBezTo>
                  <a:cubicBezTo>
                    <a:pt x="113205" y="1570894"/>
                    <a:pt x="97127" y="1576849"/>
                    <a:pt x="81114" y="1580132"/>
                  </a:cubicBezTo>
                  <a:cubicBezTo>
                    <a:pt x="59119" y="1584644"/>
                    <a:pt x="37222" y="1587113"/>
                    <a:pt x="13214" y="1586229"/>
                  </a:cubicBezTo>
                  <a:lnTo>
                    <a:pt x="0" y="1585408"/>
                  </a:lnTo>
                  <a:lnTo>
                    <a:pt x="0" y="1251083"/>
                  </a:lnTo>
                  <a:lnTo>
                    <a:pt x="4829" y="1250628"/>
                  </a:lnTo>
                  <a:cubicBezTo>
                    <a:pt x="19743" y="1248810"/>
                    <a:pt x="33925" y="1243890"/>
                    <a:pt x="48555" y="1240203"/>
                  </a:cubicBezTo>
                  <a:cubicBezTo>
                    <a:pt x="56634" y="1238087"/>
                    <a:pt x="65164" y="1233125"/>
                    <a:pt x="72789" y="1233698"/>
                  </a:cubicBezTo>
                  <a:cubicBezTo>
                    <a:pt x="116985" y="1237061"/>
                    <a:pt x="156575" y="1221656"/>
                    <a:pt x="197847" y="1212918"/>
                  </a:cubicBezTo>
                  <a:cubicBezTo>
                    <a:pt x="216941" y="1208859"/>
                    <a:pt x="234655" y="1200472"/>
                    <a:pt x="253067" y="1194405"/>
                  </a:cubicBezTo>
                  <a:cubicBezTo>
                    <a:pt x="257858" y="1192761"/>
                    <a:pt x="263240" y="1191246"/>
                    <a:pt x="268116" y="1191325"/>
                  </a:cubicBezTo>
                  <a:cubicBezTo>
                    <a:pt x="296002" y="1191864"/>
                    <a:pt x="323734" y="1193195"/>
                    <a:pt x="351434" y="1193900"/>
                  </a:cubicBezTo>
                  <a:cubicBezTo>
                    <a:pt x="376602" y="1194570"/>
                    <a:pt x="401901" y="1193978"/>
                    <a:pt x="414867" y="1216423"/>
                  </a:cubicBezTo>
                  <a:cubicBezTo>
                    <a:pt x="416792" y="1219940"/>
                    <a:pt x="422751" y="1222321"/>
                    <a:pt x="427335" y="1224454"/>
                  </a:cubicBezTo>
                  <a:cubicBezTo>
                    <a:pt x="498086" y="1257296"/>
                    <a:pt x="534972" y="1254575"/>
                    <a:pt x="600582" y="1213120"/>
                  </a:cubicBezTo>
                  <a:cubicBezTo>
                    <a:pt x="607391" y="1208869"/>
                    <a:pt x="622223" y="1205328"/>
                    <a:pt x="627039" y="1208235"/>
                  </a:cubicBezTo>
                  <a:cubicBezTo>
                    <a:pt x="667947" y="1232315"/>
                    <a:pt x="711159" y="1227406"/>
                    <a:pt x="756446" y="1217062"/>
                  </a:cubicBezTo>
                  <a:cubicBezTo>
                    <a:pt x="768198" y="1214299"/>
                    <a:pt x="784916" y="1213493"/>
                    <a:pt x="794106" y="1218229"/>
                  </a:cubicBezTo>
                  <a:cubicBezTo>
                    <a:pt x="837831" y="1240132"/>
                    <a:pt x="883345" y="1234486"/>
                    <a:pt x="929268" y="1225211"/>
                  </a:cubicBezTo>
                  <a:cubicBezTo>
                    <a:pt x="936407" y="1223768"/>
                    <a:pt x="944870" y="1217395"/>
                    <a:pt x="947713" y="1211766"/>
                  </a:cubicBezTo>
                  <a:cubicBezTo>
                    <a:pt x="957859" y="1191817"/>
                    <a:pt x="978341" y="1184237"/>
                    <a:pt x="1001014" y="1177651"/>
                  </a:cubicBezTo>
                  <a:cubicBezTo>
                    <a:pt x="1036739" y="1166984"/>
                    <a:pt x="1071804" y="1154778"/>
                    <a:pt x="1107747" y="1144571"/>
                  </a:cubicBezTo>
                  <a:cubicBezTo>
                    <a:pt x="1116591" y="1142105"/>
                    <a:pt x="1127732" y="1142824"/>
                    <a:pt x="1137175" y="1144721"/>
                  </a:cubicBezTo>
                  <a:cubicBezTo>
                    <a:pt x="1169439" y="1151170"/>
                    <a:pt x="1190621" y="1170237"/>
                    <a:pt x="1213670" y="1187646"/>
                  </a:cubicBezTo>
                  <a:cubicBezTo>
                    <a:pt x="1223783" y="1195319"/>
                    <a:pt x="1237474" y="1200466"/>
                    <a:pt x="1250725" y="1204534"/>
                  </a:cubicBezTo>
                  <a:cubicBezTo>
                    <a:pt x="1285128" y="1214961"/>
                    <a:pt x="1320250" y="1224096"/>
                    <a:pt x="1355013" y="1233876"/>
                  </a:cubicBezTo>
                  <a:cubicBezTo>
                    <a:pt x="1358370" y="1234813"/>
                    <a:pt x="1361226" y="1237500"/>
                    <a:pt x="1363867" y="1239727"/>
                  </a:cubicBezTo>
                  <a:cubicBezTo>
                    <a:pt x="1390329" y="1263248"/>
                    <a:pt x="1416604" y="1286933"/>
                    <a:pt x="1443262" y="1310445"/>
                  </a:cubicBezTo>
                  <a:cubicBezTo>
                    <a:pt x="1448347" y="1314908"/>
                    <a:pt x="1455513" y="1318016"/>
                    <a:pt x="1460979" y="1322303"/>
                  </a:cubicBezTo>
                  <a:cubicBezTo>
                    <a:pt x="1468669" y="1328210"/>
                    <a:pt x="1478286" y="1333711"/>
                    <a:pt x="1482536" y="1341039"/>
                  </a:cubicBezTo>
                  <a:cubicBezTo>
                    <a:pt x="1495726" y="1364100"/>
                    <a:pt x="1519349" y="1373163"/>
                    <a:pt x="1548717" y="1376141"/>
                  </a:cubicBezTo>
                  <a:cubicBezTo>
                    <a:pt x="1575545" y="1378927"/>
                    <a:pt x="1602342" y="1381090"/>
                    <a:pt x="1629003" y="1384512"/>
                  </a:cubicBezTo>
                  <a:cubicBezTo>
                    <a:pt x="1661543" y="1388593"/>
                    <a:pt x="1693912" y="1393153"/>
                    <a:pt x="1726123" y="1398505"/>
                  </a:cubicBezTo>
                  <a:cubicBezTo>
                    <a:pt x="1740066" y="1400816"/>
                    <a:pt x="1754811" y="1403557"/>
                    <a:pt x="1766964" y="1409092"/>
                  </a:cubicBezTo>
                  <a:cubicBezTo>
                    <a:pt x="1801017" y="1424400"/>
                    <a:pt x="1837141" y="1434114"/>
                    <a:pt x="1875994" y="1427691"/>
                  </a:cubicBezTo>
                  <a:cubicBezTo>
                    <a:pt x="1907115" y="1422580"/>
                    <a:pt x="1933803" y="1430553"/>
                    <a:pt x="1953935" y="1444021"/>
                  </a:cubicBezTo>
                  <a:cubicBezTo>
                    <a:pt x="1990575" y="1468464"/>
                    <a:pt x="2028191" y="1460686"/>
                    <a:pt x="2065495" y="1450414"/>
                  </a:cubicBezTo>
                  <a:cubicBezTo>
                    <a:pt x="2084723" y="1445093"/>
                    <a:pt x="2100691" y="1444951"/>
                    <a:pt x="2119362" y="1448287"/>
                  </a:cubicBezTo>
                  <a:cubicBezTo>
                    <a:pt x="2162602" y="1456090"/>
                    <a:pt x="2192468" y="1481487"/>
                    <a:pt x="2221201" y="1503642"/>
                  </a:cubicBezTo>
                  <a:cubicBezTo>
                    <a:pt x="2245688" y="1522550"/>
                    <a:pt x="2272668" y="1532548"/>
                    <a:pt x="2302040" y="1539608"/>
                  </a:cubicBezTo>
                  <a:cubicBezTo>
                    <a:pt x="2339105" y="1548650"/>
                    <a:pt x="2367870" y="1543183"/>
                    <a:pt x="2384113" y="1516348"/>
                  </a:cubicBezTo>
                  <a:cubicBezTo>
                    <a:pt x="2388617" y="1508754"/>
                    <a:pt x="2396755" y="1499730"/>
                    <a:pt x="2405786" y="1497098"/>
                  </a:cubicBezTo>
                  <a:cubicBezTo>
                    <a:pt x="2449381" y="1484011"/>
                    <a:pt x="2493321" y="1465885"/>
                    <a:pt x="2541024" y="1473316"/>
                  </a:cubicBezTo>
                  <a:cubicBezTo>
                    <a:pt x="2606979" y="1483476"/>
                    <a:pt x="2670700" y="1479620"/>
                    <a:pt x="2735378" y="1463319"/>
                  </a:cubicBezTo>
                  <a:cubicBezTo>
                    <a:pt x="2840290" y="1436918"/>
                    <a:pt x="2945143" y="1409264"/>
                    <a:pt x="3056752" y="1408590"/>
                  </a:cubicBezTo>
                  <a:cubicBezTo>
                    <a:pt x="3075255" y="1408484"/>
                    <a:pt x="3096759" y="1397873"/>
                    <a:pt x="3112247" y="1387711"/>
                  </a:cubicBezTo>
                  <a:cubicBezTo>
                    <a:pt x="3141904" y="1368391"/>
                    <a:pt x="3140475" y="1367046"/>
                    <a:pt x="3175396" y="1380116"/>
                  </a:cubicBezTo>
                  <a:cubicBezTo>
                    <a:pt x="3183734" y="1383324"/>
                    <a:pt x="3193949" y="1385028"/>
                    <a:pt x="3200231" y="1390061"/>
                  </a:cubicBezTo>
                  <a:cubicBezTo>
                    <a:pt x="3232249" y="1415668"/>
                    <a:pt x="3269837" y="1407264"/>
                    <a:pt x="3307359" y="1401532"/>
                  </a:cubicBezTo>
                  <a:cubicBezTo>
                    <a:pt x="3313931" y="1400431"/>
                    <a:pt x="3321847" y="1398950"/>
                    <a:pt x="3327591" y="1400871"/>
                  </a:cubicBezTo>
                  <a:cubicBezTo>
                    <a:pt x="3353529" y="1409506"/>
                    <a:pt x="3374940" y="1405023"/>
                    <a:pt x="3396452" y="1390488"/>
                  </a:cubicBezTo>
                  <a:cubicBezTo>
                    <a:pt x="3415136" y="1377975"/>
                    <a:pt x="3436965" y="1370017"/>
                    <a:pt x="3460402" y="1383325"/>
                  </a:cubicBezTo>
                  <a:cubicBezTo>
                    <a:pt x="3512481" y="1412831"/>
                    <a:pt x="3566594" y="1411791"/>
                    <a:pt x="3622771" y="1388838"/>
                  </a:cubicBezTo>
                  <a:cubicBezTo>
                    <a:pt x="3662895" y="1372465"/>
                    <a:pt x="3702976" y="1367237"/>
                    <a:pt x="3746637" y="1379728"/>
                  </a:cubicBezTo>
                  <a:cubicBezTo>
                    <a:pt x="3763431" y="1384568"/>
                    <a:pt x="3784631" y="1379779"/>
                    <a:pt x="3803936" y="1380104"/>
                  </a:cubicBezTo>
                  <a:cubicBezTo>
                    <a:pt x="3814852" y="1380206"/>
                    <a:pt x="3826912" y="1379781"/>
                    <a:pt x="3836429" y="1383246"/>
                  </a:cubicBezTo>
                  <a:cubicBezTo>
                    <a:pt x="3861796" y="1392067"/>
                    <a:pt x="3885544" y="1403791"/>
                    <a:pt x="3911096" y="1412447"/>
                  </a:cubicBezTo>
                  <a:cubicBezTo>
                    <a:pt x="3923375" y="1416563"/>
                    <a:pt x="3937880" y="1418374"/>
                    <a:pt x="3951494" y="1417876"/>
                  </a:cubicBezTo>
                  <a:cubicBezTo>
                    <a:pt x="3991770" y="1416719"/>
                    <a:pt x="4032008" y="1414779"/>
                    <a:pt x="4071982" y="1411440"/>
                  </a:cubicBezTo>
                  <a:cubicBezTo>
                    <a:pt x="4137967" y="1406061"/>
                    <a:pt x="4205006" y="1402357"/>
                    <a:pt x="4250380" y="1353404"/>
                  </a:cubicBezTo>
                  <a:cubicBezTo>
                    <a:pt x="4254089" y="1349458"/>
                    <a:pt x="4262340" y="1346862"/>
                    <a:pt x="4268920" y="1345917"/>
                  </a:cubicBezTo>
                  <a:cubicBezTo>
                    <a:pt x="4299294" y="1341472"/>
                    <a:pt x="4330574" y="1339650"/>
                    <a:pt x="4360470" y="1333343"/>
                  </a:cubicBezTo>
                  <a:cubicBezTo>
                    <a:pt x="4384386" y="1328268"/>
                    <a:pt x="4404468" y="1328555"/>
                    <a:pt x="4423403" y="1341452"/>
                  </a:cubicBezTo>
                  <a:cubicBezTo>
                    <a:pt x="4448189" y="1358462"/>
                    <a:pt x="4477861" y="1367704"/>
                    <a:pt x="4509460" y="1360374"/>
                  </a:cubicBezTo>
                  <a:cubicBezTo>
                    <a:pt x="4541065" y="1353201"/>
                    <a:pt x="4562648" y="1364401"/>
                    <a:pt x="4586780" y="1375951"/>
                  </a:cubicBezTo>
                  <a:cubicBezTo>
                    <a:pt x="4604332" y="1384363"/>
                    <a:pt x="4624329" y="1395013"/>
                    <a:pt x="4643424" y="1395033"/>
                  </a:cubicBezTo>
                  <a:cubicBezTo>
                    <a:pt x="4686675" y="1394988"/>
                    <a:pt x="4725358" y="1425453"/>
                    <a:pt x="4771320" y="1404876"/>
                  </a:cubicBezTo>
                  <a:cubicBezTo>
                    <a:pt x="4774371" y="1403474"/>
                    <a:pt x="4780158" y="1406334"/>
                    <a:pt x="4784667" y="1406901"/>
                  </a:cubicBezTo>
                  <a:cubicBezTo>
                    <a:pt x="4820721" y="1411127"/>
                    <a:pt x="4854069" y="1403711"/>
                    <a:pt x="4879368" y="1382875"/>
                  </a:cubicBezTo>
                  <a:cubicBezTo>
                    <a:pt x="4912543" y="1355694"/>
                    <a:pt x="4950522" y="1351352"/>
                    <a:pt x="4993296" y="1357609"/>
                  </a:cubicBezTo>
                  <a:cubicBezTo>
                    <a:pt x="5007034" y="1359614"/>
                    <a:pt x="5020731" y="1360837"/>
                    <a:pt x="5034636" y="1362363"/>
                  </a:cubicBezTo>
                  <a:cubicBezTo>
                    <a:pt x="5053449" y="1364595"/>
                    <a:pt x="5072464" y="1366976"/>
                    <a:pt x="5091273" y="1369207"/>
                  </a:cubicBezTo>
                  <a:cubicBezTo>
                    <a:pt x="5109504" y="1371467"/>
                    <a:pt x="5129782" y="1375825"/>
                    <a:pt x="5143127" y="1361686"/>
                  </a:cubicBezTo>
                  <a:cubicBezTo>
                    <a:pt x="5154621" y="1349517"/>
                    <a:pt x="5163226" y="1350201"/>
                    <a:pt x="5174789" y="1359688"/>
                  </a:cubicBezTo>
                  <a:cubicBezTo>
                    <a:pt x="5214968" y="1392905"/>
                    <a:pt x="5262677" y="1412577"/>
                    <a:pt x="5322233" y="1411274"/>
                  </a:cubicBezTo>
                  <a:cubicBezTo>
                    <a:pt x="5334495" y="1410998"/>
                    <a:pt x="5347041" y="1412589"/>
                    <a:pt x="5359206" y="1414357"/>
                  </a:cubicBezTo>
                  <a:cubicBezTo>
                    <a:pt x="5366661" y="1415410"/>
                    <a:pt x="5375679" y="1416546"/>
                    <a:pt x="5380352" y="1420558"/>
                  </a:cubicBezTo>
                  <a:cubicBezTo>
                    <a:pt x="5416702" y="1451134"/>
                    <a:pt x="5461130" y="1471435"/>
                    <a:pt x="5509233" y="1487165"/>
                  </a:cubicBezTo>
                  <a:cubicBezTo>
                    <a:pt x="5526453" y="1492769"/>
                    <a:pt x="5544842" y="1498316"/>
                    <a:pt x="5563203" y="1499314"/>
                  </a:cubicBezTo>
                  <a:cubicBezTo>
                    <a:pt x="5582343" y="1500274"/>
                    <a:pt x="5602213" y="1496178"/>
                    <a:pt x="5621569" y="1493518"/>
                  </a:cubicBezTo>
                  <a:cubicBezTo>
                    <a:pt x="5632992" y="1492027"/>
                    <a:pt x="5646218" y="1491546"/>
                    <a:pt x="5655136" y="1486565"/>
                  </a:cubicBezTo>
                  <a:cubicBezTo>
                    <a:pt x="5683412" y="1470920"/>
                    <a:pt x="5710663" y="1454227"/>
                    <a:pt x="5736883" y="1436327"/>
                  </a:cubicBezTo>
                  <a:cubicBezTo>
                    <a:pt x="5759329" y="1420964"/>
                    <a:pt x="5763896" y="1418703"/>
                    <a:pt x="5784777" y="1435588"/>
                  </a:cubicBezTo>
                  <a:cubicBezTo>
                    <a:pt x="5806265" y="1452914"/>
                    <a:pt x="5832384" y="1461227"/>
                    <a:pt x="5860952" y="1463773"/>
                  </a:cubicBezTo>
                  <a:cubicBezTo>
                    <a:pt x="5906149" y="1467715"/>
                    <a:pt x="5951689" y="1470699"/>
                    <a:pt x="5997123" y="1471491"/>
                  </a:cubicBezTo>
                  <a:cubicBezTo>
                    <a:pt x="6038268" y="1472175"/>
                    <a:pt x="6057205" y="1456823"/>
                    <a:pt x="6063793" y="1423706"/>
                  </a:cubicBezTo>
                  <a:cubicBezTo>
                    <a:pt x="6067583" y="1405318"/>
                    <a:pt x="6072658" y="1385299"/>
                    <a:pt x="6097303" y="1379247"/>
                  </a:cubicBezTo>
                  <a:cubicBezTo>
                    <a:pt x="6137553" y="1369459"/>
                    <a:pt x="6179569" y="1363982"/>
                    <a:pt x="6197741" y="1324656"/>
                  </a:cubicBezTo>
                  <a:cubicBezTo>
                    <a:pt x="6209228" y="1332576"/>
                    <a:pt x="6216273" y="1337259"/>
                    <a:pt x="6223125" y="1341950"/>
                  </a:cubicBezTo>
                  <a:cubicBezTo>
                    <a:pt x="6242068" y="1355004"/>
                    <a:pt x="6280258" y="1359128"/>
                    <a:pt x="6298923" y="1346144"/>
                  </a:cubicBezTo>
                  <a:cubicBezTo>
                    <a:pt x="6326456" y="1327240"/>
                    <a:pt x="6352664" y="1329272"/>
                    <a:pt x="6380532" y="1341582"/>
                  </a:cubicBezTo>
                  <a:cubicBezTo>
                    <a:pt x="6427106" y="1361936"/>
                    <a:pt x="6477590" y="1354322"/>
                    <a:pt x="6523222" y="1343021"/>
                  </a:cubicBezTo>
                  <a:cubicBezTo>
                    <a:pt x="6557692" y="1334610"/>
                    <a:pt x="6594223" y="1320451"/>
                    <a:pt x="6615600" y="1291015"/>
                  </a:cubicBezTo>
                  <a:cubicBezTo>
                    <a:pt x="6622353" y="1281587"/>
                    <a:pt x="6638269" y="1276267"/>
                    <a:pt x="6650812" y="1269700"/>
                  </a:cubicBezTo>
                  <a:cubicBezTo>
                    <a:pt x="6661270" y="1264331"/>
                    <a:pt x="6672325" y="1259247"/>
                    <a:pt x="6684030" y="1255543"/>
                  </a:cubicBezTo>
                  <a:cubicBezTo>
                    <a:pt x="6696499" y="1251489"/>
                    <a:pt x="6710255" y="1245804"/>
                    <a:pt x="6722764" y="1246615"/>
                  </a:cubicBezTo>
                  <a:cubicBezTo>
                    <a:pt x="6760669" y="1248867"/>
                    <a:pt x="6790221" y="1239438"/>
                    <a:pt x="6815757" y="1215451"/>
                  </a:cubicBezTo>
                  <a:cubicBezTo>
                    <a:pt x="6828992" y="1203043"/>
                    <a:pt x="6848714" y="1187812"/>
                    <a:pt x="6866200" y="1186810"/>
                  </a:cubicBezTo>
                  <a:cubicBezTo>
                    <a:pt x="6908748" y="1184290"/>
                    <a:pt x="6943582" y="1171310"/>
                    <a:pt x="6981228" y="1155999"/>
                  </a:cubicBezTo>
                  <a:cubicBezTo>
                    <a:pt x="7005498" y="1146197"/>
                    <a:pt x="7033203" y="1138898"/>
                    <a:pt x="7059255" y="1129638"/>
                  </a:cubicBezTo>
                  <a:cubicBezTo>
                    <a:pt x="7089708" y="1118754"/>
                    <a:pt x="7123173" y="1113688"/>
                    <a:pt x="7140774" y="1086787"/>
                  </a:cubicBezTo>
                  <a:cubicBezTo>
                    <a:pt x="7142774" y="1083867"/>
                    <a:pt x="7149168" y="1083087"/>
                    <a:pt x="7152150" y="1080276"/>
                  </a:cubicBezTo>
                  <a:cubicBezTo>
                    <a:pt x="7161669" y="1071656"/>
                    <a:pt x="7174137" y="1063523"/>
                    <a:pt x="7178911" y="1053404"/>
                  </a:cubicBezTo>
                  <a:cubicBezTo>
                    <a:pt x="7192683" y="1023864"/>
                    <a:pt x="7203105" y="993543"/>
                    <a:pt x="7215302" y="963609"/>
                  </a:cubicBezTo>
                  <a:cubicBezTo>
                    <a:pt x="7217917" y="957204"/>
                    <a:pt x="7220252" y="949088"/>
                    <a:pt x="7226104" y="945196"/>
                  </a:cubicBezTo>
                  <a:cubicBezTo>
                    <a:pt x="7259903" y="922850"/>
                    <a:pt x="7294324" y="901259"/>
                    <a:pt x="7329145" y="879964"/>
                  </a:cubicBezTo>
                  <a:cubicBezTo>
                    <a:pt x="7343153" y="871441"/>
                    <a:pt x="7355416" y="875246"/>
                    <a:pt x="7368683" y="883708"/>
                  </a:cubicBezTo>
                  <a:cubicBezTo>
                    <a:pt x="7381539" y="891720"/>
                    <a:pt x="7397326" y="899904"/>
                    <a:pt x="7412980" y="901348"/>
                  </a:cubicBezTo>
                  <a:cubicBezTo>
                    <a:pt x="7444287" y="904075"/>
                    <a:pt x="7476599" y="903459"/>
                    <a:pt x="7508285" y="901932"/>
                  </a:cubicBezTo>
                  <a:cubicBezTo>
                    <a:pt x="7520142" y="901360"/>
                    <a:pt x="7532504" y="895115"/>
                    <a:pt x="7543367" y="890040"/>
                  </a:cubicBezTo>
                  <a:cubicBezTo>
                    <a:pt x="7563943" y="880416"/>
                    <a:pt x="7582823" y="867892"/>
                    <a:pt x="7604247" y="859640"/>
                  </a:cubicBezTo>
                  <a:cubicBezTo>
                    <a:pt x="7629118" y="850124"/>
                    <a:pt x="7643637" y="836083"/>
                    <a:pt x="7650214" y="814893"/>
                  </a:cubicBezTo>
                  <a:cubicBezTo>
                    <a:pt x="7659996" y="783349"/>
                    <a:pt x="7685780" y="760447"/>
                    <a:pt x="7716618" y="741384"/>
                  </a:cubicBezTo>
                  <a:cubicBezTo>
                    <a:pt x="7755776" y="717054"/>
                    <a:pt x="7803842" y="715836"/>
                    <a:pt x="7849257" y="708153"/>
                  </a:cubicBezTo>
                  <a:cubicBezTo>
                    <a:pt x="7866654" y="705274"/>
                    <a:pt x="7884648" y="702680"/>
                    <a:pt x="7900340" y="696745"/>
                  </a:cubicBezTo>
                  <a:cubicBezTo>
                    <a:pt x="7959856" y="674415"/>
                    <a:pt x="8019419" y="653027"/>
                    <a:pt x="8085922" y="650290"/>
                  </a:cubicBezTo>
                  <a:cubicBezTo>
                    <a:pt x="8091363" y="650028"/>
                    <a:pt x="8096784" y="649297"/>
                    <a:pt x="8102187" y="648251"/>
                  </a:cubicBezTo>
                  <a:cubicBezTo>
                    <a:pt x="8149113" y="639554"/>
                    <a:pt x="8197783" y="634697"/>
                    <a:pt x="8229960" y="598934"/>
                  </a:cubicBezTo>
                  <a:cubicBezTo>
                    <a:pt x="8235879" y="592372"/>
                    <a:pt x="8249977" y="589809"/>
                    <a:pt x="8260743" y="586776"/>
                  </a:cubicBezTo>
                  <a:cubicBezTo>
                    <a:pt x="8279402" y="581797"/>
                    <a:pt x="8291640" y="572890"/>
                    <a:pt x="8297724" y="557687"/>
                  </a:cubicBezTo>
                  <a:cubicBezTo>
                    <a:pt x="8307955" y="531456"/>
                    <a:pt x="8320347" y="505592"/>
                    <a:pt x="8329397" y="479103"/>
                  </a:cubicBezTo>
                  <a:cubicBezTo>
                    <a:pt x="8335728" y="460909"/>
                    <a:pt x="8348665" y="450397"/>
                    <a:pt x="8369109" y="442035"/>
                  </a:cubicBezTo>
                  <a:cubicBezTo>
                    <a:pt x="8380576" y="437403"/>
                    <a:pt x="8390254" y="427991"/>
                    <a:pt x="8398212" y="419288"/>
                  </a:cubicBezTo>
                  <a:cubicBezTo>
                    <a:pt x="8407837" y="408781"/>
                    <a:pt x="8412443" y="395219"/>
                    <a:pt x="8423091" y="385761"/>
                  </a:cubicBezTo>
                  <a:cubicBezTo>
                    <a:pt x="8449039" y="362224"/>
                    <a:pt x="8456213" y="337239"/>
                    <a:pt x="8445807" y="307296"/>
                  </a:cubicBezTo>
                  <a:cubicBezTo>
                    <a:pt x="8436540" y="280748"/>
                    <a:pt x="8455797" y="243723"/>
                    <a:pt x="8483136" y="236912"/>
                  </a:cubicBezTo>
                  <a:cubicBezTo>
                    <a:pt x="8513359" y="229334"/>
                    <a:pt x="8533628" y="213293"/>
                    <a:pt x="8554397" y="195498"/>
                  </a:cubicBezTo>
                  <a:cubicBezTo>
                    <a:pt x="8565995" y="185523"/>
                    <a:pt x="8582515" y="176566"/>
                    <a:pt x="8598729" y="173430"/>
                  </a:cubicBezTo>
                  <a:cubicBezTo>
                    <a:pt x="8660300" y="161360"/>
                    <a:pt x="8719345" y="169655"/>
                    <a:pt x="8779113" y="184822"/>
                  </a:cubicBezTo>
                  <a:cubicBezTo>
                    <a:pt x="8818165" y="194711"/>
                    <a:pt x="8861082" y="195780"/>
                    <a:pt x="8902517" y="198490"/>
                  </a:cubicBezTo>
                  <a:cubicBezTo>
                    <a:pt x="8915416" y="199280"/>
                    <a:pt x="8931592" y="195363"/>
                    <a:pt x="8942393" y="189035"/>
                  </a:cubicBezTo>
                  <a:cubicBezTo>
                    <a:pt x="8980304" y="167119"/>
                    <a:pt x="9017990" y="144586"/>
                    <a:pt x="9053027" y="119670"/>
                  </a:cubicBezTo>
                  <a:cubicBezTo>
                    <a:pt x="9085607" y="96286"/>
                    <a:pt x="9123074" y="85377"/>
                    <a:pt x="9164008" y="85758"/>
                  </a:cubicBezTo>
                  <a:cubicBezTo>
                    <a:pt x="9193832" y="86047"/>
                    <a:pt x="9220467" y="80839"/>
                    <a:pt x="9248172" y="73540"/>
                  </a:cubicBezTo>
                  <a:cubicBezTo>
                    <a:pt x="9271257" y="67405"/>
                    <a:pt x="9296748" y="62723"/>
                    <a:pt x="9320568" y="63772"/>
                  </a:cubicBezTo>
                  <a:cubicBezTo>
                    <a:pt x="9353959" y="65301"/>
                    <a:pt x="9381150" y="59440"/>
                    <a:pt x="9407003" y="42029"/>
                  </a:cubicBezTo>
                  <a:cubicBezTo>
                    <a:pt x="9420777" y="32732"/>
                    <a:pt x="9438831" y="27312"/>
                    <a:pt x="9455456" y="20546"/>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5F5A924-2A9B-4949-8F1F-DB06FF5A7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9739305" cy="1775939"/>
            </a:xfrm>
            <a:custGeom>
              <a:avLst/>
              <a:gdLst>
                <a:gd name="connsiteX0" fmla="*/ 9506323 w 9739305"/>
                <a:gd name="connsiteY0" fmla="*/ 0 h 1775939"/>
                <a:gd name="connsiteX1" fmla="*/ 9739305 w 9739305"/>
                <a:gd name="connsiteY1" fmla="*/ 0 h 1775939"/>
                <a:gd name="connsiteX2" fmla="*/ 9721016 w 9739305"/>
                <a:gd name="connsiteY2" fmla="*/ 12453 h 1775939"/>
                <a:gd name="connsiteX3" fmla="*/ 9619776 w 9739305"/>
                <a:gd name="connsiteY3" fmla="*/ 90780 h 1775939"/>
                <a:gd name="connsiteX4" fmla="*/ 9506710 w 9739305"/>
                <a:gd name="connsiteY4" fmla="*/ 158222 h 1775939"/>
                <a:gd name="connsiteX5" fmla="*/ 9417057 w 9739305"/>
                <a:gd name="connsiteY5" fmla="*/ 238502 h 1775939"/>
                <a:gd name="connsiteX6" fmla="*/ 9380548 w 9739305"/>
                <a:gd name="connsiteY6" fmla="*/ 281379 h 1775939"/>
                <a:gd name="connsiteX7" fmla="*/ 9301035 w 9739305"/>
                <a:gd name="connsiteY7" fmla="*/ 313304 h 1775939"/>
                <a:gd name="connsiteX8" fmla="*/ 9215480 w 9739305"/>
                <a:gd name="connsiteY8" fmla="*/ 361372 h 1775939"/>
                <a:gd name="connsiteX9" fmla="*/ 9155376 w 9739305"/>
                <a:gd name="connsiteY9" fmla="*/ 407897 h 1775939"/>
                <a:gd name="connsiteX10" fmla="*/ 9108770 w 9739305"/>
                <a:gd name="connsiteY10" fmla="*/ 439335 h 1775939"/>
                <a:gd name="connsiteX11" fmla="*/ 9042339 w 9739305"/>
                <a:gd name="connsiteY11" fmla="*/ 471886 h 1775939"/>
                <a:gd name="connsiteX12" fmla="*/ 8976155 w 9739305"/>
                <a:gd name="connsiteY12" fmla="*/ 513526 h 1775939"/>
                <a:gd name="connsiteX13" fmla="*/ 8944250 w 9739305"/>
                <a:gd name="connsiteY13" fmla="*/ 538762 h 1775939"/>
                <a:gd name="connsiteX14" fmla="*/ 8882191 w 9739305"/>
                <a:gd name="connsiteY14" fmla="*/ 581144 h 1775939"/>
                <a:gd name="connsiteX15" fmla="*/ 8818061 w 9739305"/>
                <a:gd name="connsiteY15" fmla="*/ 620960 h 1775939"/>
                <a:gd name="connsiteX16" fmla="*/ 8696263 w 9739305"/>
                <a:gd name="connsiteY16" fmla="*/ 668892 h 1775939"/>
                <a:gd name="connsiteX17" fmla="*/ 8586493 w 9739305"/>
                <a:gd name="connsiteY17" fmla="*/ 736016 h 1775939"/>
                <a:gd name="connsiteX18" fmla="*/ 8499250 w 9739305"/>
                <a:gd name="connsiteY18" fmla="*/ 785420 h 1775939"/>
                <a:gd name="connsiteX19" fmla="*/ 8448581 w 9739305"/>
                <a:gd name="connsiteY19" fmla="*/ 817525 h 1775939"/>
                <a:gd name="connsiteX20" fmla="*/ 8356131 w 9739305"/>
                <a:gd name="connsiteY20" fmla="*/ 888209 h 1775939"/>
                <a:gd name="connsiteX21" fmla="*/ 8211166 w 9739305"/>
                <a:gd name="connsiteY21" fmla="*/ 964878 h 1775939"/>
                <a:gd name="connsiteX22" fmla="*/ 8123367 w 9739305"/>
                <a:gd name="connsiteY22" fmla="*/ 1006776 h 1775939"/>
                <a:gd name="connsiteX23" fmla="*/ 7933271 w 9739305"/>
                <a:gd name="connsiteY23" fmla="*/ 1072752 h 1775939"/>
                <a:gd name="connsiteX24" fmla="*/ 7872042 w 9739305"/>
                <a:gd name="connsiteY24" fmla="*/ 1095949 h 1775939"/>
                <a:gd name="connsiteX25" fmla="*/ 7801540 w 9739305"/>
                <a:gd name="connsiteY25" fmla="*/ 1112687 h 1775939"/>
                <a:gd name="connsiteX26" fmla="*/ 7688760 w 9739305"/>
                <a:gd name="connsiteY26" fmla="*/ 1149668 h 1775939"/>
                <a:gd name="connsiteX27" fmla="*/ 7468219 w 9739305"/>
                <a:gd name="connsiteY27" fmla="*/ 1214601 h 1775939"/>
                <a:gd name="connsiteX28" fmla="*/ 7419634 w 9739305"/>
                <a:gd name="connsiteY28" fmla="*/ 1225261 h 1775939"/>
                <a:gd name="connsiteX29" fmla="*/ 7296522 w 9739305"/>
                <a:gd name="connsiteY29" fmla="*/ 1266193 h 1775939"/>
                <a:gd name="connsiteX30" fmla="*/ 7222817 w 9739305"/>
                <a:gd name="connsiteY30" fmla="*/ 1293286 h 1775939"/>
                <a:gd name="connsiteX31" fmla="*/ 7161457 w 9739305"/>
                <a:gd name="connsiteY31" fmla="*/ 1309742 h 1775939"/>
                <a:gd name="connsiteX32" fmla="*/ 7106944 w 9739305"/>
                <a:gd name="connsiteY32" fmla="*/ 1318647 h 1775939"/>
                <a:gd name="connsiteX33" fmla="*/ 6964204 w 9739305"/>
                <a:gd name="connsiteY33" fmla="*/ 1356601 h 1775939"/>
                <a:gd name="connsiteX34" fmla="*/ 6907255 w 9739305"/>
                <a:gd name="connsiteY34" fmla="*/ 1371589 h 1775939"/>
                <a:gd name="connsiteX35" fmla="*/ 6759991 w 9739305"/>
                <a:gd name="connsiteY35" fmla="*/ 1420747 h 1775939"/>
                <a:gd name="connsiteX36" fmla="*/ 6634783 w 9739305"/>
                <a:gd name="connsiteY36" fmla="*/ 1454562 h 1775939"/>
                <a:gd name="connsiteX37" fmla="*/ 6582555 w 9739305"/>
                <a:gd name="connsiteY37" fmla="*/ 1470418 h 1775939"/>
                <a:gd name="connsiteX38" fmla="*/ 6462719 w 9739305"/>
                <a:gd name="connsiteY38" fmla="*/ 1498482 h 1775939"/>
                <a:gd name="connsiteX39" fmla="*/ 6395050 w 9739305"/>
                <a:gd name="connsiteY39" fmla="*/ 1517437 h 1775939"/>
                <a:gd name="connsiteX40" fmla="*/ 6228927 w 9739305"/>
                <a:gd name="connsiteY40" fmla="*/ 1543179 h 1775939"/>
                <a:gd name="connsiteX41" fmla="*/ 6057331 w 9739305"/>
                <a:gd name="connsiteY41" fmla="*/ 1568558 h 1775939"/>
                <a:gd name="connsiteX42" fmla="*/ 5962939 w 9739305"/>
                <a:gd name="connsiteY42" fmla="*/ 1578758 h 1775939"/>
                <a:gd name="connsiteX43" fmla="*/ 5880756 w 9739305"/>
                <a:gd name="connsiteY43" fmla="*/ 1591666 h 1775939"/>
                <a:gd name="connsiteX44" fmla="*/ 5809105 w 9739305"/>
                <a:gd name="connsiteY44" fmla="*/ 1600770 h 1775939"/>
                <a:gd name="connsiteX45" fmla="*/ 5695165 w 9739305"/>
                <a:gd name="connsiteY45" fmla="*/ 1617719 h 1775939"/>
                <a:gd name="connsiteX46" fmla="*/ 5647685 w 9739305"/>
                <a:gd name="connsiteY46" fmla="*/ 1622990 h 1775939"/>
                <a:gd name="connsiteX47" fmla="*/ 5535323 w 9739305"/>
                <a:gd name="connsiteY47" fmla="*/ 1628248 h 1775939"/>
                <a:gd name="connsiteX48" fmla="*/ 5496177 w 9739305"/>
                <a:gd name="connsiteY48" fmla="*/ 1628567 h 1775939"/>
                <a:gd name="connsiteX49" fmla="*/ 5420013 w 9739305"/>
                <a:gd name="connsiteY49" fmla="*/ 1612778 h 1775939"/>
                <a:gd name="connsiteX50" fmla="*/ 5411005 w 9739305"/>
                <a:gd name="connsiteY50" fmla="*/ 1611800 h 1775939"/>
                <a:gd name="connsiteX51" fmla="*/ 5361259 w 9739305"/>
                <a:gd name="connsiteY51" fmla="*/ 1606507 h 1775939"/>
                <a:gd name="connsiteX52" fmla="*/ 5334120 w 9739305"/>
                <a:gd name="connsiteY52" fmla="*/ 1605305 h 1775939"/>
                <a:gd name="connsiteX53" fmla="*/ 5230715 w 9739305"/>
                <a:gd name="connsiteY53" fmla="*/ 1594283 h 1775939"/>
                <a:gd name="connsiteX54" fmla="*/ 5171263 w 9739305"/>
                <a:gd name="connsiteY54" fmla="*/ 1589616 h 1775939"/>
                <a:gd name="connsiteX55" fmla="*/ 5123496 w 9739305"/>
                <a:gd name="connsiteY55" fmla="*/ 1593018 h 1775939"/>
                <a:gd name="connsiteX56" fmla="*/ 5039590 w 9739305"/>
                <a:gd name="connsiteY56" fmla="*/ 1598474 h 1775939"/>
                <a:gd name="connsiteX57" fmla="*/ 5012937 w 9739305"/>
                <a:gd name="connsiteY57" fmla="*/ 1603369 h 1775939"/>
                <a:gd name="connsiteX58" fmla="*/ 4891143 w 9739305"/>
                <a:gd name="connsiteY58" fmla="*/ 1598882 h 1775939"/>
                <a:gd name="connsiteX59" fmla="*/ 4821905 w 9739305"/>
                <a:gd name="connsiteY59" fmla="*/ 1601436 h 1775939"/>
                <a:gd name="connsiteX60" fmla="*/ 4743339 w 9739305"/>
                <a:gd name="connsiteY60" fmla="*/ 1592353 h 1775939"/>
                <a:gd name="connsiteX61" fmla="*/ 4720626 w 9739305"/>
                <a:gd name="connsiteY61" fmla="*/ 1594076 h 1775939"/>
                <a:gd name="connsiteX62" fmla="*/ 4695215 w 9739305"/>
                <a:gd name="connsiteY62" fmla="*/ 1596400 h 1775939"/>
                <a:gd name="connsiteX63" fmla="*/ 4617116 w 9739305"/>
                <a:gd name="connsiteY63" fmla="*/ 1601107 h 1775939"/>
                <a:gd name="connsiteX64" fmla="*/ 4569913 w 9739305"/>
                <a:gd name="connsiteY64" fmla="*/ 1608091 h 1775939"/>
                <a:gd name="connsiteX65" fmla="*/ 4479392 w 9739305"/>
                <a:gd name="connsiteY65" fmla="*/ 1609630 h 1775939"/>
                <a:gd name="connsiteX66" fmla="*/ 4446151 w 9739305"/>
                <a:gd name="connsiteY66" fmla="*/ 1615312 h 1775939"/>
                <a:gd name="connsiteX67" fmla="*/ 4361619 w 9739305"/>
                <a:gd name="connsiteY67" fmla="*/ 1619859 h 1775939"/>
                <a:gd name="connsiteX68" fmla="*/ 4285695 w 9739305"/>
                <a:gd name="connsiteY68" fmla="*/ 1621164 h 1775939"/>
                <a:gd name="connsiteX69" fmla="*/ 4212667 w 9739305"/>
                <a:gd name="connsiteY69" fmla="*/ 1625940 h 1775939"/>
                <a:gd name="connsiteX70" fmla="*/ 4160628 w 9739305"/>
                <a:gd name="connsiteY70" fmla="*/ 1633627 h 1775939"/>
                <a:gd name="connsiteX71" fmla="*/ 4104018 w 9739305"/>
                <a:gd name="connsiteY71" fmla="*/ 1639495 h 1775939"/>
                <a:gd name="connsiteX72" fmla="*/ 3948438 w 9739305"/>
                <a:gd name="connsiteY72" fmla="*/ 1665671 h 1775939"/>
                <a:gd name="connsiteX73" fmla="*/ 3919256 w 9739305"/>
                <a:gd name="connsiteY73" fmla="*/ 1662527 h 1775939"/>
                <a:gd name="connsiteX74" fmla="*/ 3754603 w 9739305"/>
                <a:gd name="connsiteY74" fmla="*/ 1666227 h 1775939"/>
                <a:gd name="connsiteX75" fmla="*/ 3718852 w 9739305"/>
                <a:gd name="connsiteY75" fmla="*/ 1668265 h 1775939"/>
                <a:gd name="connsiteX76" fmla="*/ 3621934 w 9739305"/>
                <a:gd name="connsiteY76" fmla="*/ 1654418 h 1775939"/>
                <a:gd name="connsiteX77" fmla="*/ 3475226 w 9739305"/>
                <a:gd name="connsiteY77" fmla="*/ 1690838 h 1775939"/>
                <a:gd name="connsiteX78" fmla="*/ 3338395 w 9739305"/>
                <a:gd name="connsiteY78" fmla="*/ 1734157 h 1775939"/>
                <a:gd name="connsiteX79" fmla="*/ 3321128 w 9739305"/>
                <a:gd name="connsiteY79" fmla="*/ 1739699 h 1775939"/>
                <a:gd name="connsiteX80" fmla="*/ 3271751 w 9739305"/>
                <a:gd name="connsiteY80" fmla="*/ 1750083 h 1775939"/>
                <a:gd name="connsiteX81" fmla="*/ 3210267 w 9739305"/>
                <a:gd name="connsiteY81" fmla="*/ 1755871 h 1775939"/>
                <a:gd name="connsiteX82" fmla="*/ 3132456 w 9739305"/>
                <a:gd name="connsiteY82" fmla="*/ 1766527 h 1775939"/>
                <a:gd name="connsiteX83" fmla="*/ 3069450 w 9739305"/>
                <a:gd name="connsiteY83" fmla="*/ 1760933 h 1775939"/>
                <a:gd name="connsiteX84" fmla="*/ 2981357 w 9739305"/>
                <a:gd name="connsiteY84" fmla="*/ 1752311 h 1775939"/>
                <a:gd name="connsiteX85" fmla="*/ 2898350 w 9739305"/>
                <a:gd name="connsiteY85" fmla="*/ 1744071 h 1775939"/>
                <a:gd name="connsiteX86" fmla="*/ 2872998 w 9739305"/>
                <a:gd name="connsiteY86" fmla="*/ 1759731 h 1775939"/>
                <a:gd name="connsiteX87" fmla="*/ 2833363 w 9739305"/>
                <a:gd name="connsiteY87" fmla="*/ 1774197 h 1775939"/>
                <a:gd name="connsiteX88" fmla="*/ 2787932 w 9739305"/>
                <a:gd name="connsiteY88" fmla="*/ 1761321 h 1775939"/>
                <a:gd name="connsiteX89" fmla="*/ 2681851 w 9739305"/>
                <a:gd name="connsiteY89" fmla="*/ 1735206 h 1775939"/>
                <a:gd name="connsiteX90" fmla="*/ 2615692 w 9739305"/>
                <a:gd name="connsiteY90" fmla="*/ 1736981 h 1775939"/>
                <a:gd name="connsiteX91" fmla="*/ 2471401 w 9739305"/>
                <a:gd name="connsiteY91" fmla="*/ 1730598 h 1775939"/>
                <a:gd name="connsiteX92" fmla="*/ 2376602 w 9739305"/>
                <a:gd name="connsiteY92" fmla="*/ 1716179 h 1775939"/>
                <a:gd name="connsiteX93" fmla="*/ 2308117 w 9739305"/>
                <a:gd name="connsiteY93" fmla="*/ 1697980 h 1775939"/>
                <a:gd name="connsiteX94" fmla="*/ 2210156 w 9739305"/>
                <a:gd name="connsiteY94" fmla="*/ 1674611 h 1775939"/>
                <a:gd name="connsiteX95" fmla="*/ 2112456 w 9739305"/>
                <a:gd name="connsiteY95" fmla="*/ 1664725 h 1775939"/>
                <a:gd name="connsiteX96" fmla="*/ 2041401 w 9739305"/>
                <a:gd name="connsiteY96" fmla="*/ 1649787 h 1775939"/>
                <a:gd name="connsiteX97" fmla="*/ 1955072 w 9739305"/>
                <a:gd name="connsiteY97" fmla="*/ 1641394 h 1775939"/>
                <a:gd name="connsiteX98" fmla="*/ 1883129 w 9739305"/>
                <a:gd name="connsiteY98" fmla="*/ 1644393 h 1775939"/>
                <a:gd name="connsiteX99" fmla="*/ 1770492 w 9739305"/>
                <a:gd name="connsiteY99" fmla="*/ 1652019 h 1775939"/>
                <a:gd name="connsiteX100" fmla="*/ 1630653 w 9739305"/>
                <a:gd name="connsiteY100" fmla="*/ 1620782 h 1775939"/>
                <a:gd name="connsiteX101" fmla="*/ 1574457 w 9739305"/>
                <a:gd name="connsiteY101" fmla="*/ 1615016 h 1775939"/>
                <a:gd name="connsiteX102" fmla="*/ 1521784 w 9739305"/>
                <a:gd name="connsiteY102" fmla="*/ 1613632 h 1775939"/>
                <a:gd name="connsiteX103" fmla="*/ 1409187 w 9739305"/>
                <a:gd name="connsiteY103" fmla="*/ 1593793 h 1775939"/>
                <a:gd name="connsiteX104" fmla="*/ 1363496 w 9739305"/>
                <a:gd name="connsiteY104" fmla="*/ 1587676 h 1775939"/>
                <a:gd name="connsiteX105" fmla="*/ 1300134 w 9739305"/>
                <a:gd name="connsiteY105" fmla="*/ 1590889 h 1775939"/>
                <a:gd name="connsiteX106" fmla="*/ 1184306 w 9739305"/>
                <a:gd name="connsiteY106" fmla="*/ 1584859 h 1775939"/>
                <a:gd name="connsiteX107" fmla="*/ 1067600 w 9739305"/>
                <a:gd name="connsiteY107" fmla="*/ 1556587 h 1775939"/>
                <a:gd name="connsiteX108" fmla="*/ 1018967 w 9739305"/>
                <a:gd name="connsiteY108" fmla="*/ 1562226 h 1775939"/>
                <a:gd name="connsiteX109" fmla="*/ 1001437 w 9739305"/>
                <a:gd name="connsiteY109" fmla="*/ 1562287 h 1775939"/>
                <a:gd name="connsiteX110" fmla="*/ 843282 w 9739305"/>
                <a:gd name="connsiteY110" fmla="*/ 1551235 h 1775939"/>
                <a:gd name="connsiteX111" fmla="*/ 827437 w 9739305"/>
                <a:gd name="connsiteY111" fmla="*/ 1549959 h 1775939"/>
                <a:gd name="connsiteX112" fmla="*/ 752774 w 9739305"/>
                <a:gd name="connsiteY112" fmla="*/ 1536924 h 1775939"/>
                <a:gd name="connsiteX113" fmla="*/ 566053 w 9739305"/>
                <a:gd name="connsiteY113" fmla="*/ 1535567 h 1775939"/>
                <a:gd name="connsiteX114" fmla="*/ 554525 w 9739305"/>
                <a:gd name="connsiteY114" fmla="*/ 1534867 h 1775939"/>
                <a:gd name="connsiteX115" fmla="*/ 492526 w 9739305"/>
                <a:gd name="connsiteY115" fmla="*/ 1546173 h 1775939"/>
                <a:gd name="connsiteX116" fmla="*/ 462187 w 9739305"/>
                <a:gd name="connsiteY116" fmla="*/ 1559407 h 1775939"/>
                <a:gd name="connsiteX117" fmla="*/ 414568 w 9739305"/>
                <a:gd name="connsiteY117" fmla="*/ 1573944 h 1775939"/>
                <a:gd name="connsiteX118" fmla="*/ 365802 w 9739305"/>
                <a:gd name="connsiteY118" fmla="*/ 1580845 h 1775939"/>
                <a:gd name="connsiteX119" fmla="*/ 282687 w 9739305"/>
                <a:gd name="connsiteY119" fmla="*/ 1566332 h 1775939"/>
                <a:gd name="connsiteX120" fmla="*/ 252662 w 9739305"/>
                <a:gd name="connsiteY120" fmla="*/ 1565897 h 1775939"/>
                <a:gd name="connsiteX121" fmla="*/ 185558 w 9739305"/>
                <a:gd name="connsiteY121" fmla="*/ 1560187 h 1775939"/>
                <a:gd name="connsiteX122" fmla="*/ 127273 w 9739305"/>
                <a:gd name="connsiteY122" fmla="*/ 1563624 h 1775939"/>
                <a:gd name="connsiteX123" fmla="*/ 81114 w 9739305"/>
                <a:gd name="connsiteY123" fmla="*/ 1580132 h 1775939"/>
                <a:gd name="connsiteX124" fmla="*/ 13214 w 9739305"/>
                <a:gd name="connsiteY124" fmla="*/ 1586229 h 1775939"/>
                <a:gd name="connsiteX125" fmla="*/ 0 w 9739305"/>
                <a:gd name="connsiteY125" fmla="*/ 1585408 h 1775939"/>
                <a:gd name="connsiteX126" fmla="*/ 0 w 9739305"/>
                <a:gd name="connsiteY126" fmla="*/ 1251083 h 1775939"/>
                <a:gd name="connsiteX127" fmla="*/ 4829 w 9739305"/>
                <a:gd name="connsiteY127" fmla="*/ 1250628 h 1775939"/>
                <a:gd name="connsiteX128" fmla="*/ 48555 w 9739305"/>
                <a:gd name="connsiteY128" fmla="*/ 1240203 h 1775939"/>
                <a:gd name="connsiteX129" fmla="*/ 72789 w 9739305"/>
                <a:gd name="connsiteY129" fmla="*/ 1233698 h 1775939"/>
                <a:gd name="connsiteX130" fmla="*/ 197847 w 9739305"/>
                <a:gd name="connsiteY130" fmla="*/ 1212918 h 1775939"/>
                <a:gd name="connsiteX131" fmla="*/ 253067 w 9739305"/>
                <a:gd name="connsiteY131" fmla="*/ 1194405 h 1775939"/>
                <a:gd name="connsiteX132" fmla="*/ 268116 w 9739305"/>
                <a:gd name="connsiteY132" fmla="*/ 1191325 h 1775939"/>
                <a:gd name="connsiteX133" fmla="*/ 351434 w 9739305"/>
                <a:gd name="connsiteY133" fmla="*/ 1193900 h 1775939"/>
                <a:gd name="connsiteX134" fmla="*/ 414867 w 9739305"/>
                <a:gd name="connsiteY134" fmla="*/ 1216423 h 1775939"/>
                <a:gd name="connsiteX135" fmla="*/ 427335 w 9739305"/>
                <a:gd name="connsiteY135" fmla="*/ 1224454 h 1775939"/>
                <a:gd name="connsiteX136" fmla="*/ 600582 w 9739305"/>
                <a:gd name="connsiteY136" fmla="*/ 1213120 h 1775939"/>
                <a:gd name="connsiteX137" fmla="*/ 627039 w 9739305"/>
                <a:gd name="connsiteY137" fmla="*/ 1208235 h 1775939"/>
                <a:gd name="connsiteX138" fmla="*/ 756446 w 9739305"/>
                <a:gd name="connsiteY138" fmla="*/ 1217062 h 1775939"/>
                <a:gd name="connsiteX139" fmla="*/ 794106 w 9739305"/>
                <a:gd name="connsiteY139" fmla="*/ 1218229 h 1775939"/>
                <a:gd name="connsiteX140" fmla="*/ 929268 w 9739305"/>
                <a:gd name="connsiteY140" fmla="*/ 1225211 h 1775939"/>
                <a:gd name="connsiteX141" fmla="*/ 947713 w 9739305"/>
                <a:gd name="connsiteY141" fmla="*/ 1211766 h 1775939"/>
                <a:gd name="connsiteX142" fmla="*/ 1001014 w 9739305"/>
                <a:gd name="connsiteY142" fmla="*/ 1177651 h 1775939"/>
                <a:gd name="connsiteX143" fmla="*/ 1107747 w 9739305"/>
                <a:gd name="connsiteY143" fmla="*/ 1144571 h 1775939"/>
                <a:gd name="connsiteX144" fmla="*/ 1137175 w 9739305"/>
                <a:gd name="connsiteY144" fmla="*/ 1144721 h 1775939"/>
                <a:gd name="connsiteX145" fmla="*/ 1213670 w 9739305"/>
                <a:gd name="connsiteY145" fmla="*/ 1187646 h 1775939"/>
                <a:gd name="connsiteX146" fmla="*/ 1250725 w 9739305"/>
                <a:gd name="connsiteY146" fmla="*/ 1204534 h 1775939"/>
                <a:gd name="connsiteX147" fmla="*/ 1355013 w 9739305"/>
                <a:gd name="connsiteY147" fmla="*/ 1233876 h 1775939"/>
                <a:gd name="connsiteX148" fmla="*/ 1363867 w 9739305"/>
                <a:gd name="connsiteY148" fmla="*/ 1239727 h 1775939"/>
                <a:gd name="connsiteX149" fmla="*/ 1443262 w 9739305"/>
                <a:gd name="connsiteY149" fmla="*/ 1310445 h 1775939"/>
                <a:gd name="connsiteX150" fmla="*/ 1460979 w 9739305"/>
                <a:gd name="connsiteY150" fmla="*/ 1322303 h 1775939"/>
                <a:gd name="connsiteX151" fmla="*/ 1482536 w 9739305"/>
                <a:gd name="connsiteY151" fmla="*/ 1341039 h 1775939"/>
                <a:gd name="connsiteX152" fmla="*/ 1548717 w 9739305"/>
                <a:gd name="connsiteY152" fmla="*/ 1376141 h 1775939"/>
                <a:gd name="connsiteX153" fmla="*/ 1629003 w 9739305"/>
                <a:gd name="connsiteY153" fmla="*/ 1384512 h 1775939"/>
                <a:gd name="connsiteX154" fmla="*/ 1726123 w 9739305"/>
                <a:gd name="connsiteY154" fmla="*/ 1398505 h 1775939"/>
                <a:gd name="connsiteX155" fmla="*/ 1766964 w 9739305"/>
                <a:gd name="connsiteY155" fmla="*/ 1409092 h 1775939"/>
                <a:gd name="connsiteX156" fmla="*/ 1875994 w 9739305"/>
                <a:gd name="connsiteY156" fmla="*/ 1427691 h 1775939"/>
                <a:gd name="connsiteX157" fmla="*/ 1953935 w 9739305"/>
                <a:gd name="connsiteY157" fmla="*/ 1444021 h 1775939"/>
                <a:gd name="connsiteX158" fmla="*/ 2065495 w 9739305"/>
                <a:gd name="connsiteY158" fmla="*/ 1450414 h 1775939"/>
                <a:gd name="connsiteX159" fmla="*/ 2119362 w 9739305"/>
                <a:gd name="connsiteY159" fmla="*/ 1448287 h 1775939"/>
                <a:gd name="connsiteX160" fmla="*/ 2221201 w 9739305"/>
                <a:gd name="connsiteY160" fmla="*/ 1503642 h 1775939"/>
                <a:gd name="connsiteX161" fmla="*/ 2302040 w 9739305"/>
                <a:gd name="connsiteY161" fmla="*/ 1539608 h 1775939"/>
                <a:gd name="connsiteX162" fmla="*/ 2384113 w 9739305"/>
                <a:gd name="connsiteY162" fmla="*/ 1516348 h 1775939"/>
                <a:gd name="connsiteX163" fmla="*/ 2405786 w 9739305"/>
                <a:gd name="connsiteY163" fmla="*/ 1497098 h 1775939"/>
                <a:gd name="connsiteX164" fmla="*/ 2541024 w 9739305"/>
                <a:gd name="connsiteY164" fmla="*/ 1473316 h 1775939"/>
                <a:gd name="connsiteX165" fmla="*/ 2735378 w 9739305"/>
                <a:gd name="connsiteY165" fmla="*/ 1463319 h 1775939"/>
                <a:gd name="connsiteX166" fmla="*/ 3056752 w 9739305"/>
                <a:gd name="connsiteY166" fmla="*/ 1408590 h 1775939"/>
                <a:gd name="connsiteX167" fmla="*/ 3112247 w 9739305"/>
                <a:gd name="connsiteY167" fmla="*/ 1387711 h 1775939"/>
                <a:gd name="connsiteX168" fmla="*/ 3175396 w 9739305"/>
                <a:gd name="connsiteY168" fmla="*/ 1380116 h 1775939"/>
                <a:gd name="connsiteX169" fmla="*/ 3200231 w 9739305"/>
                <a:gd name="connsiteY169" fmla="*/ 1390061 h 1775939"/>
                <a:gd name="connsiteX170" fmla="*/ 3307359 w 9739305"/>
                <a:gd name="connsiteY170" fmla="*/ 1401532 h 1775939"/>
                <a:gd name="connsiteX171" fmla="*/ 3327591 w 9739305"/>
                <a:gd name="connsiteY171" fmla="*/ 1400871 h 1775939"/>
                <a:gd name="connsiteX172" fmla="*/ 3396452 w 9739305"/>
                <a:gd name="connsiteY172" fmla="*/ 1390488 h 1775939"/>
                <a:gd name="connsiteX173" fmla="*/ 3460402 w 9739305"/>
                <a:gd name="connsiteY173" fmla="*/ 1383325 h 1775939"/>
                <a:gd name="connsiteX174" fmla="*/ 3622771 w 9739305"/>
                <a:gd name="connsiteY174" fmla="*/ 1388838 h 1775939"/>
                <a:gd name="connsiteX175" fmla="*/ 3746637 w 9739305"/>
                <a:gd name="connsiteY175" fmla="*/ 1379728 h 1775939"/>
                <a:gd name="connsiteX176" fmla="*/ 3803936 w 9739305"/>
                <a:gd name="connsiteY176" fmla="*/ 1380104 h 1775939"/>
                <a:gd name="connsiteX177" fmla="*/ 3836429 w 9739305"/>
                <a:gd name="connsiteY177" fmla="*/ 1383246 h 1775939"/>
                <a:gd name="connsiteX178" fmla="*/ 3911096 w 9739305"/>
                <a:gd name="connsiteY178" fmla="*/ 1412447 h 1775939"/>
                <a:gd name="connsiteX179" fmla="*/ 3951494 w 9739305"/>
                <a:gd name="connsiteY179" fmla="*/ 1417876 h 1775939"/>
                <a:gd name="connsiteX180" fmla="*/ 4071982 w 9739305"/>
                <a:gd name="connsiteY180" fmla="*/ 1411440 h 1775939"/>
                <a:gd name="connsiteX181" fmla="*/ 4250380 w 9739305"/>
                <a:gd name="connsiteY181" fmla="*/ 1353404 h 1775939"/>
                <a:gd name="connsiteX182" fmla="*/ 4268920 w 9739305"/>
                <a:gd name="connsiteY182" fmla="*/ 1345917 h 1775939"/>
                <a:gd name="connsiteX183" fmla="*/ 4360470 w 9739305"/>
                <a:gd name="connsiteY183" fmla="*/ 1333343 h 1775939"/>
                <a:gd name="connsiteX184" fmla="*/ 4423403 w 9739305"/>
                <a:gd name="connsiteY184" fmla="*/ 1341452 h 1775939"/>
                <a:gd name="connsiteX185" fmla="*/ 4509460 w 9739305"/>
                <a:gd name="connsiteY185" fmla="*/ 1360374 h 1775939"/>
                <a:gd name="connsiteX186" fmla="*/ 4586780 w 9739305"/>
                <a:gd name="connsiteY186" fmla="*/ 1375951 h 1775939"/>
                <a:gd name="connsiteX187" fmla="*/ 4643424 w 9739305"/>
                <a:gd name="connsiteY187" fmla="*/ 1395033 h 1775939"/>
                <a:gd name="connsiteX188" fmla="*/ 4771320 w 9739305"/>
                <a:gd name="connsiteY188" fmla="*/ 1404876 h 1775939"/>
                <a:gd name="connsiteX189" fmla="*/ 4784667 w 9739305"/>
                <a:gd name="connsiteY189" fmla="*/ 1406901 h 1775939"/>
                <a:gd name="connsiteX190" fmla="*/ 4879368 w 9739305"/>
                <a:gd name="connsiteY190" fmla="*/ 1382875 h 1775939"/>
                <a:gd name="connsiteX191" fmla="*/ 4993296 w 9739305"/>
                <a:gd name="connsiteY191" fmla="*/ 1357609 h 1775939"/>
                <a:gd name="connsiteX192" fmla="*/ 5034636 w 9739305"/>
                <a:gd name="connsiteY192" fmla="*/ 1362363 h 1775939"/>
                <a:gd name="connsiteX193" fmla="*/ 5091273 w 9739305"/>
                <a:gd name="connsiteY193" fmla="*/ 1369207 h 1775939"/>
                <a:gd name="connsiteX194" fmla="*/ 5143127 w 9739305"/>
                <a:gd name="connsiteY194" fmla="*/ 1361686 h 1775939"/>
                <a:gd name="connsiteX195" fmla="*/ 5174789 w 9739305"/>
                <a:gd name="connsiteY195" fmla="*/ 1359688 h 1775939"/>
                <a:gd name="connsiteX196" fmla="*/ 5322233 w 9739305"/>
                <a:gd name="connsiteY196" fmla="*/ 1411274 h 1775939"/>
                <a:gd name="connsiteX197" fmla="*/ 5359206 w 9739305"/>
                <a:gd name="connsiteY197" fmla="*/ 1414357 h 1775939"/>
                <a:gd name="connsiteX198" fmla="*/ 5380352 w 9739305"/>
                <a:gd name="connsiteY198" fmla="*/ 1420558 h 1775939"/>
                <a:gd name="connsiteX199" fmla="*/ 5509233 w 9739305"/>
                <a:gd name="connsiteY199" fmla="*/ 1487165 h 1775939"/>
                <a:gd name="connsiteX200" fmla="*/ 5563203 w 9739305"/>
                <a:gd name="connsiteY200" fmla="*/ 1499314 h 1775939"/>
                <a:gd name="connsiteX201" fmla="*/ 5621569 w 9739305"/>
                <a:gd name="connsiteY201" fmla="*/ 1493518 h 1775939"/>
                <a:gd name="connsiteX202" fmla="*/ 5655136 w 9739305"/>
                <a:gd name="connsiteY202" fmla="*/ 1486565 h 1775939"/>
                <a:gd name="connsiteX203" fmla="*/ 5736883 w 9739305"/>
                <a:gd name="connsiteY203" fmla="*/ 1436327 h 1775939"/>
                <a:gd name="connsiteX204" fmla="*/ 5784777 w 9739305"/>
                <a:gd name="connsiteY204" fmla="*/ 1435588 h 1775939"/>
                <a:gd name="connsiteX205" fmla="*/ 5860952 w 9739305"/>
                <a:gd name="connsiteY205" fmla="*/ 1463773 h 1775939"/>
                <a:gd name="connsiteX206" fmla="*/ 5997123 w 9739305"/>
                <a:gd name="connsiteY206" fmla="*/ 1471491 h 1775939"/>
                <a:gd name="connsiteX207" fmla="*/ 6063793 w 9739305"/>
                <a:gd name="connsiteY207" fmla="*/ 1423706 h 1775939"/>
                <a:gd name="connsiteX208" fmla="*/ 6097303 w 9739305"/>
                <a:gd name="connsiteY208" fmla="*/ 1379247 h 1775939"/>
                <a:gd name="connsiteX209" fmla="*/ 6197741 w 9739305"/>
                <a:gd name="connsiteY209" fmla="*/ 1324656 h 1775939"/>
                <a:gd name="connsiteX210" fmla="*/ 6223125 w 9739305"/>
                <a:gd name="connsiteY210" fmla="*/ 1341950 h 1775939"/>
                <a:gd name="connsiteX211" fmla="*/ 6298923 w 9739305"/>
                <a:gd name="connsiteY211" fmla="*/ 1346144 h 1775939"/>
                <a:gd name="connsiteX212" fmla="*/ 6380532 w 9739305"/>
                <a:gd name="connsiteY212" fmla="*/ 1341582 h 1775939"/>
                <a:gd name="connsiteX213" fmla="*/ 6523222 w 9739305"/>
                <a:gd name="connsiteY213" fmla="*/ 1343021 h 1775939"/>
                <a:gd name="connsiteX214" fmla="*/ 6615600 w 9739305"/>
                <a:gd name="connsiteY214" fmla="*/ 1291015 h 1775939"/>
                <a:gd name="connsiteX215" fmla="*/ 6650812 w 9739305"/>
                <a:gd name="connsiteY215" fmla="*/ 1269700 h 1775939"/>
                <a:gd name="connsiteX216" fmla="*/ 6684030 w 9739305"/>
                <a:gd name="connsiteY216" fmla="*/ 1255543 h 1775939"/>
                <a:gd name="connsiteX217" fmla="*/ 6722764 w 9739305"/>
                <a:gd name="connsiteY217" fmla="*/ 1246615 h 1775939"/>
                <a:gd name="connsiteX218" fmla="*/ 6815757 w 9739305"/>
                <a:gd name="connsiteY218" fmla="*/ 1215451 h 1775939"/>
                <a:gd name="connsiteX219" fmla="*/ 6866200 w 9739305"/>
                <a:gd name="connsiteY219" fmla="*/ 1186810 h 1775939"/>
                <a:gd name="connsiteX220" fmla="*/ 6981228 w 9739305"/>
                <a:gd name="connsiteY220" fmla="*/ 1155999 h 1775939"/>
                <a:gd name="connsiteX221" fmla="*/ 7059255 w 9739305"/>
                <a:gd name="connsiteY221" fmla="*/ 1129638 h 1775939"/>
                <a:gd name="connsiteX222" fmla="*/ 7140774 w 9739305"/>
                <a:gd name="connsiteY222" fmla="*/ 1086787 h 1775939"/>
                <a:gd name="connsiteX223" fmla="*/ 7152150 w 9739305"/>
                <a:gd name="connsiteY223" fmla="*/ 1080276 h 1775939"/>
                <a:gd name="connsiteX224" fmla="*/ 7178911 w 9739305"/>
                <a:gd name="connsiteY224" fmla="*/ 1053404 h 1775939"/>
                <a:gd name="connsiteX225" fmla="*/ 7215302 w 9739305"/>
                <a:gd name="connsiteY225" fmla="*/ 963609 h 1775939"/>
                <a:gd name="connsiteX226" fmla="*/ 7226104 w 9739305"/>
                <a:gd name="connsiteY226" fmla="*/ 945196 h 1775939"/>
                <a:gd name="connsiteX227" fmla="*/ 7329145 w 9739305"/>
                <a:gd name="connsiteY227" fmla="*/ 879964 h 1775939"/>
                <a:gd name="connsiteX228" fmla="*/ 7368683 w 9739305"/>
                <a:gd name="connsiteY228" fmla="*/ 883708 h 1775939"/>
                <a:gd name="connsiteX229" fmla="*/ 7412980 w 9739305"/>
                <a:gd name="connsiteY229" fmla="*/ 901348 h 1775939"/>
                <a:gd name="connsiteX230" fmla="*/ 7508285 w 9739305"/>
                <a:gd name="connsiteY230" fmla="*/ 901932 h 1775939"/>
                <a:gd name="connsiteX231" fmla="*/ 7543367 w 9739305"/>
                <a:gd name="connsiteY231" fmla="*/ 890040 h 1775939"/>
                <a:gd name="connsiteX232" fmla="*/ 7604247 w 9739305"/>
                <a:gd name="connsiteY232" fmla="*/ 859640 h 1775939"/>
                <a:gd name="connsiteX233" fmla="*/ 7650214 w 9739305"/>
                <a:gd name="connsiteY233" fmla="*/ 814893 h 1775939"/>
                <a:gd name="connsiteX234" fmla="*/ 7716618 w 9739305"/>
                <a:gd name="connsiteY234" fmla="*/ 741384 h 1775939"/>
                <a:gd name="connsiteX235" fmla="*/ 7849257 w 9739305"/>
                <a:gd name="connsiteY235" fmla="*/ 708153 h 1775939"/>
                <a:gd name="connsiteX236" fmla="*/ 7900340 w 9739305"/>
                <a:gd name="connsiteY236" fmla="*/ 696745 h 1775939"/>
                <a:gd name="connsiteX237" fmla="*/ 8085922 w 9739305"/>
                <a:gd name="connsiteY237" fmla="*/ 650290 h 1775939"/>
                <a:gd name="connsiteX238" fmla="*/ 8102187 w 9739305"/>
                <a:gd name="connsiteY238" fmla="*/ 648251 h 1775939"/>
                <a:gd name="connsiteX239" fmla="*/ 8229960 w 9739305"/>
                <a:gd name="connsiteY239" fmla="*/ 598934 h 1775939"/>
                <a:gd name="connsiteX240" fmla="*/ 8260743 w 9739305"/>
                <a:gd name="connsiteY240" fmla="*/ 586776 h 1775939"/>
                <a:gd name="connsiteX241" fmla="*/ 8297724 w 9739305"/>
                <a:gd name="connsiteY241" fmla="*/ 557687 h 1775939"/>
                <a:gd name="connsiteX242" fmla="*/ 8329397 w 9739305"/>
                <a:gd name="connsiteY242" fmla="*/ 479103 h 1775939"/>
                <a:gd name="connsiteX243" fmla="*/ 8369109 w 9739305"/>
                <a:gd name="connsiteY243" fmla="*/ 442035 h 1775939"/>
                <a:gd name="connsiteX244" fmla="*/ 8398212 w 9739305"/>
                <a:gd name="connsiteY244" fmla="*/ 419288 h 1775939"/>
                <a:gd name="connsiteX245" fmla="*/ 8423091 w 9739305"/>
                <a:gd name="connsiteY245" fmla="*/ 385761 h 1775939"/>
                <a:gd name="connsiteX246" fmla="*/ 8445807 w 9739305"/>
                <a:gd name="connsiteY246" fmla="*/ 307296 h 1775939"/>
                <a:gd name="connsiteX247" fmla="*/ 8483136 w 9739305"/>
                <a:gd name="connsiteY247" fmla="*/ 236912 h 1775939"/>
                <a:gd name="connsiteX248" fmla="*/ 8554397 w 9739305"/>
                <a:gd name="connsiteY248" fmla="*/ 195498 h 1775939"/>
                <a:gd name="connsiteX249" fmla="*/ 8598729 w 9739305"/>
                <a:gd name="connsiteY249" fmla="*/ 173430 h 1775939"/>
                <a:gd name="connsiteX250" fmla="*/ 8779113 w 9739305"/>
                <a:gd name="connsiteY250" fmla="*/ 184822 h 1775939"/>
                <a:gd name="connsiteX251" fmla="*/ 8902517 w 9739305"/>
                <a:gd name="connsiteY251" fmla="*/ 198490 h 1775939"/>
                <a:gd name="connsiteX252" fmla="*/ 8942393 w 9739305"/>
                <a:gd name="connsiteY252" fmla="*/ 189035 h 1775939"/>
                <a:gd name="connsiteX253" fmla="*/ 9053027 w 9739305"/>
                <a:gd name="connsiteY253" fmla="*/ 119670 h 1775939"/>
                <a:gd name="connsiteX254" fmla="*/ 9164008 w 9739305"/>
                <a:gd name="connsiteY254" fmla="*/ 85758 h 1775939"/>
                <a:gd name="connsiteX255" fmla="*/ 9248172 w 9739305"/>
                <a:gd name="connsiteY255" fmla="*/ 73540 h 1775939"/>
                <a:gd name="connsiteX256" fmla="*/ 9320568 w 9739305"/>
                <a:gd name="connsiteY256" fmla="*/ 63772 h 1775939"/>
                <a:gd name="connsiteX257" fmla="*/ 9407003 w 9739305"/>
                <a:gd name="connsiteY257" fmla="*/ 42029 h 1775939"/>
                <a:gd name="connsiteX258" fmla="*/ 9455456 w 9739305"/>
                <a:gd name="connsiteY258" fmla="*/ 20546 h 1775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Lst>
              <a:rect l="l" t="t" r="r" b="b"/>
              <a:pathLst>
                <a:path w="9739305" h="1775939">
                  <a:moveTo>
                    <a:pt x="9506323" y="0"/>
                  </a:moveTo>
                  <a:lnTo>
                    <a:pt x="9739305" y="0"/>
                  </a:lnTo>
                  <a:lnTo>
                    <a:pt x="9721016" y="12453"/>
                  </a:lnTo>
                  <a:cubicBezTo>
                    <a:pt x="9690045" y="40939"/>
                    <a:pt x="9658859" y="68964"/>
                    <a:pt x="9619776" y="90780"/>
                  </a:cubicBezTo>
                  <a:cubicBezTo>
                    <a:pt x="9581267" y="112410"/>
                    <a:pt x="9545008" y="136288"/>
                    <a:pt x="9506710" y="158222"/>
                  </a:cubicBezTo>
                  <a:cubicBezTo>
                    <a:pt x="9469164" y="179649"/>
                    <a:pt x="9435404" y="202776"/>
                    <a:pt x="9417057" y="238502"/>
                  </a:cubicBezTo>
                  <a:cubicBezTo>
                    <a:pt x="9408857" y="254276"/>
                    <a:pt x="9397029" y="271640"/>
                    <a:pt x="9380548" y="281379"/>
                  </a:cubicBezTo>
                  <a:cubicBezTo>
                    <a:pt x="9357055" y="295224"/>
                    <a:pt x="9326757" y="301236"/>
                    <a:pt x="9301035" y="313304"/>
                  </a:cubicBezTo>
                  <a:cubicBezTo>
                    <a:pt x="9270739" y="327477"/>
                    <a:pt x="9235503" y="340162"/>
                    <a:pt x="9215480" y="361372"/>
                  </a:cubicBezTo>
                  <a:cubicBezTo>
                    <a:pt x="9197689" y="380278"/>
                    <a:pt x="9179513" y="395277"/>
                    <a:pt x="9155376" y="407897"/>
                  </a:cubicBezTo>
                  <a:cubicBezTo>
                    <a:pt x="9138462" y="416717"/>
                    <a:pt x="9126335" y="431897"/>
                    <a:pt x="9108770" y="439335"/>
                  </a:cubicBezTo>
                  <a:cubicBezTo>
                    <a:pt x="9085671" y="449237"/>
                    <a:pt x="9062288" y="457270"/>
                    <a:pt x="9042339" y="471886"/>
                  </a:cubicBezTo>
                  <a:cubicBezTo>
                    <a:pt x="9021638" y="487007"/>
                    <a:pt x="8997876" y="499296"/>
                    <a:pt x="8976155" y="513526"/>
                  </a:cubicBezTo>
                  <a:cubicBezTo>
                    <a:pt x="8964637" y="521143"/>
                    <a:pt x="8955362" y="530850"/>
                    <a:pt x="8944250" y="538762"/>
                  </a:cubicBezTo>
                  <a:cubicBezTo>
                    <a:pt x="8923906" y="553238"/>
                    <a:pt x="8903158" y="567422"/>
                    <a:pt x="8882191" y="581144"/>
                  </a:cubicBezTo>
                  <a:cubicBezTo>
                    <a:pt x="8861228" y="594868"/>
                    <a:pt x="8841332" y="610579"/>
                    <a:pt x="8818061" y="620960"/>
                  </a:cubicBezTo>
                  <a:cubicBezTo>
                    <a:pt x="8778386" y="638567"/>
                    <a:pt x="8734713" y="650088"/>
                    <a:pt x="8696263" y="668892"/>
                  </a:cubicBezTo>
                  <a:cubicBezTo>
                    <a:pt x="8657243" y="688034"/>
                    <a:pt x="8620769" y="711451"/>
                    <a:pt x="8586493" y="736016"/>
                  </a:cubicBezTo>
                  <a:cubicBezTo>
                    <a:pt x="8559370" y="755372"/>
                    <a:pt x="8533990" y="774487"/>
                    <a:pt x="8499250" y="785420"/>
                  </a:cubicBezTo>
                  <a:cubicBezTo>
                    <a:pt x="8479867" y="791534"/>
                    <a:pt x="8459807" y="803801"/>
                    <a:pt x="8448581" y="817525"/>
                  </a:cubicBezTo>
                  <a:cubicBezTo>
                    <a:pt x="8424305" y="847414"/>
                    <a:pt x="8392427" y="869197"/>
                    <a:pt x="8356131" y="888209"/>
                  </a:cubicBezTo>
                  <a:cubicBezTo>
                    <a:pt x="8307679" y="913772"/>
                    <a:pt x="8259834" y="939776"/>
                    <a:pt x="8211166" y="964878"/>
                  </a:cubicBezTo>
                  <a:cubicBezTo>
                    <a:pt x="8182465" y="979759"/>
                    <a:pt x="8153995" y="995412"/>
                    <a:pt x="8123367" y="1006776"/>
                  </a:cubicBezTo>
                  <a:cubicBezTo>
                    <a:pt x="8060787" y="1030195"/>
                    <a:pt x="7996505" y="1050714"/>
                    <a:pt x="7933271" y="1072752"/>
                  </a:cubicBezTo>
                  <a:cubicBezTo>
                    <a:pt x="7912572" y="1079870"/>
                    <a:pt x="7893169" y="1089594"/>
                    <a:pt x="7872042" y="1095949"/>
                  </a:cubicBezTo>
                  <a:cubicBezTo>
                    <a:pt x="7849189" y="1102856"/>
                    <a:pt x="7824394" y="1105779"/>
                    <a:pt x="7801540" y="1112687"/>
                  </a:cubicBezTo>
                  <a:cubicBezTo>
                    <a:pt x="7763512" y="1124093"/>
                    <a:pt x="7726779" y="1138106"/>
                    <a:pt x="7688760" y="1149668"/>
                  </a:cubicBezTo>
                  <a:cubicBezTo>
                    <a:pt x="7615403" y="1171881"/>
                    <a:pt x="7541813" y="1193320"/>
                    <a:pt x="7468219" y="1214601"/>
                  </a:cubicBezTo>
                  <a:cubicBezTo>
                    <a:pt x="7452461" y="1219127"/>
                    <a:pt x="7435183" y="1220431"/>
                    <a:pt x="7419634" y="1225261"/>
                  </a:cubicBezTo>
                  <a:cubicBezTo>
                    <a:pt x="7378370" y="1238236"/>
                    <a:pt x="7337343" y="1252140"/>
                    <a:pt x="7296522" y="1266193"/>
                  </a:cubicBezTo>
                  <a:cubicBezTo>
                    <a:pt x="7271802" y="1274761"/>
                    <a:pt x="7247746" y="1285023"/>
                    <a:pt x="7222817" y="1293286"/>
                  </a:cubicBezTo>
                  <a:cubicBezTo>
                    <a:pt x="7202872" y="1299897"/>
                    <a:pt x="7182284" y="1305284"/>
                    <a:pt x="7161457" y="1309742"/>
                  </a:cubicBezTo>
                  <a:cubicBezTo>
                    <a:pt x="7143523" y="1313589"/>
                    <a:pt x="7124653" y="1314184"/>
                    <a:pt x="7106944" y="1318647"/>
                  </a:cubicBezTo>
                  <a:cubicBezTo>
                    <a:pt x="7059008" y="1330687"/>
                    <a:pt x="7011720" y="1343954"/>
                    <a:pt x="6964204" y="1356601"/>
                  </a:cubicBezTo>
                  <a:cubicBezTo>
                    <a:pt x="6945158" y="1361601"/>
                    <a:pt x="6925667" y="1365522"/>
                    <a:pt x="6907255" y="1371589"/>
                  </a:cubicBezTo>
                  <a:cubicBezTo>
                    <a:pt x="6857955" y="1387619"/>
                    <a:pt x="6809525" y="1405490"/>
                    <a:pt x="6759991" y="1420747"/>
                  </a:cubicBezTo>
                  <a:cubicBezTo>
                    <a:pt x="6718908" y="1433400"/>
                    <a:pt x="6676513" y="1443133"/>
                    <a:pt x="6634783" y="1454562"/>
                  </a:cubicBezTo>
                  <a:cubicBezTo>
                    <a:pt x="6617097" y="1459495"/>
                    <a:pt x="6600269" y="1466113"/>
                    <a:pt x="6582555" y="1470418"/>
                  </a:cubicBezTo>
                  <a:cubicBezTo>
                    <a:pt x="6542888" y="1480178"/>
                    <a:pt x="6502579" y="1488712"/>
                    <a:pt x="6462719" y="1498482"/>
                  </a:cubicBezTo>
                  <a:cubicBezTo>
                    <a:pt x="6440000" y="1504127"/>
                    <a:pt x="6418233" y="1513338"/>
                    <a:pt x="6395050" y="1517437"/>
                  </a:cubicBezTo>
                  <a:cubicBezTo>
                    <a:pt x="6339992" y="1527154"/>
                    <a:pt x="6284444" y="1534853"/>
                    <a:pt x="6228927" y="1543179"/>
                  </a:cubicBezTo>
                  <a:cubicBezTo>
                    <a:pt x="6171671" y="1551745"/>
                    <a:pt x="6114621" y="1560617"/>
                    <a:pt x="6057331" y="1568558"/>
                  </a:cubicBezTo>
                  <a:cubicBezTo>
                    <a:pt x="6025969" y="1572738"/>
                    <a:pt x="5994307" y="1574734"/>
                    <a:pt x="5962939" y="1578758"/>
                  </a:cubicBezTo>
                  <a:cubicBezTo>
                    <a:pt x="5935441" y="1582281"/>
                    <a:pt x="5908230" y="1587673"/>
                    <a:pt x="5880756" y="1591666"/>
                  </a:cubicBezTo>
                  <a:cubicBezTo>
                    <a:pt x="5856953" y="1595010"/>
                    <a:pt x="5832910" y="1597425"/>
                    <a:pt x="5809105" y="1600770"/>
                  </a:cubicBezTo>
                  <a:cubicBezTo>
                    <a:pt x="5770986" y="1606216"/>
                    <a:pt x="5733083" y="1612124"/>
                    <a:pt x="5695165" y="1617719"/>
                  </a:cubicBezTo>
                  <a:cubicBezTo>
                    <a:pt x="5679295" y="1619896"/>
                    <a:pt x="5662765" y="1624616"/>
                    <a:pt x="5647685" y="1622990"/>
                  </a:cubicBezTo>
                  <a:cubicBezTo>
                    <a:pt x="5609687" y="1618857"/>
                    <a:pt x="5572641" y="1622370"/>
                    <a:pt x="5535323" y="1628248"/>
                  </a:cubicBezTo>
                  <a:cubicBezTo>
                    <a:pt x="5522562" y="1630278"/>
                    <a:pt x="5508745" y="1630629"/>
                    <a:pt x="5496177" y="1628567"/>
                  </a:cubicBezTo>
                  <a:cubicBezTo>
                    <a:pt x="5470455" y="1624470"/>
                    <a:pt x="5445407" y="1618145"/>
                    <a:pt x="5420013" y="1612778"/>
                  </a:cubicBezTo>
                  <a:cubicBezTo>
                    <a:pt x="5417253" y="1612127"/>
                    <a:pt x="5413941" y="1612129"/>
                    <a:pt x="5411005" y="1611800"/>
                  </a:cubicBezTo>
                  <a:cubicBezTo>
                    <a:pt x="5394351" y="1609934"/>
                    <a:pt x="5377898" y="1608060"/>
                    <a:pt x="5361259" y="1606507"/>
                  </a:cubicBezTo>
                  <a:cubicBezTo>
                    <a:pt x="5352259" y="1605686"/>
                    <a:pt x="5343116" y="1605970"/>
                    <a:pt x="5334120" y="1605305"/>
                  </a:cubicBezTo>
                  <a:cubicBezTo>
                    <a:pt x="5299308" y="1602589"/>
                    <a:pt x="5261564" y="1611785"/>
                    <a:pt x="5230715" y="1594283"/>
                  </a:cubicBezTo>
                  <a:cubicBezTo>
                    <a:pt x="5210688" y="1583006"/>
                    <a:pt x="5191969" y="1586734"/>
                    <a:pt x="5171263" y="1589616"/>
                  </a:cubicBezTo>
                  <a:cubicBezTo>
                    <a:pt x="5155583" y="1591784"/>
                    <a:pt x="5139427" y="1592091"/>
                    <a:pt x="5123496" y="1593018"/>
                  </a:cubicBezTo>
                  <a:cubicBezTo>
                    <a:pt x="5095527" y="1594836"/>
                    <a:pt x="5067543" y="1596342"/>
                    <a:pt x="5039590" y="1598474"/>
                  </a:cubicBezTo>
                  <a:cubicBezTo>
                    <a:pt x="5030662" y="1599218"/>
                    <a:pt x="5021716" y="1603574"/>
                    <a:pt x="5012937" y="1603369"/>
                  </a:cubicBezTo>
                  <a:cubicBezTo>
                    <a:pt x="4972362" y="1602343"/>
                    <a:pt x="4931703" y="1599594"/>
                    <a:pt x="4891143" y="1598882"/>
                  </a:cubicBezTo>
                  <a:cubicBezTo>
                    <a:pt x="4868132" y="1598423"/>
                    <a:pt x="4844753" y="1602530"/>
                    <a:pt x="4821905" y="1601436"/>
                  </a:cubicBezTo>
                  <a:cubicBezTo>
                    <a:pt x="4795544" y="1600196"/>
                    <a:pt x="4769576" y="1595013"/>
                    <a:pt x="4743339" y="1592353"/>
                  </a:cubicBezTo>
                  <a:cubicBezTo>
                    <a:pt x="4736095" y="1591605"/>
                    <a:pt x="4728193" y="1593398"/>
                    <a:pt x="4720626" y="1594076"/>
                  </a:cubicBezTo>
                  <a:cubicBezTo>
                    <a:pt x="4712089" y="1594803"/>
                    <a:pt x="4703760" y="1595832"/>
                    <a:pt x="4695215" y="1596400"/>
                  </a:cubicBezTo>
                  <a:cubicBezTo>
                    <a:pt x="4669182" y="1597969"/>
                    <a:pt x="4643112" y="1598756"/>
                    <a:pt x="4617116" y="1601107"/>
                  </a:cubicBezTo>
                  <a:cubicBezTo>
                    <a:pt x="4601208" y="1602502"/>
                    <a:pt x="4584802" y="1609727"/>
                    <a:pt x="4569913" y="1608091"/>
                  </a:cubicBezTo>
                  <a:cubicBezTo>
                    <a:pt x="4539567" y="1605002"/>
                    <a:pt x="4509928" y="1616632"/>
                    <a:pt x="4479392" y="1609630"/>
                  </a:cubicBezTo>
                  <a:cubicBezTo>
                    <a:pt x="4469938" y="1607574"/>
                    <a:pt x="4457412" y="1614456"/>
                    <a:pt x="4446151" y="1615312"/>
                  </a:cubicBezTo>
                  <a:cubicBezTo>
                    <a:pt x="4418004" y="1617453"/>
                    <a:pt x="4389812" y="1618656"/>
                    <a:pt x="4361619" y="1619859"/>
                  </a:cubicBezTo>
                  <a:cubicBezTo>
                    <a:pt x="4336341" y="1620921"/>
                    <a:pt x="4310204" y="1624377"/>
                    <a:pt x="4285695" y="1621164"/>
                  </a:cubicBezTo>
                  <a:cubicBezTo>
                    <a:pt x="4260004" y="1617695"/>
                    <a:pt x="4237099" y="1619427"/>
                    <a:pt x="4212667" y="1625940"/>
                  </a:cubicBezTo>
                  <a:cubicBezTo>
                    <a:pt x="4195929" y="1630357"/>
                    <a:pt x="4178068" y="1631689"/>
                    <a:pt x="4160628" y="1633627"/>
                  </a:cubicBezTo>
                  <a:cubicBezTo>
                    <a:pt x="4141833" y="1635789"/>
                    <a:pt x="4120875" y="1633504"/>
                    <a:pt x="4104018" y="1639495"/>
                  </a:cubicBezTo>
                  <a:cubicBezTo>
                    <a:pt x="4053828" y="1657296"/>
                    <a:pt x="4001698" y="1663104"/>
                    <a:pt x="3948438" y="1665671"/>
                  </a:cubicBezTo>
                  <a:cubicBezTo>
                    <a:pt x="3938718" y="1666140"/>
                    <a:pt x="3928697" y="1664427"/>
                    <a:pt x="3919256" y="1662527"/>
                  </a:cubicBezTo>
                  <a:cubicBezTo>
                    <a:pt x="3864147" y="1651058"/>
                    <a:pt x="3809587" y="1654944"/>
                    <a:pt x="3754603" y="1666227"/>
                  </a:cubicBezTo>
                  <a:cubicBezTo>
                    <a:pt x="3743223" y="1668658"/>
                    <a:pt x="3730411" y="1669591"/>
                    <a:pt x="3718852" y="1668265"/>
                  </a:cubicBezTo>
                  <a:cubicBezTo>
                    <a:pt x="3686318" y="1664340"/>
                    <a:pt x="3654585" y="1656767"/>
                    <a:pt x="3621934" y="1654418"/>
                  </a:cubicBezTo>
                  <a:cubicBezTo>
                    <a:pt x="3567977" y="1650585"/>
                    <a:pt x="3522560" y="1674431"/>
                    <a:pt x="3475226" y="1690838"/>
                  </a:cubicBezTo>
                  <a:cubicBezTo>
                    <a:pt x="3430187" y="1706349"/>
                    <a:pt x="3392759" y="1738285"/>
                    <a:pt x="3338395" y="1734157"/>
                  </a:cubicBezTo>
                  <a:cubicBezTo>
                    <a:pt x="3332924" y="1733793"/>
                    <a:pt x="3327102" y="1738312"/>
                    <a:pt x="3321128" y="1739699"/>
                  </a:cubicBezTo>
                  <a:cubicBezTo>
                    <a:pt x="3304749" y="1743471"/>
                    <a:pt x="3288400" y="1747867"/>
                    <a:pt x="3271751" y="1750083"/>
                  </a:cubicBezTo>
                  <a:cubicBezTo>
                    <a:pt x="3251431" y="1752946"/>
                    <a:pt x="3230601" y="1753322"/>
                    <a:pt x="3210267" y="1755871"/>
                  </a:cubicBezTo>
                  <a:cubicBezTo>
                    <a:pt x="3184115" y="1759015"/>
                    <a:pt x="3158504" y="1765272"/>
                    <a:pt x="3132456" y="1766527"/>
                  </a:cubicBezTo>
                  <a:cubicBezTo>
                    <a:pt x="3111463" y="1767539"/>
                    <a:pt x="3090384" y="1762749"/>
                    <a:pt x="3069450" y="1760933"/>
                  </a:cubicBezTo>
                  <a:cubicBezTo>
                    <a:pt x="3039909" y="1758434"/>
                    <a:pt x="3007693" y="1761086"/>
                    <a:pt x="2981357" y="1752311"/>
                  </a:cubicBezTo>
                  <a:cubicBezTo>
                    <a:pt x="2953242" y="1742995"/>
                    <a:pt x="2926767" y="1739406"/>
                    <a:pt x="2898350" y="1744071"/>
                  </a:cubicBezTo>
                  <a:cubicBezTo>
                    <a:pt x="2888878" y="1745627"/>
                    <a:pt x="2876949" y="1752794"/>
                    <a:pt x="2872998" y="1759731"/>
                  </a:cubicBezTo>
                  <a:cubicBezTo>
                    <a:pt x="2864196" y="1775222"/>
                    <a:pt x="2851302" y="1778512"/>
                    <a:pt x="2833363" y="1774197"/>
                  </a:cubicBezTo>
                  <a:cubicBezTo>
                    <a:pt x="2817796" y="1770553"/>
                    <a:pt x="2798835" y="1769271"/>
                    <a:pt x="2787932" y="1761321"/>
                  </a:cubicBezTo>
                  <a:cubicBezTo>
                    <a:pt x="2757035" y="1738800"/>
                    <a:pt x="2719092" y="1739844"/>
                    <a:pt x="2681851" y="1735206"/>
                  </a:cubicBezTo>
                  <a:cubicBezTo>
                    <a:pt x="2659116" y="1732377"/>
                    <a:pt x="2638112" y="1733233"/>
                    <a:pt x="2615692" y="1736981"/>
                  </a:cubicBezTo>
                  <a:cubicBezTo>
                    <a:pt x="2566996" y="1745293"/>
                    <a:pt x="2518963" y="1739133"/>
                    <a:pt x="2471401" y="1730598"/>
                  </a:cubicBezTo>
                  <a:cubicBezTo>
                    <a:pt x="2439951" y="1724896"/>
                    <a:pt x="2407862" y="1722048"/>
                    <a:pt x="2376602" y="1716179"/>
                  </a:cubicBezTo>
                  <a:cubicBezTo>
                    <a:pt x="2353197" y="1711657"/>
                    <a:pt x="2329742" y="1706039"/>
                    <a:pt x="2308117" y="1697980"/>
                  </a:cubicBezTo>
                  <a:cubicBezTo>
                    <a:pt x="2276760" y="1686151"/>
                    <a:pt x="2248972" y="1667403"/>
                    <a:pt x="2210156" y="1674611"/>
                  </a:cubicBezTo>
                  <a:cubicBezTo>
                    <a:pt x="2175975" y="1680965"/>
                    <a:pt x="2144400" y="1672601"/>
                    <a:pt x="2112456" y="1664725"/>
                  </a:cubicBezTo>
                  <a:cubicBezTo>
                    <a:pt x="2088991" y="1658951"/>
                    <a:pt x="2065524" y="1653018"/>
                    <a:pt x="2041401" y="1649787"/>
                  </a:cubicBezTo>
                  <a:cubicBezTo>
                    <a:pt x="2012771" y="1645989"/>
                    <a:pt x="1980804" y="1649728"/>
                    <a:pt x="1955072" y="1641394"/>
                  </a:cubicBezTo>
                  <a:cubicBezTo>
                    <a:pt x="1928153" y="1632648"/>
                    <a:pt x="1906514" y="1640440"/>
                    <a:pt x="1883129" y="1644393"/>
                  </a:cubicBezTo>
                  <a:cubicBezTo>
                    <a:pt x="1845824" y="1650585"/>
                    <a:pt x="1808893" y="1660526"/>
                    <a:pt x="1770492" y="1652019"/>
                  </a:cubicBezTo>
                  <a:cubicBezTo>
                    <a:pt x="1723819" y="1641714"/>
                    <a:pt x="1677489" y="1630452"/>
                    <a:pt x="1630653" y="1620782"/>
                  </a:cubicBezTo>
                  <a:cubicBezTo>
                    <a:pt x="1612549" y="1617102"/>
                    <a:pt x="1593218" y="1616151"/>
                    <a:pt x="1574457" y="1615016"/>
                  </a:cubicBezTo>
                  <a:cubicBezTo>
                    <a:pt x="1556686" y="1614146"/>
                    <a:pt x="1535710" y="1619551"/>
                    <a:pt x="1521784" y="1613632"/>
                  </a:cubicBezTo>
                  <a:cubicBezTo>
                    <a:pt x="1485979" y="1598408"/>
                    <a:pt x="1449621" y="1591844"/>
                    <a:pt x="1409187" y="1593793"/>
                  </a:cubicBezTo>
                  <a:cubicBezTo>
                    <a:pt x="1394024" y="1594524"/>
                    <a:pt x="1378911" y="1588189"/>
                    <a:pt x="1363496" y="1587676"/>
                  </a:cubicBezTo>
                  <a:cubicBezTo>
                    <a:pt x="1342425" y="1587124"/>
                    <a:pt x="1318117" y="1584058"/>
                    <a:pt x="1300134" y="1590889"/>
                  </a:cubicBezTo>
                  <a:cubicBezTo>
                    <a:pt x="1257854" y="1607051"/>
                    <a:pt x="1222495" y="1596986"/>
                    <a:pt x="1184306" y="1584859"/>
                  </a:cubicBezTo>
                  <a:cubicBezTo>
                    <a:pt x="1146708" y="1572861"/>
                    <a:pt x="1107302" y="1563776"/>
                    <a:pt x="1067600" y="1556587"/>
                  </a:cubicBezTo>
                  <a:cubicBezTo>
                    <a:pt x="1052669" y="1554011"/>
                    <a:pt x="1035245" y="1560344"/>
                    <a:pt x="1018967" y="1562226"/>
                  </a:cubicBezTo>
                  <a:cubicBezTo>
                    <a:pt x="1013150" y="1562822"/>
                    <a:pt x="1006759" y="1563601"/>
                    <a:pt x="1001437" y="1562287"/>
                  </a:cubicBezTo>
                  <a:cubicBezTo>
                    <a:pt x="949978" y="1549702"/>
                    <a:pt x="897913" y="1540756"/>
                    <a:pt x="843282" y="1551235"/>
                  </a:cubicBezTo>
                  <a:cubicBezTo>
                    <a:pt x="838267" y="1552263"/>
                    <a:pt x="832545" y="1550812"/>
                    <a:pt x="827437" y="1549959"/>
                  </a:cubicBezTo>
                  <a:cubicBezTo>
                    <a:pt x="802478" y="1545513"/>
                    <a:pt x="777945" y="1537750"/>
                    <a:pt x="752774" y="1536924"/>
                  </a:cubicBezTo>
                  <a:cubicBezTo>
                    <a:pt x="690717" y="1534893"/>
                    <a:pt x="628418" y="1535855"/>
                    <a:pt x="566053" y="1535567"/>
                  </a:cubicBezTo>
                  <a:cubicBezTo>
                    <a:pt x="562157" y="1535598"/>
                    <a:pt x="558075" y="1535795"/>
                    <a:pt x="554525" y="1534867"/>
                  </a:cubicBezTo>
                  <a:cubicBezTo>
                    <a:pt x="531261" y="1529239"/>
                    <a:pt x="511348" y="1532398"/>
                    <a:pt x="492526" y="1546173"/>
                  </a:cubicBezTo>
                  <a:cubicBezTo>
                    <a:pt x="484245" y="1552222"/>
                    <a:pt x="472725" y="1555759"/>
                    <a:pt x="462187" y="1559407"/>
                  </a:cubicBezTo>
                  <a:cubicBezTo>
                    <a:pt x="446667" y="1564864"/>
                    <a:pt x="430753" y="1570181"/>
                    <a:pt x="414568" y="1573944"/>
                  </a:cubicBezTo>
                  <a:cubicBezTo>
                    <a:pt x="398570" y="1577539"/>
                    <a:pt x="381458" y="1582287"/>
                    <a:pt x="365802" y="1580845"/>
                  </a:cubicBezTo>
                  <a:cubicBezTo>
                    <a:pt x="337622" y="1578281"/>
                    <a:pt x="310567" y="1570797"/>
                    <a:pt x="282687" y="1566332"/>
                  </a:cubicBezTo>
                  <a:cubicBezTo>
                    <a:pt x="273064" y="1564756"/>
                    <a:pt x="262582" y="1565577"/>
                    <a:pt x="252662" y="1565897"/>
                  </a:cubicBezTo>
                  <a:cubicBezTo>
                    <a:pt x="229895" y="1566525"/>
                    <a:pt x="206788" y="1572190"/>
                    <a:pt x="185558" y="1560187"/>
                  </a:cubicBezTo>
                  <a:cubicBezTo>
                    <a:pt x="165921" y="1548893"/>
                    <a:pt x="146848" y="1553421"/>
                    <a:pt x="127273" y="1563624"/>
                  </a:cubicBezTo>
                  <a:cubicBezTo>
                    <a:pt x="113205" y="1570894"/>
                    <a:pt x="97127" y="1576849"/>
                    <a:pt x="81114" y="1580132"/>
                  </a:cubicBezTo>
                  <a:cubicBezTo>
                    <a:pt x="59119" y="1584644"/>
                    <a:pt x="37222" y="1587113"/>
                    <a:pt x="13214" y="1586229"/>
                  </a:cubicBezTo>
                  <a:lnTo>
                    <a:pt x="0" y="1585408"/>
                  </a:lnTo>
                  <a:lnTo>
                    <a:pt x="0" y="1251083"/>
                  </a:lnTo>
                  <a:lnTo>
                    <a:pt x="4829" y="1250628"/>
                  </a:lnTo>
                  <a:cubicBezTo>
                    <a:pt x="19743" y="1248810"/>
                    <a:pt x="33925" y="1243890"/>
                    <a:pt x="48555" y="1240203"/>
                  </a:cubicBezTo>
                  <a:cubicBezTo>
                    <a:pt x="56634" y="1238087"/>
                    <a:pt x="65164" y="1233125"/>
                    <a:pt x="72789" y="1233698"/>
                  </a:cubicBezTo>
                  <a:cubicBezTo>
                    <a:pt x="116985" y="1237061"/>
                    <a:pt x="156575" y="1221656"/>
                    <a:pt x="197847" y="1212918"/>
                  </a:cubicBezTo>
                  <a:cubicBezTo>
                    <a:pt x="216941" y="1208859"/>
                    <a:pt x="234655" y="1200472"/>
                    <a:pt x="253067" y="1194405"/>
                  </a:cubicBezTo>
                  <a:cubicBezTo>
                    <a:pt x="257858" y="1192761"/>
                    <a:pt x="263240" y="1191246"/>
                    <a:pt x="268116" y="1191325"/>
                  </a:cubicBezTo>
                  <a:cubicBezTo>
                    <a:pt x="296002" y="1191864"/>
                    <a:pt x="323734" y="1193195"/>
                    <a:pt x="351434" y="1193900"/>
                  </a:cubicBezTo>
                  <a:cubicBezTo>
                    <a:pt x="376602" y="1194570"/>
                    <a:pt x="401901" y="1193978"/>
                    <a:pt x="414867" y="1216423"/>
                  </a:cubicBezTo>
                  <a:cubicBezTo>
                    <a:pt x="416792" y="1219940"/>
                    <a:pt x="422751" y="1222321"/>
                    <a:pt x="427335" y="1224454"/>
                  </a:cubicBezTo>
                  <a:cubicBezTo>
                    <a:pt x="498086" y="1257296"/>
                    <a:pt x="534972" y="1254575"/>
                    <a:pt x="600582" y="1213120"/>
                  </a:cubicBezTo>
                  <a:cubicBezTo>
                    <a:pt x="607391" y="1208869"/>
                    <a:pt x="622223" y="1205328"/>
                    <a:pt x="627039" y="1208235"/>
                  </a:cubicBezTo>
                  <a:cubicBezTo>
                    <a:pt x="667947" y="1232315"/>
                    <a:pt x="711159" y="1227406"/>
                    <a:pt x="756446" y="1217062"/>
                  </a:cubicBezTo>
                  <a:cubicBezTo>
                    <a:pt x="768198" y="1214299"/>
                    <a:pt x="784916" y="1213493"/>
                    <a:pt x="794106" y="1218229"/>
                  </a:cubicBezTo>
                  <a:cubicBezTo>
                    <a:pt x="837831" y="1240132"/>
                    <a:pt x="883345" y="1234486"/>
                    <a:pt x="929268" y="1225211"/>
                  </a:cubicBezTo>
                  <a:cubicBezTo>
                    <a:pt x="936407" y="1223768"/>
                    <a:pt x="944870" y="1217395"/>
                    <a:pt x="947713" y="1211766"/>
                  </a:cubicBezTo>
                  <a:cubicBezTo>
                    <a:pt x="957859" y="1191817"/>
                    <a:pt x="978341" y="1184237"/>
                    <a:pt x="1001014" y="1177651"/>
                  </a:cubicBezTo>
                  <a:cubicBezTo>
                    <a:pt x="1036739" y="1166984"/>
                    <a:pt x="1071804" y="1154778"/>
                    <a:pt x="1107747" y="1144571"/>
                  </a:cubicBezTo>
                  <a:cubicBezTo>
                    <a:pt x="1116591" y="1142105"/>
                    <a:pt x="1127732" y="1142824"/>
                    <a:pt x="1137175" y="1144721"/>
                  </a:cubicBezTo>
                  <a:cubicBezTo>
                    <a:pt x="1169439" y="1151170"/>
                    <a:pt x="1190621" y="1170237"/>
                    <a:pt x="1213670" y="1187646"/>
                  </a:cubicBezTo>
                  <a:cubicBezTo>
                    <a:pt x="1223783" y="1195319"/>
                    <a:pt x="1237474" y="1200466"/>
                    <a:pt x="1250725" y="1204534"/>
                  </a:cubicBezTo>
                  <a:cubicBezTo>
                    <a:pt x="1285128" y="1214961"/>
                    <a:pt x="1320250" y="1224096"/>
                    <a:pt x="1355013" y="1233876"/>
                  </a:cubicBezTo>
                  <a:cubicBezTo>
                    <a:pt x="1358370" y="1234813"/>
                    <a:pt x="1361226" y="1237500"/>
                    <a:pt x="1363867" y="1239727"/>
                  </a:cubicBezTo>
                  <a:cubicBezTo>
                    <a:pt x="1390329" y="1263248"/>
                    <a:pt x="1416604" y="1286933"/>
                    <a:pt x="1443262" y="1310445"/>
                  </a:cubicBezTo>
                  <a:cubicBezTo>
                    <a:pt x="1448347" y="1314908"/>
                    <a:pt x="1455513" y="1318016"/>
                    <a:pt x="1460979" y="1322303"/>
                  </a:cubicBezTo>
                  <a:cubicBezTo>
                    <a:pt x="1468669" y="1328210"/>
                    <a:pt x="1478286" y="1333711"/>
                    <a:pt x="1482536" y="1341039"/>
                  </a:cubicBezTo>
                  <a:cubicBezTo>
                    <a:pt x="1495726" y="1364100"/>
                    <a:pt x="1519349" y="1373163"/>
                    <a:pt x="1548717" y="1376141"/>
                  </a:cubicBezTo>
                  <a:cubicBezTo>
                    <a:pt x="1575545" y="1378927"/>
                    <a:pt x="1602342" y="1381090"/>
                    <a:pt x="1629003" y="1384512"/>
                  </a:cubicBezTo>
                  <a:cubicBezTo>
                    <a:pt x="1661543" y="1388593"/>
                    <a:pt x="1693912" y="1393153"/>
                    <a:pt x="1726123" y="1398505"/>
                  </a:cubicBezTo>
                  <a:cubicBezTo>
                    <a:pt x="1740066" y="1400816"/>
                    <a:pt x="1754811" y="1403557"/>
                    <a:pt x="1766964" y="1409092"/>
                  </a:cubicBezTo>
                  <a:cubicBezTo>
                    <a:pt x="1801017" y="1424400"/>
                    <a:pt x="1837141" y="1434114"/>
                    <a:pt x="1875994" y="1427691"/>
                  </a:cubicBezTo>
                  <a:cubicBezTo>
                    <a:pt x="1907115" y="1422580"/>
                    <a:pt x="1933803" y="1430553"/>
                    <a:pt x="1953935" y="1444021"/>
                  </a:cubicBezTo>
                  <a:cubicBezTo>
                    <a:pt x="1990575" y="1468464"/>
                    <a:pt x="2028191" y="1460686"/>
                    <a:pt x="2065495" y="1450414"/>
                  </a:cubicBezTo>
                  <a:cubicBezTo>
                    <a:pt x="2084723" y="1445093"/>
                    <a:pt x="2100691" y="1444951"/>
                    <a:pt x="2119362" y="1448287"/>
                  </a:cubicBezTo>
                  <a:cubicBezTo>
                    <a:pt x="2162602" y="1456090"/>
                    <a:pt x="2192468" y="1481487"/>
                    <a:pt x="2221201" y="1503642"/>
                  </a:cubicBezTo>
                  <a:cubicBezTo>
                    <a:pt x="2245688" y="1522550"/>
                    <a:pt x="2272668" y="1532548"/>
                    <a:pt x="2302040" y="1539608"/>
                  </a:cubicBezTo>
                  <a:cubicBezTo>
                    <a:pt x="2339105" y="1548650"/>
                    <a:pt x="2367870" y="1543183"/>
                    <a:pt x="2384113" y="1516348"/>
                  </a:cubicBezTo>
                  <a:cubicBezTo>
                    <a:pt x="2388617" y="1508754"/>
                    <a:pt x="2396755" y="1499730"/>
                    <a:pt x="2405786" y="1497098"/>
                  </a:cubicBezTo>
                  <a:cubicBezTo>
                    <a:pt x="2449381" y="1484011"/>
                    <a:pt x="2493321" y="1465885"/>
                    <a:pt x="2541024" y="1473316"/>
                  </a:cubicBezTo>
                  <a:cubicBezTo>
                    <a:pt x="2606979" y="1483476"/>
                    <a:pt x="2670700" y="1479620"/>
                    <a:pt x="2735378" y="1463319"/>
                  </a:cubicBezTo>
                  <a:cubicBezTo>
                    <a:pt x="2840290" y="1436918"/>
                    <a:pt x="2945143" y="1409264"/>
                    <a:pt x="3056752" y="1408590"/>
                  </a:cubicBezTo>
                  <a:cubicBezTo>
                    <a:pt x="3075255" y="1408484"/>
                    <a:pt x="3096759" y="1397873"/>
                    <a:pt x="3112247" y="1387711"/>
                  </a:cubicBezTo>
                  <a:cubicBezTo>
                    <a:pt x="3141904" y="1368391"/>
                    <a:pt x="3140475" y="1367046"/>
                    <a:pt x="3175396" y="1380116"/>
                  </a:cubicBezTo>
                  <a:cubicBezTo>
                    <a:pt x="3183734" y="1383324"/>
                    <a:pt x="3193949" y="1385028"/>
                    <a:pt x="3200231" y="1390061"/>
                  </a:cubicBezTo>
                  <a:cubicBezTo>
                    <a:pt x="3232249" y="1415668"/>
                    <a:pt x="3269837" y="1407264"/>
                    <a:pt x="3307359" y="1401532"/>
                  </a:cubicBezTo>
                  <a:cubicBezTo>
                    <a:pt x="3313931" y="1400431"/>
                    <a:pt x="3321847" y="1398950"/>
                    <a:pt x="3327591" y="1400871"/>
                  </a:cubicBezTo>
                  <a:cubicBezTo>
                    <a:pt x="3353529" y="1409506"/>
                    <a:pt x="3374940" y="1405023"/>
                    <a:pt x="3396452" y="1390488"/>
                  </a:cubicBezTo>
                  <a:cubicBezTo>
                    <a:pt x="3415136" y="1377975"/>
                    <a:pt x="3436965" y="1370017"/>
                    <a:pt x="3460402" y="1383325"/>
                  </a:cubicBezTo>
                  <a:cubicBezTo>
                    <a:pt x="3512481" y="1412831"/>
                    <a:pt x="3566594" y="1411791"/>
                    <a:pt x="3622771" y="1388838"/>
                  </a:cubicBezTo>
                  <a:cubicBezTo>
                    <a:pt x="3662895" y="1372465"/>
                    <a:pt x="3702976" y="1367237"/>
                    <a:pt x="3746637" y="1379728"/>
                  </a:cubicBezTo>
                  <a:cubicBezTo>
                    <a:pt x="3763431" y="1384568"/>
                    <a:pt x="3784631" y="1379779"/>
                    <a:pt x="3803936" y="1380104"/>
                  </a:cubicBezTo>
                  <a:cubicBezTo>
                    <a:pt x="3814852" y="1380206"/>
                    <a:pt x="3826912" y="1379781"/>
                    <a:pt x="3836429" y="1383246"/>
                  </a:cubicBezTo>
                  <a:cubicBezTo>
                    <a:pt x="3861796" y="1392067"/>
                    <a:pt x="3885544" y="1403791"/>
                    <a:pt x="3911096" y="1412447"/>
                  </a:cubicBezTo>
                  <a:cubicBezTo>
                    <a:pt x="3923375" y="1416563"/>
                    <a:pt x="3937880" y="1418374"/>
                    <a:pt x="3951494" y="1417876"/>
                  </a:cubicBezTo>
                  <a:cubicBezTo>
                    <a:pt x="3991770" y="1416719"/>
                    <a:pt x="4032008" y="1414779"/>
                    <a:pt x="4071982" y="1411440"/>
                  </a:cubicBezTo>
                  <a:cubicBezTo>
                    <a:pt x="4137967" y="1406061"/>
                    <a:pt x="4205006" y="1402357"/>
                    <a:pt x="4250380" y="1353404"/>
                  </a:cubicBezTo>
                  <a:cubicBezTo>
                    <a:pt x="4254089" y="1349458"/>
                    <a:pt x="4262340" y="1346862"/>
                    <a:pt x="4268920" y="1345917"/>
                  </a:cubicBezTo>
                  <a:cubicBezTo>
                    <a:pt x="4299294" y="1341472"/>
                    <a:pt x="4330574" y="1339650"/>
                    <a:pt x="4360470" y="1333343"/>
                  </a:cubicBezTo>
                  <a:cubicBezTo>
                    <a:pt x="4384386" y="1328268"/>
                    <a:pt x="4404468" y="1328555"/>
                    <a:pt x="4423403" y="1341452"/>
                  </a:cubicBezTo>
                  <a:cubicBezTo>
                    <a:pt x="4448189" y="1358462"/>
                    <a:pt x="4477861" y="1367704"/>
                    <a:pt x="4509460" y="1360374"/>
                  </a:cubicBezTo>
                  <a:cubicBezTo>
                    <a:pt x="4541065" y="1353201"/>
                    <a:pt x="4562648" y="1364401"/>
                    <a:pt x="4586780" y="1375951"/>
                  </a:cubicBezTo>
                  <a:cubicBezTo>
                    <a:pt x="4604332" y="1384363"/>
                    <a:pt x="4624329" y="1395013"/>
                    <a:pt x="4643424" y="1395033"/>
                  </a:cubicBezTo>
                  <a:cubicBezTo>
                    <a:pt x="4686675" y="1394988"/>
                    <a:pt x="4725358" y="1425453"/>
                    <a:pt x="4771320" y="1404876"/>
                  </a:cubicBezTo>
                  <a:cubicBezTo>
                    <a:pt x="4774371" y="1403474"/>
                    <a:pt x="4780158" y="1406334"/>
                    <a:pt x="4784667" y="1406901"/>
                  </a:cubicBezTo>
                  <a:cubicBezTo>
                    <a:pt x="4820721" y="1411127"/>
                    <a:pt x="4854069" y="1403711"/>
                    <a:pt x="4879368" y="1382875"/>
                  </a:cubicBezTo>
                  <a:cubicBezTo>
                    <a:pt x="4912543" y="1355694"/>
                    <a:pt x="4950522" y="1351352"/>
                    <a:pt x="4993296" y="1357609"/>
                  </a:cubicBezTo>
                  <a:cubicBezTo>
                    <a:pt x="5007034" y="1359614"/>
                    <a:pt x="5020731" y="1360837"/>
                    <a:pt x="5034636" y="1362363"/>
                  </a:cubicBezTo>
                  <a:cubicBezTo>
                    <a:pt x="5053449" y="1364595"/>
                    <a:pt x="5072464" y="1366976"/>
                    <a:pt x="5091273" y="1369207"/>
                  </a:cubicBezTo>
                  <a:cubicBezTo>
                    <a:pt x="5109504" y="1371467"/>
                    <a:pt x="5129782" y="1375825"/>
                    <a:pt x="5143127" y="1361686"/>
                  </a:cubicBezTo>
                  <a:cubicBezTo>
                    <a:pt x="5154621" y="1349517"/>
                    <a:pt x="5163226" y="1350201"/>
                    <a:pt x="5174789" y="1359688"/>
                  </a:cubicBezTo>
                  <a:cubicBezTo>
                    <a:pt x="5214968" y="1392905"/>
                    <a:pt x="5262677" y="1412577"/>
                    <a:pt x="5322233" y="1411274"/>
                  </a:cubicBezTo>
                  <a:cubicBezTo>
                    <a:pt x="5334495" y="1410998"/>
                    <a:pt x="5347041" y="1412589"/>
                    <a:pt x="5359206" y="1414357"/>
                  </a:cubicBezTo>
                  <a:cubicBezTo>
                    <a:pt x="5366661" y="1415410"/>
                    <a:pt x="5375679" y="1416546"/>
                    <a:pt x="5380352" y="1420558"/>
                  </a:cubicBezTo>
                  <a:cubicBezTo>
                    <a:pt x="5416702" y="1451134"/>
                    <a:pt x="5461130" y="1471435"/>
                    <a:pt x="5509233" y="1487165"/>
                  </a:cubicBezTo>
                  <a:cubicBezTo>
                    <a:pt x="5526453" y="1492769"/>
                    <a:pt x="5544842" y="1498316"/>
                    <a:pt x="5563203" y="1499314"/>
                  </a:cubicBezTo>
                  <a:cubicBezTo>
                    <a:pt x="5582343" y="1500274"/>
                    <a:pt x="5602213" y="1496178"/>
                    <a:pt x="5621569" y="1493518"/>
                  </a:cubicBezTo>
                  <a:cubicBezTo>
                    <a:pt x="5632992" y="1492027"/>
                    <a:pt x="5646218" y="1491546"/>
                    <a:pt x="5655136" y="1486565"/>
                  </a:cubicBezTo>
                  <a:cubicBezTo>
                    <a:pt x="5683412" y="1470920"/>
                    <a:pt x="5710663" y="1454227"/>
                    <a:pt x="5736883" y="1436327"/>
                  </a:cubicBezTo>
                  <a:cubicBezTo>
                    <a:pt x="5759329" y="1420964"/>
                    <a:pt x="5763896" y="1418703"/>
                    <a:pt x="5784777" y="1435588"/>
                  </a:cubicBezTo>
                  <a:cubicBezTo>
                    <a:pt x="5806265" y="1452914"/>
                    <a:pt x="5832384" y="1461227"/>
                    <a:pt x="5860952" y="1463773"/>
                  </a:cubicBezTo>
                  <a:cubicBezTo>
                    <a:pt x="5906149" y="1467715"/>
                    <a:pt x="5951689" y="1470699"/>
                    <a:pt x="5997123" y="1471491"/>
                  </a:cubicBezTo>
                  <a:cubicBezTo>
                    <a:pt x="6038268" y="1472175"/>
                    <a:pt x="6057205" y="1456823"/>
                    <a:pt x="6063793" y="1423706"/>
                  </a:cubicBezTo>
                  <a:cubicBezTo>
                    <a:pt x="6067583" y="1405318"/>
                    <a:pt x="6072658" y="1385299"/>
                    <a:pt x="6097303" y="1379247"/>
                  </a:cubicBezTo>
                  <a:cubicBezTo>
                    <a:pt x="6137553" y="1369459"/>
                    <a:pt x="6179569" y="1363982"/>
                    <a:pt x="6197741" y="1324656"/>
                  </a:cubicBezTo>
                  <a:cubicBezTo>
                    <a:pt x="6209228" y="1332576"/>
                    <a:pt x="6216273" y="1337259"/>
                    <a:pt x="6223125" y="1341950"/>
                  </a:cubicBezTo>
                  <a:cubicBezTo>
                    <a:pt x="6242068" y="1355004"/>
                    <a:pt x="6280258" y="1359128"/>
                    <a:pt x="6298923" y="1346144"/>
                  </a:cubicBezTo>
                  <a:cubicBezTo>
                    <a:pt x="6326456" y="1327240"/>
                    <a:pt x="6352664" y="1329272"/>
                    <a:pt x="6380532" y="1341582"/>
                  </a:cubicBezTo>
                  <a:cubicBezTo>
                    <a:pt x="6427106" y="1361936"/>
                    <a:pt x="6477590" y="1354322"/>
                    <a:pt x="6523222" y="1343021"/>
                  </a:cubicBezTo>
                  <a:cubicBezTo>
                    <a:pt x="6557692" y="1334610"/>
                    <a:pt x="6594223" y="1320451"/>
                    <a:pt x="6615600" y="1291015"/>
                  </a:cubicBezTo>
                  <a:cubicBezTo>
                    <a:pt x="6622353" y="1281587"/>
                    <a:pt x="6638269" y="1276267"/>
                    <a:pt x="6650812" y="1269700"/>
                  </a:cubicBezTo>
                  <a:cubicBezTo>
                    <a:pt x="6661270" y="1264331"/>
                    <a:pt x="6672325" y="1259247"/>
                    <a:pt x="6684030" y="1255543"/>
                  </a:cubicBezTo>
                  <a:cubicBezTo>
                    <a:pt x="6696499" y="1251489"/>
                    <a:pt x="6710255" y="1245804"/>
                    <a:pt x="6722764" y="1246615"/>
                  </a:cubicBezTo>
                  <a:cubicBezTo>
                    <a:pt x="6760669" y="1248867"/>
                    <a:pt x="6790221" y="1239438"/>
                    <a:pt x="6815757" y="1215451"/>
                  </a:cubicBezTo>
                  <a:cubicBezTo>
                    <a:pt x="6828992" y="1203043"/>
                    <a:pt x="6848714" y="1187812"/>
                    <a:pt x="6866200" y="1186810"/>
                  </a:cubicBezTo>
                  <a:cubicBezTo>
                    <a:pt x="6908748" y="1184290"/>
                    <a:pt x="6943582" y="1171310"/>
                    <a:pt x="6981228" y="1155999"/>
                  </a:cubicBezTo>
                  <a:cubicBezTo>
                    <a:pt x="7005498" y="1146197"/>
                    <a:pt x="7033203" y="1138898"/>
                    <a:pt x="7059255" y="1129638"/>
                  </a:cubicBezTo>
                  <a:cubicBezTo>
                    <a:pt x="7089708" y="1118754"/>
                    <a:pt x="7123173" y="1113688"/>
                    <a:pt x="7140774" y="1086787"/>
                  </a:cubicBezTo>
                  <a:cubicBezTo>
                    <a:pt x="7142774" y="1083867"/>
                    <a:pt x="7149168" y="1083087"/>
                    <a:pt x="7152150" y="1080276"/>
                  </a:cubicBezTo>
                  <a:cubicBezTo>
                    <a:pt x="7161669" y="1071656"/>
                    <a:pt x="7174137" y="1063523"/>
                    <a:pt x="7178911" y="1053404"/>
                  </a:cubicBezTo>
                  <a:cubicBezTo>
                    <a:pt x="7192683" y="1023864"/>
                    <a:pt x="7203105" y="993543"/>
                    <a:pt x="7215302" y="963609"/>
                  </a:cubicBezTo>
                  <a:cubicBezTo>
                    <a:pt x="7217917" y="957204"/>
                    <a:pt x="7220252" y="949088"/>
                    <a:pt x="7226104" y="945196"/>
                  </a:cubicBezTo>
                  <a:cubicBezTo>
                    <a:pt x="7259903" y="922850"/>
                    <a:pt x="7294324" y="901259"/>
                    <a:pt x="7329145" y="879964"/>
                  </a:cubicBezTo>
                  <a:cubicBezTo>
                    <a:pt x="7343153" y="871441"/>
                    <a:pt x="7355416" y="875246"/>
                    <a:pt x="7368683" y="883708"/>
                  </a:cubicBezTo>
                  <a:cubicBezTo>
                    <a:pt x="7381539" y="891720"/>
                    <a:pt x="7397326" y="899904"/>
                    <a:pt x="7412980" y="901348"/>
                  </a:cubicBezTo>
                  <a:cubicBezTo>
                    <a:pt x="7444287" y="904075"/>
                    <a:pt x="7476599" y="903459"/>
                    <a:pt x="7508285" y="901932"/>
                  </a:cubicBezTo>
                  <a:cubicBezTo>
                    <a:pt x="7520142" y="901360"/>
                    <a:pt x="7532504" y="895115"/>
                    <a:pt x="7543367" y="890040"/>
                  </a:cubicBezTo>
                  <a:cubicBezTo>
                    <a:pt x="7563943" y="880416"/>
                    <a:pt x="7582823" y="867892"/>
                    <a:pt x="7604247" y="859640"/>
                  </a:cubicBezTo>
                  <a:cubicBezTo>
                    <a:pt x="7629118" y="850124"/>
                    <a:pt x="7643637" y="836083"/>
                    <a:pt x="7650214" y="814893"/>
                  </a:cubicBezTo>
                  <a:cubicBezTo>
                    <a:pt x="7659996" y="783349"/>
                    <a:pt x="7685780" y="760447"/>
                    <a:pt x="7716618" y="741384"/>
                  </a:cubicBezTo>
                  <a:cubicBezTo>
                    <a:pt x="7755776" y="717054"/>
                    <a:pt x="7803842" y="715836"/>
                    <a:pt x="7849257" y="708153"/>
                  </a:cubicBezTo>
                  <a:cubicBezTo>
                    <a:pt x="7866654" y="705274"/>
                    <a:pt x="7884648" y="702680"/>
                    <a:pt x="7900340" y="696745"/>
                  </a:cubicBezTo>
                  <a:cubicBezTo>
                    <a:pt x="7959856" y="674415"/>
                    <a:pt x="8019419" y="653027"/>
                    <a:pt x="8085922" y="650290"/>
                  </a:cubicBezTo>
                  <a:cubicBezTo>
                    <a:pt x="8091363" y="650028"/>
                    <a:pt x="8096784" y="649297"/>
                    <a:pt x="8102187" y="648251"/>
                  </a:cubicBezTo>
                  <a:cubicBezTo>
                    <a:pt x="8149113" y="639554"/>
                    <a:pt x="8197783" y="634697"/>
                    <a:pt x="8229960" y="598934"/>
                  </a:cubicBezTo>
                  <a:cubicBezTo>
                    <a:pt x="8235879" y="592372"/>
                    <a:pt x="8249977" y="589809"/>
                    <a:pt x="8260743" y="586776"/>
                  </a:cubicBezTo>
                  <a:cubicBezTo>
                    <a:pt x="8279402" y="581797"/>
                    <a:pt x="8291640" y="572890"/>
                    <a:pt x="8297724" y="557687"/>
                  </a:cubicBezTo>
                  <a:cubicBezTo>
                    <a:pt x="8307955" y="531456"/>
                    <a:pt x="8320347" y="505592"/>
                    <a:pt x="8329397" y="479103"/>
                  </a:cubicBezTo>
                  <a:cubicBezTo>
                    <a:pt x="8335728" y="460909"/>
                    <a:pt x="8348665" y="450397"/>
                    <a:pt x="8369109" y="442035"/>
                  </a:cubicBezTo>
                  <a:cubicBezTo>
                    <a:pt x="8380576" y="437403"/>
                    <a:pt x="8390254" y="427991"/>
                    <a:pt x="8398212" y="419288"/>
                  </a:cubicBezTo>
                  <a:cubicBezTo>
                    <a:pt x="8407837" y="408781"/>
                    <a:pt x="8412443" y="395219"/>
                    <a:pt x="8423091" y="385761"/>
                  </a:cubicBezTo>
                  <a:cubicBezTo>
                    <a:pt x="8449039" y="362224"/>
                    <a:pt x="8456213" y="337239"/>
                    <a:pt x="8445807" y="307296"/>
                  </a:cubicBezTo>
                  <a:cubicBezTo>
                    <a:pt x="8436540" y="280748"/>
                    <a:pt x="8455797" y="243723"/>
                    <a:pt x="8483136" y="236912"/>
                  </a:cubicBezTo>
                  <a:cubicBezTo>
                    <a:pt x="8513359" y="229334"/>
                    <a:pt x="8533628" y="213293"/>
                    <a:pt x="8554397" y="195498"/>
                  </a:cubicBezTo>
                  <a:cubicBezTo>
                    <a:pt x="8565995" y="185523"/>
                    <a:pt x="8582515" y="176566"/>
                    <a:pt x="8598729" y="173430"/>
                  </a:cubicBezTo>
                  <a:cubicBezTo>
                    <a:pt x="8660300" y="161360"/>
                    <a:pt x="8719345" y="169655"/>
                    <a:pt x="8779113" y="184822"/>
                  </a:cubicBezTo>
                  <a:cubicBezTo>
                    <a:pt x="8818165" y="194711"/>
                    <a:pt x="8861082" y="195780"/>
                    <a:pt x="8902517" y="198490"/>
                  </a:cubicBezTo>
                  <a:cubicBezTo>
                    <a:pt x="8915416" y="199280"/>
                    <a:pt x="8931592" y="195363"/>
                    <a:pt x="8942393" y="189035"/>
                  </a:cubicBezTo>
                  <a:cubicBezTo>
                    <a:pt x="8980304" y="167119"/>
                    <a:pt x="9017990" y="144586"/>
                    <a:pt x="9053027" y="119670"/>
                  </a:cubicBezTo>
                  <a:cubicBezTo>
                    <a:pt x="9085607" y="96286"/>
                    <a:pt x="9123074" y="85377"/>
                    <a:pt x="9164008" y="85758"/>
                  </a:cubicBezTo>
                  <a:cubicBezTo>
                    <a:pt x="9193832" y="86047"/>
                    <a:pt x="9220467" y="80839"/>
                    <a:pt x="9248172" y="73540"/>
                  </a:cubicBezTo>
                  <a:cubicBezTo>
                    <a:pt x="9271257" y="67405"/>
                    <a:pt x="9296748" y="62723"/>
                    <a:pt x="9320568" y="63772"/>
                  </a:cubicBezTo>
                  <a:cubicBezTo>
                    <a:pt x="9353959" y="65301"/>
                    <a:pt x="9381150" y="59440"/>
                    <a:pt x="9407003" y="42029"/>
                  </a:cubicBezTo>
                  <a:cubicBezTo>
                    <a:pt x="9420777" y="32732"/>
                    <a:pt x="9438831" y="27312"/>
                    <a:pt x="9455456" y="20546"/>
                  </a:cubicBez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482530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A9FEAAE4-608F-4DE6-97B4-51573869A3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5062873" cy="6858003"/>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itle 4">
            <a:extLst>
              <a:ext uri="{FF2B5EF4-FFF2-40B4-BE49-F238E27FC236}">
                <a16:creationId xmlns:a16="http://schemas.microsoft.com/office/drawing/2014/main" id="{BAD708B9-1B45-2652-B658-C567A77C54C0}"/>
              </a:ext>
            </a:extLst>
          </p:cNvPr>
          <p:cNvSpPr>
            <a:spLocks noGrp="1"/>
          </p:cNvSpPr>
          <p:nvPr>
            <p:ph type="title"/>
          </p:nvPr>
        </p:nvSpPr>
        <p:spPr>
          <a:xfrm>
            <a:off x="686635" y="1143000"/>
            <a:ext cx="3285045" cy="4572000"/>
          </a:xfrm>
        </p:spPr>
        <p:txBody>
          <a:bodyPr anchor="ctr">
            <a:normAutofit/>
          </a:bodyPr>
          <a:lstStyle/>
          <a:p>
            <a:pPr algn="r"/>
            <a:r>
              <a:rPr lang="en-US" err="1"/>
              <a:t>Ước</a:t>
            </a:r>
            <a:r>
              <a:rPr lang="en-US"/>
              <a:t> </a:t>
            </a:r>
            <a:r>
              <a:rPr lang="en-US" err="1"/>
              <a:t>lượng</a:t>
            </a:r>
            <a:r>
              <a:rPr lang="en-US"/>
              <a:t> chi </a:t>
            </a:r>
            <a:r>
              <a:rPr lang="en-US" err="1"/>
              <a:t>phí</a:t>
            </a:r>
            <a:r>
              <a:rPr lang="en-US"/>
              <a:t> (Cost Estimating)</a:t>
            </a:r>
          </a:p>
        </p:txBody>
      </p:sp>
      <p:grpSp>
        <p:nvGrpSpPr>
          <p:cNvPr id="31" name="Group 30">
            <a:extLst>
              <a:ext uri="{FF2B5EF4-FFF2-40B4-BE49-F238E27FC236}">
                <a16:creationId xmlns:a16="http://schemas.microsoft.com/office/drawing/2014/main" id="{1C03C1F1-33AC-4C16-AD56-DD6382C36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08320" y="-1"/>
            <a:ext cx="548640" cy="6858001"/>
            <a:chOff x="3697284" y="-1"/>
            <a:chExt cx="884241" cy="6858001"/>
          </a:xfrm>
          <a:effectLst>
            <a:outerShdw blurRad="381000" dist="152400" algn="l" rotWithShape="0">
              <a:prstClr val="black">
                <a:alpha val="10000"/>
              </a:prstClr>
            </a:outerShdw>
          </a:effectLst>
        </p:grpSpPr>
        <p:sp>
          <p:nvSpPr>
            <p:cNvPr id="34" name="Freeform: Shape 31">
              <a:extLst>
                <a:ext uri="{FF2B5EF4-FFF2-40B4-BE49-F238E27FC236}">
                  <a16:creationId xmlns:a16="http://schemas.microsoft.com/office/drawing/2014/main" id="{D66E751B-0173-4DAE-BDFD-D5855E48F6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Shape 32">
              <a:extLst>
                <a:ext uri="{FF2B5EF4-FFF2-40B4-BE49-F238E27FC236}">
                  <a16:creationId xmlns:a16="http://schemas.microsoft.com/office/drawing/2014/main" id="{D24F58DB-B3B0-4265-8312-823370262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1" name="Content Placeholder 5">
            <a:extLst>
              <a:ext uri="{FF2B5EF4-FFF2-40B4-BE49-F238E27FC236}">
                <a16:creationId xmlns:a16="http://schemas.microsoft.com/office/drawing/2014/main" id="{62A572F8-E35A-85F3-D2C7-5B9B7D252FF4}"/>
              </a:ext>
            </a:extLst>
          </p:cNvPr>
          <p:cNvSpPr>
            <a:spLocks noGrp="1"/>
          </p:cNvSpPr>
          <p:nvPr>
            <p:ph idx="1"/>
          </p:nvPr>
        </p:nvSpPr>
        <p:spPr>
          <a:xfrm>
            <a:off x="5749369" y="1143000"/>
            <a:ext cx="5876395" cy="4572000"/>
          </a:xfrm>
        </p:spPr>
        <p:txBody>
          <a:bodyPr anchor="ctr">
            <a:normAutofit/>
          </a:bodyPr>
          <a:lstStyle/>
          <a:p>
            <a:r>
              <a:rPr lang="vi-VN" sz="1500" b="1"/>
              <a:t>• Từ danh sách tài nguyên cần thiết, ban quản lí dự án ước lượng chi phí cho những tài nguyên này.</a:t>
            </a:r>
          </a:p>
          <a:p>
            <a:r>
              <a:rPr lang="vi-VN" sz="1500" b="1"/>
              <a:t>• Phương pháp và công cụ kỹ thuật để ước lượng chi</a:t>
            </a:r>
            <a:r>
              <a:rPr lang="en-US" sz="1500" b="1"/>
              <a:t> </a:t>
            </a:r>
            <a:r>
              <a:rPr lang="vi-VN" sz="1500" b="1"/>
              <a:t>phí dự án</a:t>
            </a:r>
          </a:p>
          <a:p>
            <a:r>
              <a:rPr lang="vi-VN" sz="1500" b="1"/>
              <a:t>– Ước lượng phỏng đoán</a:t>
            </a:r>
          </a:p>
          <a:p>
            <a:r>
              <a:rPr lang="vi-VN" sz="1500" b="1"/>
              <a:t>– Ước lượng theo ngân sách</a:t>
            </a:r>
          </a:p>
          <a:p>
            <a:r>
              <a:rPr lang="vi-VN" sz="1500" b="1"/>
              <a:t>– Ước lượng sau cùng</a:t>
            </a:r>
          </a:p>
          <a:p>
            <a:r>
              <a:rPr lang="vi-VN" sz="1500" b="1"/>
              <a:t>– Ước lượng tương tự hay ước lượng từ trên xuống (Analogous estimating/top-down estimating)</a:t>
            </a:r>
          </a:p>
          <a:p>
            <a:r>
              <a:rPr lang="vi-VN" sz="1500" b="1"/>
              <a:t>– Ước lượng từ dưới lên (Bottom-up estimating)</a:t>
            </a:r>
          </a:p>
          <a:p>
            <a:r>
              <a:rPr lang="vi-VN" sz="1500" b="1"/>
              <a:t>– Mô hình tham số (Parametric modeling)</a:t>
            </a:r>
          </a:p>
          <a:p>
            <a:r>
              <a:rPr lang="vi-VN" sz="1500" b="1"/>
              <a:t>– Computerized tools: như bảng tính và một số</a:t>
            </a:r>
            <a:r>
              <a:rPr lang="en-US" sz="1500" b="1"/>
              <a:t> </a:t>
            </a:r>
            <a:r>
              <a:rPr lang="vi-VN" sz="1500" b="1"/>
              <a:t>chương trình quản lí có thể phối hợp để ước lượng</a:t>
            </a:r>
            <a:r>
              <a:rPr lang="en-US" sz="1500" b="1"/>
              <a:t> </a:t>
            </a:r>
            <a:r>
              <a:rPr lang="vi-VN" sz="1500" b="1"/>
              <a:t>chi phí.</a:t>
            </a:r>
          </a:p>
          <a:p>
            <a:r>
              <a:rPr lang="vi-VN" sz="1500" b="1"/>
              <a:t>– Function Point Analysis (FPA), Use Case Point</a:t>
            </a:r>
            <a:r>
              <a:rPr lang="en-US" sz="1500" b="1"/>
              <a:t> </a:t>
            </a:r>
            <a:r>
              <a:rPr lang="vi-VN" sz="1500" b="1"/>
              <a:t>Analysis (UCP)</a:t>
            </a:r>
          </a:p>
          <a:p>
            <a:endParaRPr lang="en-US" sz="1500" b="1"/>
          </a:p>
        </p:txBody>
      </p:sp>
    </p:spTree>
    <p:extLst>
      <p:ext uri="{BB962C8B-B14F-4D97-AF65-F5344CB8AC3E}">
        <p14:creationId xmlns:p14="http://schemas.microsoft.com/office/powerpoint/2010/main" val="1369533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60DB02BD-FF61-4042-BC21-4EFF543EC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58507A-2968-802C-1AA5-2DA8C0655A36}"/>
              </a:ext>
            </a:extLst>
          </p:cNvPr>
          <p:cNvSpPr>
            <a:spLocks noGrp="1"/>
          </p:cNvSpPr>
          <p:nvPr>
            <p:ph type="title"/>
          </p:nvPr>
        </p:nvSpPr>
        <p:spPr>
          <a:xfrm>
            <a:off x="762001" y="1524001"/>
            <a:ext cx="3047999" cy="3810000"/>
          </a:xfrm>
        </p:spPr>
        <p:txBody>
          <a:bodyPr anchor="b">
            <a:normAutofit/>
          </a:bodyPr>
          <a:lstStyle/>
          <a:p>
            <a:r>
              <a:rPr lang="vi-VN"/>
              <a:t>Ước lượng phỏng đoán</a:t>
            </a:r>
            <a:endParaRPr lang="en-US"/>
          </a:p>
        </p:txBody>
      </p:sp>
      <p:sp>
        <p:nvSpPr>
          <p:cNvPr id="16" name="Freeform: Shape 10">
            <a:extLst>
              <a:ext uri="{FF2B5EF4-FFF2-40B4-BE49-F238E27FC236}">
                <a16:creationId xmlns:a16="http://schemas.microsoft.com/office/drawing/2014/main" id="{5811A85E-38EA-465A-84F9-6230CF743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2">
            <a:extLst>
              <a:ext uri="{FF2B5EF4-FFF2-40B4-BE49-F238E27FC236}">
                <a16:creationId xmlns:a16="http://schemas.microsoft.com/office/drawing/2014/main" id="{866290A3-7E80-441D-AA1E-5263326B1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18" name="Content Placeholder 2">
            <a:extLst>
              <a:ext uri="{FF2B5EF4-FFF2-40B4-BE49-F238E27FC236}">
                <a16:creationId xmlns:a16="http://schemas.microsoft.com/office/drawing/2014/main" id="{C515C93C-DA37-5F9F-FF80-0D6DB85EE4E1}"/>
              </a:ext>
            </a:extLst>
          </p:cNvPr>
          <p:cNvGraphicFramePr>
            <a:graphicFrameLocks noGrp="1"/>
          </p:cNvGraphicFramePr>
          <p:nvPr>
            <p:ph idx="1"/>
            <p:extLst>
              <p:ext uri="{D42A27DB-BD31-4B8C-83A1-F6EECF244321}">
                <p14:modId xmlns:p14="http://schemas.microsoft.com/office/powerpoint/2010/main" val="620057830"/>
              </p:ext>
            </p:extLst>
          </p:nvPr>
        </p:nvGraphicFramePr>
        <p:xfrm>
          <a:off x="5334000" y="766719"/>
          <a:ext cx="6096000" cy="5329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014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0DB02BD-FF61-4042-BC21-4EFF543EC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640E40-CEBF-423D-CC83-E8BC5FE2F1C1}"/>
              </a:ext>
            </a:extLst>
          </p:cNvPr>
          <p:cNvSpPr>
            <a:spLocks noGrp="1"/>
          </p:cNvSpPr>
          <p:nvPr>
            <p:ph type="title"/>
          </p:nvPr>
        </p:nvSpPr>
        <p:spPr>
          <a:xfrm>
            <a:off x="762001" y="1524001"/>
            <a:ext cx="3047999" cy="3810000"/>
          </a:xfrm>
        </p:spPr>
        <p:txBody>
          <a:bodyPr anchor="b">
            <a:normAutofit/>
          </a:bodyPr>
          <a:lstStyle/>
          <a:p>
            <a:r>
              <a:rPr lang="vi-VN"/>
              <a:t>Ước lượng theo ngân sách</a:t>
            </a:r>
            <a:endParaRPr lang="en-US"/>
          </a:p>
        </p:txBody>
      </p:sp>
      <p:sp>
        <p:nvSpPr>
          <p:cNvPr id="22" name="Freeform: Shape 21">
            <a:extLst>
              <a:ext uri="{FF2B5EF4-FFF2-40B4-BE49-F238E27FC236}">
                <a16:creationId xmlns:a16="http://schemas.microsoft.com/office/drawing/2014/main" id="{5811A85E-38EA-465A-84F9-6230CF743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866290A3-7E80-441D-AA1E-5263326B1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8285" y="0"/>
            <a:ext cx="874715" cy="6858001"/>
          </a:xfrm>
          <a:custGeom>
            <a:avLst/>
            <a:gdLst>
              <a:gd name="connsiteX0" fmla="*/ 669467 w 874715"/>
              <a:gd name="connsiteY0" fmla="*/ 3720275 h 6858001"/>
              <a:gd name="connsiteX1" fmla="*/ 710453 w 874715"/>
              <a:gd name="connsiteY1" fmla="*/ 3726292 h 6858001"/>
              <a:gd name="connsiteX2" fmla="*/ 710455 w 874715"/>
              <a:gd name="connsiteY2" fmla="*/ 3726292 h 6858001"/>
              <a:gd name="connsiteX3" fmla="*/ 669465 w 874715"/>
              <a:gd name="connsiteY3" fmla="*/ 3720275 h 6858001"/>
              <a:gd name="connsiteX4" fmla="*/ 834223 w 874715"/>
              <a:gd name="connsiteY4" fmla="*/ 3333751 h 6858001"/>
              <a:gd name="connsiteX5" fmla="*/ 446757 w 874715"/>
              <a:gd name="connsiteY5" fmla="*/ 3333751 h 6858001"/>
              <a:gd name="connsiteX6" fmla="*/ 441229 w 874715"/>
              <a:gd name="connsiteY6" fmla="*/ 3376550 h 6858001"/>
              <a:gd name="connsiteX7" fmla="*/ 437178 w 874715"/>
              <a:gd name="connsiteY7" fmla="*/ 3407910 h 6858001"/>
              <a:gd name="connsiteX8" fmla="*/ 435790 w 874715"/>
              <a:gd name="connsiteY8" fmla="*/ 3491262 h 6858001"/>
              <a:gd name="connsiteX9" fmla="*/ 429384 w 874715"/>
              <a:gd name="connsiteY9" fmla="*/ 3520658 h 6858001"/>
              <a:gd name="connsiteX10" fmla="*/ 427332 w 874715"/>
              <a:gd name="connsiteY10" fmla="*/ 3524252 h 6858001"/>
              <a:gd name="connsiteX11" fmla="*/ 427331 w 874715"/>
              <a:gd name="connsiteY11" fmla="*/ 3524252 h 6858001"/>
              <a:gd name="connsiteX12" fmla="*/ 413690 w 874715"/>
              <a:gd name="connsiteY12" fmla="*/ 3548145 h 6858001"/>
              <a:gd name="connsiteX13" fmla="*/ 408166 w 874715"/>
              <a:gd name="connsiteY13" fmla="*/ 3612089 h 6858001"/>
              <a:gd name="connsiteX14" fmla="*/ 421692 w 874715"/>
              <a:gd name="connsiteY14" fmla="*/ 3636610 h 6858001"/>
              <a:gd name="connsiteX15" fmla="*/ 445933 w 874715"/>
              <a:gd name="connsiteY15" fmla="*/ 3687609 h 6858001"/>
              <a:gd name="connsiteX16" fmla="*/ 443241 w 874715"/>
              <a:gd name="connsiteY16" fmla="*/ 3725049 h 6858001"/>
              <a:gd name="connsiteX17" fmla="*/ 455589 w 874715"/>
              <a:gd name="connsiteY17" fmla="*/ 3723372 h 6858001"/>
              <a:gd name="connsiteX18" fmla="*/ 544787 w 874715"/>
              <a:gd name="connsiteY18" fmla="*/ 3712739 h 6858001"/>
              <a:gd name="connsiteX19" fmla="*/ 544802 w 874715"/>
              <a:gd name="connsiteY19" fmla="*/ 3712740 h 6858001"/>
              <a:gd name="connsiteX20" fmla="*/ 544786 w 874715"/>
              <a:gd name="connsiteY20" fmla="*/ 3712740 h 6858001"/>
              <a:gd name="connsiteX21" fmla="*/ 455588 w 874715"/>
              <a:gd name="connsiteY21" fmla="*/ 3723373 h 6858001"/>
              <a:gd name="connsiteX22" fmla="*/ 443240 w 874715"/>
              <a:gd name="connsiteY22" fmla="*/ 3725050 h 6858001"/>
              <a:gd name="connsiteX23" fmla="*/ 441884 w 874715"/>
              <a:gd name="connsiteY23" fmla="*/ 3743904 h 6858001"/>
              <a:gd name="connsiteX24" fmla="*/ 442266 w 874715"/>
              <a:gd name="connsiteY24" fmla="*/ 3764306 h 6858001"/>
              <a:gd name="connsiteX25" fmla="*/ 433692 w 874715"/>
              <a:gd name="connsiteY25" fmla="*/ 3834135 h 6858001"/>
              <a:gd name="connsiteX26" fmla="*/ 428740 w 874715"/>
              <a:gd name="connsiteY26" fmla="*/ 3898864 h 6858001"/>
              <a:gd name="connsiteX27" fmla="*/ 444932 w 874715"/>
              <a:gd name="connsiteY27" fmla="*/ 4062061 h 6858001"/>
              <a:gd name="connsiteX28" fmla="*/ 441122 w 874715"/>
              <a:gd name="connsiteY28" fmla="*/ 4187207 h 6858001"/>
              <a:gd name="connsiteX29" fmla="*/ 444932 w 874715"/>
              <a:gd name="connsiteY29" fmla="*/ 4244874 h 6858001"/>
              <a:gd name="connsiteX30" fmla="*/ 450648 w 874715"/>
              <a:gd name="connsiteY30" fmla="*/ 4277434 h 6858001"/>
              <a:gd name="connsiteX31" fmla="*/ 490464 w 874715"/>
              <a:gd name="connsiteY31" fmla="*/ 4351188 h 6858001"/>
              <a:gd name="connsiteX32" fmla="*/ 499418 w 874715"/>
              <a:gd name="connsiteY32" fmla="*/ 4391596 h 6858001"/>
              <a:gd name="connsiteX33" fmla="*/ 498656 w 874715"/>
              <a:gd name="connsiteY33" fmla="*/ 4513209 h 6858001"/>
              <a:gd name="connsiteX34" fmla="*/ 438646 w 874715"/>
              <a:gd name="connsiteY34" fmla="*/ 4695629 h 6858001"/>
              <a:gd name="connsiteX35" fmla="*/ 430644 w 874715"/>
              <a:gd name="connsiteY35" fmla="*/ 4714658 h 6858001"/>
              <a:gd name="connsiteX36" fmla="*/ 420737 w 874715"/>
              <a:gd name="connsiteY36" fmla="*/ 4807436 h 6858001"/>
              <a:gd name="connsiteX37" fmla="*/ 434264 w 874715"/>
              <a:gd name="connsiteY37" fmla="*/ 4870400 h 6858001"/>
              <a:gd name="connsiteX38" fmla="*/ 462269 w 874715"/>
              <a:gd name="connsiteY38" fmla="*/ 4956119 h 6858001"/>
              <a:gd name="connsiteX39" fmla="*/ 485701 w 874715"/>
              <a:gd name="connsiteY39" fmla="*/ 5033207 h 6858001"/>
              <a:gd name="connsiteX40" fmla="*/ 512180 w 874715"/>
              <a:gd name="connsiteY40" fmla="*/ 5089305 h 6858001"/>
              <a:gd name="connsiteX41" fmla="*/ 531613 w 874715"/>
              <a:gd name="connsiteY41" fmla="*/ 5217589 h 6858001"/>
              <a:gd name="connsiteX42" fmla="*/ 534851 w 874715"/>
              <a:gd name="connsiteY42" fmla="*/ 5230926 h 6858001"/>
              <a:gd name="connsiteX43" fmla="*/ 511228 w 874715"/>
              <a:gd name="connsiteY43" fmla="*/ 5327433 h 6858001"/>
              <a:gd name="connsiteX44" fmla="*/ 487225 w 874715"/>
              <a:gd name="connsiteY44" fmla="*/ 5443357 h 6858001"/>
              <a:gd name="connsiteX45" fmla="*/ 495416 w 874715"/>
              <a:gd name="connsiteY45" fmla="*/ 5484746 h 6858001"/>
              <a:gd name="connsiteX46" fmla="*/ 507038 w 874715"/>
              <a:gd name="connsiteY46" fmla="*/ 5541432 h 6858001"/>
              <a:gd name="connsiteX47" fmla="*/ 500942 w 874715"/>
              <a:gd name="connsiteY47" fmla="*/ 5594001 h 6858001"/>
              <a:gd name="connsiteX48" fmla="*/ 500370 w 874715"/>
              <a:gd name="connsiteY48" fmla="*/ 5625974 h 6858001"/>
              <a:gd name="connsiteX49" fmla="*/ 571618 w 874715"/>
              <a:gd name="connsiteY49" fmla="*/ 5771911 h 6858001"/>
              <a:gd name="connsiteX50" fmla="*/ 577524 w 874715"/>
              <a:gd name="connsiteY50" fmla="*/ 5808982 h 6858001"/>
              <a:gd name="connsiteX51" fmla="*/ 586289 w 874715"/>
              <a:gd name="connsiteY51" fmla="*/ 5829971 h 6858001"/>
              <a:gd name="connsiteX52" fmla="*/ 674684 w 874715"/>
              <a:gd name="connsiteY52" fmla="*/ 5956490 h 6858001"/>
              <a:gd name="connsiteX53" fmla="*/ 692590 w 874715"/>
              <a:gd name="connsiteY53" fmla="*/ 6010235 h 6858001"/>
              <a:gd name="connsiteX54" fmla="*/ 688970 w 874715"/>
              <a:gd name="connsiteY54" fmla="*/ 6069276 h 6858001"/>
              <a:gd name="connsiteX55" fmla="*/ 682494 w 874715"/>
              <a:gd name="connsiteY55" fmla="*/ 6103407 h 6858001"/>
              <a:gd name="connsiteX56" fmla="*/ 626294 w 874715"/>
              <a:gd name="connsiteY56" fmla="*/ 6188144 h 6858001"/>
              <a:gd name="connsiteX57" fmla="*/ 628200 w 874715"/>
              <a:gd name="connsiteY57" fmla="*/ 6236396 h 6858001"/>
              <a:gd name="connsiteX58" fmla="*/ 666871 w 874715"/>
              <a:gd name="connsiteY58" fmla="*/ 6311718 h 6858001"/>
              <a:gd name="connsiteX59" fmla="*/ 684208 w 874715"/>
              <a:gd name="connsiteY59" fmla="*/ 6448435 h 6858001"/>
              <a:gd name="connsiteX60" fmla="*/ 630104 w 874715"/>
              <a:gd name="connsiteY60" fmla="*/ 6517873 h 6858001"/>
              <a:gd name="connsiteX61" fmla="*/ 578096 w 874715"/>
              <a:gd name="connsiteY61" fmla="*/ 6553767 h 6858001"/>
              <a:gd name="connsiteX62" fmla="*/ 517706 w 874715"/>
              <a:gd name="connsiteY62" fmla="*/ 6657533 h 6858001"/>
              <a:gd name="connsiteX63" fmla="*/ 540185 w 874715"/>
              <a:gd name="connsiteY63" fmla="*/ 6682250 h 6858001"/>
              <a:gd name="connsiteX64" fmla="*/ 549712 w 874715"/>
              <a:gd name="connsiteY64" fmla="*/ 6758356 h 6858001"/>
              <a:gd name="connsiteX65" fmla="*/ 548950 w 874715"/>
              <a:gd name="connsiteY65" fmla="*/ 6840738 h 6858001"/>
              <a:gd name="connsiteX66" fmla="*/ 556149 w 874715"/>
              <a:gd name="connsiteY66" fmla="*/ 6858001 h 6858001"/>
              <a:gd name="connsiteX67" fmla="*/ 760427 w 874715"/>
              <a:gd name="connsiteY67" fmla="*/ 6858001 h 6858001"/>
              <a:gd name="connsiteX68" fmla="*/ 763269 w 874715"/>
              <a:gd name="connsiteY68" fmla="*/ 6846819 h 6858001"/>
              <a:gd name="connsiteX69" fmla="*/ 784795 w 874715"/>
              <a:gd name="connsiteY69" fmla="*/ 6678324 h 6858001"/>
              <a:gd name="connsiteX70" fmla="*/ 805560 w 874715"/>
              <a:gd name="connsiteY70" fmla="*/ 6504338 h 6858001"/>
              <a:gd name="connsiteX71" fmla="*/ 812418 w 874715"/>
              <a:gd name="connsiteY71" fmla="*/ 6408814 h 6858001"/>
              <a:gd name="connsiteX72" fmla="*/ 823279 w 874715"/>
              <a:gd name="connsiteY72" fmla="*/ 6325450 h 6858001"/>
              <a:gd name="connsiteX73" fmla="*/ 830137 w 874715"/>
              <a:gd name="connsiteY73" fmla="*/ 6252873 h 6858001"/>
              <a:gd name="connsiteX74" fmla="*/ 844043 w 874715"/>
              <a:gd name="connsiteY74" fmla="*/ 6137341 h 6858001"/>
              <a:gd name="connsiteX75" fmla="*/ 847663 w 874715"/>
              <a:gd name="connsiteY75" fmla="*/ 6089284 h 6858001"/>
              <a:gd name="connsiteX76" fmla="*/ 847471 w 874715"/>
              <a:gd name="connsiteY76" fmla="*/ 5975908 h 6858001"/>
              <a:gd name="connsiteX77" fmla="*/ 845567 w 874715"/>
              <a:gd name="connsiteY77" fmla="*/ 5936481 h 6858001"/>
              <a:gd name="connsiteX78" fmla="*/ 821945 w 874715"/>
              <a:gd name="connsiteY78" fmla="*/ 5860571 h 6858001"/>
              <a:gd name="connsiteX79" fmla="*/ 820231 w 874715"/>
              <a:gd name="connsiteY79" fmla="*/ 5851549 h 6858001"/>
              <a:gd name="connsiteX80" fmla="*/ 810894 w 874715"/>
              <a:gd name="connsiteY80" fmla="*/ 5801726 h 6858001"/>
              <a:gd name="connsiteX81" fmla="*/ 807846 w 874715"/>
              <a:gd name="connsiteY81" fmla="*/ 5774460 h 6858001"/>
              <a:gd name="connsiteX82" fmla="*/ 788415 w 874715"/>
              <a:gd name="connsiteY82" fmla="*/ 5670892 h 6858001"/>
              <a:gd name="connsiteX83" fmla="*/ 779271 w 874715"/>
              <a:gd name="connsiteY83" fmla="*/ 5611265 h 6858001"/>
              <a:gd name="connsiteX84" fmla="*/ 780605 w 874715"/>
              <a:gd name="connsiteY84" fmla="*/ 5563010 h 6858001"/>
              <a:gd name="connsiteX85" fmla="*/ 782319 w 874715"/>
              <a:gd name="connsiteY85" fmla="*/ 5478272 h 6858001"/>
              <a:gd name="connsiteX86" fmla="*/ 786701 w 874715"/>
              <a:gd name="connsiteY86" fmla="*/ 5451203 h 6858001"/>
              <a:gd name="connsiteX87" fmla="*/ 774127 w 874715"/>
              <a:gd name="connsiteY87" fmla="*/ 5328805 h 6858001"/>
              <a:gd name="connsiteX88" fmla="*/ 773175 w 874715"/>
              <a:gd name="connsiteY88" fmla="*/ 5258975 h 6858001"/>
              <a:gd name="connsiteX89" fmla="*/ 757552 w 874715"/>
              <a:gd name="connsiteY89" fmla="*/ 5180319 h 6858001"/>
              <a:gd name="connsiteX90" fmla="*/ 758314 w 874715"/>
              <a:gd name="connsiteY90" fmla="*/ 5157370 h 6858001"/>
              <a:gd name="connsiteX91" fmla="*/ 759649 w 874715"/>
              <a:gd name="connsiteY91" fmla="*/ 5131673 h 6858001"/>
              <a:gd name="connsiteX92" fmla="*/ 760793 w 874715"/>
              <a:gd name="connsiteY92" fmla="*/ 5052820 h 6858001"/>
              <a:gd name="connsiteX93" fmla="*/ 766507 w 874715"/>
              <a:gd name="connsiteY93" fmla="*/ 5004959 h 6858001"/>
              <a:gd name="connsiteX94" fmla="*/ 763079 w 874715"/>
              <a:gd name="connsiteY94" fmla="*/ 4913751 h 6858001"/>
              <a:gd name="connsiteX95" fmla="*/ 768031 w 874715"/>
              <a:gd name="connsiteY95" fmla="*/ 4880011 h 6858001"/>
              <a:gd name="connsiteX96" fmla="*/ 768603 w 874715"/>
              <a:gd name="connsiteY96" fmla="*/ 4794687 h 6858001"/>
              <a:gd name="connsiteX97" fmla="*/ 765745 w 874715"/>
              <a:gd name="connsiteY97" fmla="*/ 4718187 h 6858001"/>
              <a:gd name="connsiteX98" fmla="*/ 767269 w 874715"/>
              <a:gd name="connsiteY98" fmla="*/ 4644434 h 6858001"/>
              <a:gd name="connsiteX99" fmla="*/ 773555 w 874715"/>
              <a:gd name="connsiteY99" fmla="*/ 4591670 h 6858001"/>
              <a:gd name="connsiteX100" fmla="*/ 777365 w 874715"/>
              <a:gd name="connsiteY100" fmla="*/ 4534394 h 6858001"/>
              <a:gd name="connsiteX101" fmla="*/ 800036 w 874715"/>
              <a:gd name="connsiteY101" fmla="*/ 4376493 h 6858001"/>
              <a:gd name="connsiteX102" fmla="*/ 794512 w 874715"/>
              <a:gd name="connsiteY102" fmla="*/ 4347267 h 6858001"/>
              <a:gd name="connsiteX103" fmla="*/ 789368 w 874715"/>
              <a:gd name="connsiteY103" fmla="*/ 4181322 h 6858001"/>
              <a:gd name="connsiteX104" fmla="*/ 789750 w 874715"/>
              <a:gd name="connsiteY104" fmla="*/ 4145230 h 6858001"/>
              <a:gd name="connsiteX105" fmla="*/ 767269 w 874715"/>
              <a:gd name="connsiteY105" fmla="*/ 4048330 h 6858001"/>
              <a:gd name="connsiteX106" fmla="*/ 802894 w 874715"/>
              <a:gd name="connsiteY106" fmla="*/ 3898864 h 6858001"/>
              <a:gd name="connsiteX107" fmla="*/ 847471 w 874715"/>
              <a:gd name="connsiteY107" fmla="*/ 3759007 h 6858001"/>
              <a:gd name="connsiteX108" fmla="*/ 848163 w 874715"/>
              <a:gd name="connsiteY108" fmla="*/ 3756136 h 6858001"/>
              <a:gd name="connsiteX109" fmla="*/ 819543 w 874715"/>
              <a:gd name="connsiteY109" fmla="*/ 3748731 h 6858001"/>
              <a:gd name="connsiteX110" fmla="*/ 819313 w 874715"/>
              <a:gd name="connsiteY110" fmla="*/ 3748682 h 6858001"/>
              <a:gd name="connsiteX111" fmla="*/ 819544 w 874715"/>
              <a:gd name="connsiteY111" fmla="*/ 3748730 h 6858001"/>
              <a:gd name="connsiteX112" fmla="*/ 848164 w 874715"/>
              <a:gd name="connsiteY112" fmla="*/ 3756135 h 6858001"/>
              <a:gd name="connsiteX113" fmla="*/ 849545 w 874715"/>
              <a:gd name="connsiteY113" fmla="*/ 3750401 h 6858001"/>
              <a:gd name="connsiteX114" fmla="*/ 853189 w 874715"/>
              <a:gd name="connsiteY114" fmla="*/ 3741353 h 6858001"/>
              <a:gd name="connsiteX115" fmla="*/ 862905 w 874715"/>
              <a:gd name="connsiteY115" fmla="*/ 3691138 h 6858001"/>
              <a:gd name="connsiteX116" fmla="*/ 866333 w 874715"/>
              <a:gd name="connsiteY116" fmla="*/ 3628959 h 6858001"/>
              <a:gd name="connsiteX117" fmla="*/ 874715 w 874715"/>
              <a:gd name="connsiteY117" fmla="*/ 3550106 h 6858001"/>
              <a:gd name="connsiteX118" fmla="*/ 871487 w 874715"/>
              <a:gd name="connsiteY118" fmla="*/ 3524252 h 6858001"/>
              <a:gd name="connsiteX119" fmla="*/ 871488 w 874715"/>
              <a:gd name="connsiteY119" fmla="*/ 3524252 h 6858001"/>
              <a:gd name="connsiteX120" fmla="*/ 870763 w 874715"/>
              <a:gd name="connsiteY120" fmla="*/ 3518451 h 6858001"/>
              <a:gd name="connsiteX121" fmla="*/ 864238 w 874715"/>
              <a:gd name="connsiteY121" fmla="*/ 3486946 h 6858001"/>
              <a:gd name="connsiteX122" fmla="*/ 848618 w 874715"/>
              <a:gd name="connsiteY122" fmla="*/ 3398677 h 6858001"/>
              <a:gd name="connsiteX123" fmla="*/ 837595 w 874715"/>
              <a:gd name="connsiteY123" fmla="*/ 3365728 h 6858001"/>
              <a:gd name="connsiteX124" fmla="*/ 834829 w 874715"/>
              <a:gd name="connsiteY124" fmla="*/ 3357461 h 6858001"/>
              <a:gd name="connsiteX125" fmla="*/ 513783 w 874715"/>
              <a:gd name="connsiteY125" fmla="*/ 0 h 6858001"/>
              <a:gd name="connsiteX126" fmla="*/ 72334 w 874715"/>
              <a:gd name="connsiteY126" fmla="*/ 0 h 6858001"/>
              <a:gd name="connsiteX127" fmla="*/ 75447 w 874715"/>
              <a:gd name="connsiteY127" fmla="*/ 27991 h 6858001"/>
              <a:gd name="connsiteX128" fmla="*/ 88115 w 874715"/>
              <a:gd name="connsiteY128" fmla="*/ 134133 h 6858001"/>
              <a:gd name="connsiteX129" fmla="*/ 62778 w 874715"/>
              <a:gd name="connsiteY129" fmla="*/ 221224 h 6858001"/>
              <a:gd name="connsiteX130" fmla="*/ 62206 w 874715"/>
              <a:gd name="connsiteY130" fmla="*/ 247312 h 6858001"/>
              <a:gd name="connsiteX131" fmla="*/ 72113 w 874715"/>
              <a:gd name="connsiteY131" fmla="*/ 305764 h 6858001"/>
              <a:gd name="connsiteX132" fmla="*/ 65445 w 874715"/>
              <a:gd name="connsiteY132" fmla="*/ 426397 h 6858001"/>
              <a:gd name="connsiteX133" fmla="*/ 55348 w 874715"/>
              <a:gd name="connsiteY133" fmla="*/ 470924 h 6858001"/>
              <a:gd name="connsiteX134" fmla="*/ 48870 w 874715"/>
              <a:gd name="connsiteY134" fmla="*/ 495638 h 6858001"/>
              <a:gd name="connsiteX135" fmla="*/ 30963 w 874715"/>
              <a:gd name="connsiteY135" fmla="*/ 622548 h 6858001"/>
              <a:gd name="connsiteX136" fmla="*/ 11723 w 874715"/>
              <a:gd name="connsiteY136" fmla="*/ 679040 h 6858001"/>
              <a:gd name="connsiteX137" fmla="*/ 8865 w 874715"/>
              <a:gd name="connsiteY137" fmla="*/ 694341 h 6858001"/>
              <a:gd name="connsiteX138" fmla="*/ 16865 w 874715"/>
              <a:gd name="connsiteY138" fmla="*/ 778095 h 6858001"/>
              <a:gd name="connsiteX139" fmla="*/ 47918 w 874715"/>
              <a:gd name="connsiteY139" fmla="*/ 840866 h 6858001"/>
              <a:gd name="connsiteX140" fmla="*/ 58396 w 874715"/>
              <a:gd name="connsiteY140" fmla="*/ 853028 h 6858001"/>
              <a:gd name="connsiteX141" fmla="*/ 54776 w 874715"/>
              <a:gd name="connsiteY141" fmla="*/ 1027995 h 6858001"/>
              <a:gd name="connsiteX142" fmla="*/ 50394 w 874715"/>
              <a:gd name="connsiteY142" fmla="*/ 1054866 h 6858001"/>
              <a:gd name="connsiteX143" fmla="*/ 68683 w 874715"/>
              <a:gd name="connsiteY143" fmla="*/ 1184720 h 6858001"/>
              <a:gd name="connsiteX144" fmla="*/ 72303 w 874715"/>
              <a:gd name="connsiteY144" fmla="*/ 1222576 h 6858001"/>
              <a:gd name="connsiteX145" fmla="*/ 88687 w 874715"/>
              <a:gd name="connsiteY145" fmla="*/ 1358313 h 6858001"/>
              <a:gd name="connsiteX146" fmla="*/ 73447 w 874715"/>
              <a:gd name="connsiteY146" fmla="*/ 1377535 h 6858001"/>
              <a:gd name="connsiteX147" fmla="*/ 35153 w 874715"/>
              <a:gd name="connsiteY147" fmla="*/ 1432851 h 6858001"/>
              <a:gd name="connsiteX148" fmla="*/ 1244 w 874715"/>
              <a:gd name="connsiteY148" fmla="*/ 1541910 h 6858001"/>
              <a:gd name="connsiteX149" fmla="*/ 3149 w 874715"/>
              <a:gd name="connsiteY149" fmla="*/ 1571529 h 6858001"/>
              <a:gd name="connsiteX150" fmla="*/ 59730 w 874715"/>
              <a:gd name="connsiteY150" fmla="*/ 1646459 h 6858001"/>
              <a:gd name="connsiteX151" fmla="*/ 82399 w 874715"/>
              <a:gd name="connsiteY151" fmla="*/ 1682944 h 6858001"/>
              <a:gd name="connsiteX152" fmla="*/ 124120 w 874715"/>
              <a:gd name="connsiteY152" fmla="*/ 1786511 h 6858001"/>
              <a:gd name="connsiteX153" fmla="*/ 131741 w 874715"/>
              <a:gd name="connsiteY153" fmla="*/ 1795142 h 6858001"/>
              <a:gd name="connsiteX154" fmla="*/ 222232 w 874715"/>
              <a:gd name="connsiteY154" fmla="*/ 1871640 h 6858001"/>
              <a:gd name="connsiteX155" fmla="*/ 237662 w 874715"/>
              <a:gd name="connsiteY155" fmla="*/ 1888901 h 6858001"/>
              <a:gd name="connsiteX156" fmla="*/ 261667 w 874715"/>
              <a:gd name="connsiteY156" fmla="*/ 1909694 h 6858001"/>
              <a:gd name="connsiteX157" fmla="*/ 308150 w 874715"/>
              <a:gd name="connsiteY157" fmla="*/ 1974618 h 6858001"/>
              <a:gd name="connsiteX158" fmla="*/ 323009 w 874715"/>
              <a:gd name="connsiteY158" fmla="*/ 2055042 h 6858001"/>
              <a:gd name="connsiteX159" fmla="*/ 345680 w 874715"/>
              <a:gd name="connsiteY159" fmla="*/ 2152137 h 6858001"/>
              <a:gd name="connsiteX160" fmla="*/ 360920 w 874715"/>
              <a:gd name="connsiteY160" fmla="*/ 2192740 h 6858001"/>
              <a:gd name="connsiteX161" fmla="*/ 389877 w 874715"/>
              <a:gd name="connsiteY161" fmla="*/ 2301603 h 6858001"/>
              <a:gd name="connsiteX162" fmla="*/ 414262 w 874715"/>
              <a:gd name="connsiteY162" fmla="*/ 2379279 h 6858001"/>
              <a:gd name="connsiteX163" fmla="*/ 428551 w 874715"/>
              <a:gd name="connsiteY163" fmla="*/ 2491281 h 6858001"/>
              <a:gd name="connsiteX164" fmla="*/ 429121 w 874715"/>
              <a:gd name="connsiteY164" fmla="*/ 2545615 h 6858001"/>
              <a:gd name="connsiteX165" fmla="*/ 502275 w 874715"/>
              <a:gd name="connsiteY165" fmla="*/ 2645455 h 6858001"/>
              <a:gd name="connsiteX166" fmla="*/ 550665 w 874715"/>
              <a:gd name="connsiteY166" fmla="*/ 2725094 h 6858001"/>
              <a:gd name="connsiteX167" fmla="*/ 527232 w 874715"/>
              <a:gd name="connsiteY167" fmla="*/ 2808850 h 6858001"/>
              <a:gd name="connsiteX168" fmla="*/ 505133 w 874715"/>
              <a:gd name="connsiteY168" fmla="*/ 2831604 h 6858001"/>
              <a:gd name="connsiteX169" fmla="*/ 484178 w 874715"/>
              <a:gd name="connsiteY169" fmla="*/ 2968910 h 6858001"/>
              <a:gd name="connsiteX170" fmla="*/ 483416 w 874715"/>
              <a:gd name="connsiteY170" fmla="*/ 3165061 h 6858001"/>
              <a:gd name="connsiteX171" fmla="*/ 447744 w 874715"/>
              <a:gd name="connsiteY171" fmla="*/ 3326101 h 6858001"/>
              <a:gd name="connsiteX172" fmla="*/ 446756 w 874715"/>
              <a:gd name="connsiteY172" fmla="*/ 3333750 h 6858001"/>
              <a:gd name="connsiteX173" fmla="*/ 834222 w 874715"/>
              <a:gd name="connsiteY173" fmla="*/ 3333750 h 6858001"/>
              <a:gd name="connsiteX174" fmla="*/ 833756 w 874715"/>
              <a:gd name="connsiteY174" fmla="*/ 3315508 h 6858001"/>
              <a:gd name="connsiteX175" fmla="*/ 851283 w 874715"/>
              <a:gd name="connsiteY175" fmla="*/ 3289224 h 6858001"/>
              <a:gd name="connsiteX176" fmla="*/ 866523 w 874715"/>
              <a:gd name="connsiteY176" fmla="*/ 3248621 h 6858001"/>
              <a:gd name="connsiteX177" fmla="*/ 848234 w 874715"/>
              <a:gd name="connsiteY177" fmla="*/ 3203506 h 6858001"/>
              <a:gd name="connsiteX178" fmla="*/ 810325 w 874715"/>
              <a:gd name="connsiteY178" fmla="*/ 3097977 h 6858001"/>
              <a:gd name="connsiteX179" fmla="*/ 808609 w 874715"/>
              <a:gd name="connsiteY179" fmla="*/ 3031285 h 6858001"/>
              <a:gd name="connsiteX180" fmla="*/ 792417 w 874715"/>
              <a:gd name="connsiteY180" fmla="*/ 2886329 h 6858001"/>
              <a:gd name="connsiteX181" fmla="*/ 769366 w 874715"/>
              <a:gd name="connsiteY181" fmla="*/ 2791590 h 6858001"/>
              <a:gd name="connsiteX182" fmla="*/ 743267 w 874715"/>
              <a:gd name="connsiteY182" fmla="*/ 2723527 h 6858001"/>
              <a:gd name="connsiteX183" fmla="*/ 709166 w 874715"/>
              <a:gd name="connsiteY183" fmla="*/ 2626038 h 6858001"/>
              <a:gd name="connsiteX184" fmla="*/ 691449 w 874715"/>
              <a:gd name="connsiteY184" fmla="*/ 2528158 h 6858001"/>
              <a:gd name="connsiteX185" fmla="*/ 669159 w 874715"/>
              <a:gd name="connsiteY185" fmla="*/ 2457348 h 6858001"/>
              <a:gd name="connsiteX186" fmla="*/ 653918 w 874715"/>
              <a:gd name="connsiteY186" fmla="*/ 2370844 h 6858001"/>
              <a:gd name="connsiteX187" fmla="*/ 653348 w 874715"/>
              <a:gd name="connsiteY187" fmla="*/ 2298269 h 6858001"/>
              <a:gd name="connsiteX188" fmla="*/ 656014 w 874715"/>
              <a:gd name="connsiteY188" fmla="*/ 2184501 h 6858001"/>
              <a:gd name="connsiteX189" fmla="*/ 609913 w 874715"/>
              <a:gd name="connsiteY189" fmla="*/ 2045235 h 6858001"/>
              <a:gd name="connsiteX190" fmla="*/ 599624 w 874715"/>
              <a:gd name="connsiteY190" fmla="*/ 1988939 h 6858001"/>
              <a:gd name="connsiteX191" fmla="*/ 594862 w 874715"/>
              <a:gd name="connsiteY191" fmla="*/ 1935977 h 6858001"/>
              <a:gd name="connsiteX192" fmla="*/ 564191 w 874715"/>
              <a:gd name="connsiteY192" fmla="*/ 1823583 h 6858001"/>
              <a:gd name="connsiteX193" fmla="*/ 554093 w 874715"/>
              <a:gd name="connsiteY193" fmla="*/ 1777881 h 6858001"/>
              <a:gd name="connsiteX194" fmla="*/ 554285 w 874715"/>
              <a:gd name="connsiteY194" fmla="*/ 1713934 h 6858001"/>
              <a:gd name="connsiteX195" fmla="*/ 540186 w 874715"/>
              <a:gd name="connsiteY195" fmla="*/ 1597617 h 6858001"/>
              <a:gd name="connsiteX196" fmla="*/ 499037 w 874715"/>
              <a:gd name="connsiteY196" fmla="*/ 1481495 h 6858001"/>
              <a:gd name="connsiteX197" fmla="*/ 503037 w 874715"/>
              <a:gd name="connsiteY197" fmla="*/ 1432262 h 6858001"/>
              <a:gd name="connsiteX198" fmla="*/ 502085 w 874715"/>
              <a:gd name="connsiteY198" fmla="*/ 1414609 h 6858001"/>
              <a:gd name="connsiteX199" fmla="*/ 479414 w 874715"/>
              <a:gd name="connsiteY199" fmla="*/ 1255923 h 6858001"/>
              <a:gd name="connsiteX200" fmla="*/ 476938 w 874715"/>
              <a:gd name="connsiteY200" fmla="*/ 1240034 h 6858001"/>
              <a:gd name="connsiteX201" fmla="*/ 456745 w 874715"/>
              <a:gd name="connsiteY201" fmla="*/ 1165498 h 6858001"/>
              <a:gd name="connsiteX202" fmla="*/ 444171 w 874715"/>
              <a:gd name="connsiteY202" fmla="*/ 977582 h 6858001"/>
              <a:gd name="connsiteX203" fmla="*/ 442647 w 874715"/>
              <a:gd name="connsiteY203" fmla="*/ 966011 h 6858001"/>
              <a:gd name="connsiteX204" fmla="*/ 452743 w 874715"/>
              <a:gd name="connsiteY204" fmla="*/ 903045 h 6858001"/>
              <a:gd name="connsiteX205" fmla="*/ 467032 w 874715"/>
              <a:gd name="connsiteY205" fmla="*/ 871859 h 6858001"/>
              <a:gd name="connsiteX206" fmla="*/ 481892 w 874715"/>
              <a:gd name="connsiteY206" fmla="*/ 823213 h 6858001"/>
              <a:gd name="connsiteX207" fmla="*/ 487416 w 874715"/>
              <a:gd name="connsiteY207" fmla="*/ 773781 h 6858001"/>
              <a:gd name="connsiteX208" fmla="*/ 464936 w 874715"/>
              <a:gd name="connsiteY208" fmla="*/ 690809 h 6858001"/>
              <a:gd name="connsiteX209" fmla="*/ 462650 w 874715"/>
              <a:gd name="connsiteY209" fmla="*/ 660603 h 6858001"/>
              <a:gd name="connsiteX210" fmla="*/ 451791 w 874715"/>
              <a:gd name="connsiteY210" fmla="*/ 593322 h 6858001"/>
              <a:gd name="connsiteX211" fmla="*/ 452553 w 874715"/>
              <a:gd name="connsiteY211" fmla="*/ 534478 h 6858001"/>
              <a:gd name="connsiteX212" fmla="*/ 469890 w 874715"/>
              <a:gd name="connsiteY212" fmla="*/ 487205 h 6858001"/>
              <a:gd name="connsiteX213" fmla="*/ 473318 w 874715"/>
              <a:gd name="connsiteY213" fmla="*/ 418552 h 6858001"/>
              <a:gd name="connsiteX214" fmla="*/ 460746 w 874715"/>
              <a:gd name="connsiteY214" fmla="*/ 374220 h 6858001"/>
              <a:gd name="connsiteX215" fmla="*/ 459032 w 874715"/>
              <a:gd name="connsiteY215" fmla="*/ 365198 h 6858001"/>
              <a:gd name="connsiteX216" fmla="*/ 458267 w 874715"/>
              <a:gd name="connsiteY216" fmla="*/ 249272 h 6858001"/>
              <a:gd name="connsiteX217" fmla="*/ 496179 w 874715"/>
              <a:gd name="connsiteY217" fmla="*/ 104514 h 6858001"/>
              <a:gd name="connsiteX218" fmla="*/ 504181 w 874715"/>
              <a:gd name="connsiteY218" fmla="*/ 8058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874715" h="6858001">
                <a:moveTo>
                  <a:pt x="669467" y="3720275"/>
                </a:moveTo>
                <a:lnTo>
                  <a:pt x="710453" y="3726292"/>
                </a:lnTo>
                <a:lnTo>
                  <a:pt x="710455" y="3726292"/>
                </a:lnTo>
                <a:lnTo>
                  <a:pt x="669465" y="3720275"/>
                </a:lnTo>
                <a:close/>
                <a:moveTo>
                  <a:pt x="834223" y="3333751"/>
                </a:moveTo>
                <a:lnTo>
                  <a:pt x="446757" y="3333751"/>
                </a:lnTo>
                <a:lnTo>
                  <a:pt x="441229" y="3376550"/>
                </a:lnTo>
                <a:lnTo>
                  <a:pt x="437178" y="3407910"/>
                </a:lnTo>
                <a:cubicBezTo>
                  <a:pt x="435005" y="3435408"/>
                  <a:pt x="434362" y="3463164"/>
                  <a:pt x="435790" y="3491262"/>
                </a:cubicBezTo>
                <a:cubicBezTo>
                  <a:pt x="436266" y="3500578"/>
                  <a:pt x="433599" y="3510777"/>
                  <a:pt x="429384" y="3520658"/>
                </a:cubicBezTo>
                <a:lnTo>
                  <a:pt x="427332" y="3524252"/>
                </a:lnTo>
                <a:lnTo>
                  <a:pt x="427331" y="3524252"/>
                </a:lnTo>
                <a:lnTo>
                  <a:pt x="413690" y="3548145"/>
                </a:lnTo>
                <a:cubicBezTo>
                  <a:pt x="391973" y="3578940"/>
                  <a:pt x="390257" y="3577567"/>
                  <a:pt x="408166" y="3612089"/>
                </a:cubicBezTo>
                <a:cubicBezTo>
                  <a:pt x="412548" y="3620328"/>
                  <a:pt x="415214" y="3630528"/>
                  <a:pt x="421692" y="3636610"/>
                </a:cubicBezTo>
                <a:cubicBezTo>
                  <a:pt x="438171" y="3652106"/>
                  <a:pt x="444409" y="3669416"/>
                  <a:pt x="445933" y="3687609"/>
                </a:cubicBezTo>
                <a:lnTo>
                  <a:pt x="443241" y="3725049"/>
                </a:lnTo>
                <a:lnTo>
                  <a:pt x="455589" y="3723372"/>
                </a:lnTo>
                <a:cubicBezTo>
                  <a:pt x="485111" y="3719138"/>
                  <a:pt x="514678" y="3715144"/>
                  <a:pt x="544787" y="3712739"/>
                </a:cubicBezTo>
                <a:lnTo>
                  <a:pt x="544802" y="3712740"/>
                </a:lnTo>
                <a:lnTo>
                  <a:pt x="544786" y="3712740"/>
                </a:lnTo>
                <a:cubicBezTo>
                  <a:pt x="514677" y="3715145"/>
                  <a:pt x="485110" y="3719139"/>
                  <a:pt x="455588" y="3723373"/>
                </a:cubicBezTo>
                <a:lnTo>
                  <a:pt x="443240" y="3725050"/>
                </a:lnTo>
                <a:lnTo>
                  <a:pt x="441884" y="3743904"/>
                </a:lnTo>
                <a:cubicBezTo>
                  <a:pt x="440932" y="3750574"/>
                  <a:pt x="439598" y="3758615"/>
                  <a:pt x="442266" y="3764306"/>
                </a:cubicBezTo>
                <a:cubicBezTo>
                  <a:pt x="454266" y="3790000"/>
                  <a:pt x="450076" y="3811773"/>
                  <a:pt x="433692" y="3834135"/>
                </a:cubicBezTo>
                <a:cubicBezTo>
                  <a:pt x="419595" y="3853553"/>
                  <a:pt x="411213" y="3875915"/>
                  <a:pt x="428740" y="3898864"/>
                </a:cubicBezTo>
                <a:cubicBezTo>
                  <a:pt x="467603" y="3949864"/>
                  <a:pt x="469507" y="4004392"/>
                  <a:pt x="444932" y="4062061"/>
                </a:cubicBezTo>
                <a:cubicBezTo>
                  <a:pt x="427405" y="4103253"/>
                  <a:pt x="423405" y="4143856"/>
                  <a:pt x="441122" y="4187207"/>
                </a:cubicBezTo>
                <a:cubicBezTo>
                  <a:pt x="447980" y="4203880"/>
                  <a:pt x="443408" y="4225456"/>
                  <a:pt x="444932" y="4244874"/>
                </a:cubicBezTo>
                <a:cubicBezTo>
                  <a:pt x="445694" y="4255860"/>
                  <a:pt x="445884" y="4268022"/>
                  <a:pt x="450648" y="4277434"/>
                </a:cubicBezTo>
                <a:cubicBezTo>
                  <a:pt x="462841" y="4302544"/>
                  <a:pt x="478461" y="4325885"/>
                  <a:pt x="490464" y="4351188"/>
                </a:cubicBezTo>
                <a:cubicBezTo>
                  <a:pt x="496178" y="4363350"/>
                  <a:pt x="499226" y="4377865"/>
                  <a:pt x="499418" y="4391596"/>
                </a:cubicBezTo>
                <a:cubicBezTo>
                  <a:pt x="500370" y="4432199"/>
                  <a:pt x="500370" y="4472804"/>
                  <a:pt x="498656" y="4513209"/>
                </a:cubicBezTo>
                <a:cubicBezTo>
                  <a:pt x="495988" y="4579901"/>
                  <a:pt x="495416" y="4647572"/>
                  <a:pt x="438646" y="4695629"/>
                </a:cubicBezTo>
                <a:cubicBezTo>
                  <a:pt x="434074" y="4699554"/>
                  <a:pt x="431406" y="4707987"/>
                  <a:pt x="430644" y="4714658"/>
                </a:cubicBezTo>
                <a:cubicBezTo>
                  <a:pt x="427025" y="4745453"/>
                  <a:pt x="426643" y="4777033"/>
                  <a:pt x="420737" y="4807436"/>
                </a:cubicBezTo>
                <a:cubicBezTo>
                  <a:pt x="415975" y="4831758"/>
                  <a:pt x="417499" y="4851963"/>
                  <a:pt x="434264" y="4870400"/>
                </a:cubicBezTo>
                <a:cubicBezTo>
                  <a:pt x="456362" y="4894527"/>
                  <a:pt x="469317" y="4923950"/>
                  <a:pt x="462269" y="4956119"/>
                </a:cubicBezTo>
                <a:cubicBezTo>
                  <a:pt x="455410" y="4988286"/>
                  <a:pt x="470269" y="5009470"/>
                  <a:pt x="485701" y="5033207"/>
                </a:cubicBezTo>
                <a:cubicBezTo>
                  <a:pt x="496940" y="5050467"/>
                  <a:pt x="511038" y="5070083"/>
                  <a:pt x="512180" y="5089305"/>
                </a:cubicBezTo>
                <a:cubicBezTo>
                  <a:pt x="514656" y="5132851"/>
                  <a:pt x="553902" y="5170316"/>
                  <a:pt x="531613" y="5217589"/>
                </a:cubicBezTo>
                <a:cubicBezTo>
                  <a:pt x="530089" y="5220727"/>
                  <a:pt x="533899" y="5226415"/>
                  <a:pt x="534851" y="5230926"/>
                </a:cubicBezTo>
                <a:cubicBezTo>
                  <a:pt x="542091" y="5267019"/>
                  <a:pt x="535041" y="5300953"/>
                  <a:pt x="511228" y="5327433"/>
                </a:cubicBezTo>
                <a:cubicBezTo>
                  <a:pt x="480175" y="5362152"/>
                  <a:pt x="477127" y="5400597"/>
                  <a:pt x="487225" y="5443357"/>
                </a:cubicBezTo>
                <a:cubicBezTo>
                  <a:pt x="490464" y="5457089"/>
                  <a:pt x="492750" y="5470820"/>
                  <a:pt x="495416" y="5484746"/>
                </a:cubicBezTo>
                <a:cubicBezTo>
                  <a:pt x="499226" y="5503576"/>
                  <a:pt x="503228" y="5522604"/>
                  <a:pt x="507038" y="5541432"/>
                </a:cubicBezTo>
                <a:cubicBezTo>
                  <a:pt x="510848" y="5559676"/>
                  <a:pt x="517324" y="5579880"/>
                  <a:pt x="500942" y="5594001"/>
                </a:cubicBezTo>
                <a:cubicBezTo>
                  <a:pt x="486843" y="5606164"/>
                  <a:pt x="488177" y="5614794"/>
                  <a:pt x="500370" y="5625974"/>
                </a:cubicBezTo>
                <a:cubicBezTo>
                  <a:pt x="543043" y="5664813"/>
                  <a:pt x="569714" y="5711889"/>
                  <a:pt x="571618" y="5771911"/>
                </a:cubicBezTo>
                <a:cubicBezTo>
                  <a:pt x="572000" y="5784268"/>
                  <a:pt x="574666" y="5796822"/>
                  <a:pt x="577524" y="5808982"/>
                </a:cubicBezTo>
                <a:cubicBezTo>
                  <a:pt x="579239" y="5816437"/>
                  <a:pt x="581145" y="5825462"/>
                  <a:pt x="586289" y="5829971"/>
                </a:cubicBezTo>
                <a:cubicBezTo>
                  <a:pt x="625532" y="5865083"/>
                  <a:pt x="652775" y="5908825"/>
                  <a:pt x="674684" y="5956490"/>
                </a:cubicBezTo>
                <a:cubicBezTo>
                  <a:pt x="682494" y="5973553"/>
                  <a:pt x="690304" y="5991797"/>
                  <a:pt x="692590" y="6010235"/>
                </a:cubicBezTo>
                <a:cubicBezTo>
                  <a:pt x="694876" y="6029456"/>
                  <a:pt x="691066" y="6049660"/>
                  <a:pt x="688970" y="6069276"/>
                </a:cubicBezTo>
                <a:cubicBezTo>
                  <a:pt x="687828" y="6080849"/>
                  <a:pt x="688018" y="6094187"/>
                  <a:pt x="682494" y="6103407"/>
                </a:cubicBezTo>
                <a:cubicBezTo>
                  <a:pt x="665157" y="6132633"/>
                  <a:pt x="646489" y="6160879"/>
                  <a:pt x="626294" y="6188144"/>
                </a:cubicBezTo>
                <a:cubicBezTo>
                  <a:pt x="608958" y="6211486"/>
                  <a:pt x="606481" y="6216194"/>
                  <a:pt x="628200" y="6236396"/>
                </a:cubicBezTo>
                <a:cubicBezTo>
                  <a:pt x="650489" y="6257190"/>
                  <a:pt x="662109" y="6283082"/>
                  <a:pt x="666871" y="6311718"/>
                </a:cubicBezTo>
                <a:cubicBezTo>
                  <a:pt x="674302" y="6357030"/>
                  <a:pt x="680588" y="6402732"/>
                  <a:pt x="684208" y="6448435"/>
                </a:cubicBezTo>
                <a:cubicBezTo>
                  <a:pt x="687446" y="6489823"/>
                  <a:pt x="669920" y="6509634"/>
                  <a:pt x="630104" y="6517873"/>
                </a:cubicBezTo>
                <a:cubicBezTo>
                  <a:pt x="608005" y="6522581"/>
                  <a:pt x="584001" y="6528663"/>
                  <a:pt x="578096" y="6553767"/>
                </a:cubicBezTo>
                <a:cubicBezTo>
                  <a:pt x="568570" y="6594765"/>
                  <a:pt x="564380" y="6637329"/>
                  <a:pt x="517706" y="6657533"/>
                </a:cubicBezTo>
                <a:cubicBezTo>
                  <a:pt x="527993" y="6668713"/>
                  <a:pt x="534089" y="6675579"/>
                  <a:pt x="540185" y="6682250"/>
                </a:cubicBezTo>
                <a:cubicBezTo>
                  <a:pt x="557140" y="6700686"/>
                  <a:pt x="564380" y="6738934"/>
                  <a:pt x="549712" y="6758356"/>
                </a:cubicBezTo>
                <a:cubicBezTo>
                  <a:pt x="528375" y="6786993"/>
                  <a:pt x="532375" y="6813278"/>
                  <a:pt x="548950" y="6840738"/>
                </a:cubicBezTo>
                <a:lnTo>
                  <a:pt x="556149" y="6858001"/>
                </a:lnTo>
                <a:lnTo>
                  <a:pt x="760427" y="6858001"/>
                </a:lnTo>
                <a:lnTo>
                  <a:pt x="763269" y="6846819"/>
                </a:lnTo>
                <a:cubicBezTo>
                  <a:pt x="771841" y="6790916"/>
                  <a:pt x="777937" y="6734620"/>
                  <a:pt x="784795" y="6678324"/>
                </a:cubicBezTo>
                <a:cubicBezTo>
                  <a:pt x="791844" y="6620265"/>
                  <a:pt x="799274" y="6562401"/>
                  <a:pt x="805560" y="6504338"/>
                </a:cubicBezTo>
                <a:cubicBezTo>
                  <a:pt x="808800" y="6472562"/>
                  <a:pt x="809370" y="6440589"/>
                  <a:pt x="812418" y="6408814"/>
                </a:cubicBezTo>
                <a:cubicBezTo>
                  <a:pt x="815086" y="6380959"/>
                  <a:pt x="820039" y="6353302"/>
                  <a:pt x="823279" y="6325450"/>
                </a:cubicBezTo>
                <a:cubicBezTo>
                  <a:pt x="825945" y="6301323"/>
                  <a:pt x="827469" y="6277000"/>
                  <a:pt x="830137" y="6252873"/>
                </a:cubicBezTo>
                <a:cubicBezTo>
                  <a:pt x="834517" y="6214231"/>
                  <a:pt x="839471" y="6175786"/>
                  <a:pt x="844043" y="6137341"/>
                </a:cubicBezTo>
                <a:cubicBezTo>
                  <a:pt x="845757" y="6121257"/>
                  <a:pt x="850520" y="6104387"/>
                  <a:pt x="847663" y="6089284"/>
                </a:cubicBezTo>
                <a:cubicBezTo>
                  <a:pt x="840423" y="6051230"/>
                  <a:pt x="842519" y="6013764"/>
                  <a:pt x="847471" y="5975908"/>
                </a:cubicBezTo>
                <a:cubicBezTo>
                  <a:pt x="849188" y="5962962"/>
                  <a:pt x="848806" y="5949036"/>
                  <a:pt x="845567" y="5936481"/>
                </a:cubicBezTo>
                <a:cubicBezTo>
                  <a:pt x="839089" y="5910785"/>
                  <a:pt x="829945" y="5885876"/>
                  <a:pt x="821945" y="5860571"/>
                </a:cubicBezTo>
                <a:cubicBezTo>
                  <a:pt x="820993" y="5857824"/>
                  <a:pt x="820801" y="5854490"/>
                  <a:pt x="820231" y="5851549"/>
                </a:cubicBezTo>
                <a:cubicBezTo>
                  <a:pt x="816990" y="5834874"/>
                  <a:pt x="813752" y="5818399"/>
                  <a:pt x="810894" y="5801726"/>
                </a:cubicBezTo>
                <a:cubicBezTo>
                  <a:pt x="809370" y="5792704"/>
                  <a:pt x="809180" y="5783484"/>
                  <a:pt x="807846" y="5774460"/>
                </a:cubicBezTo>
                <a:cubicBezTo>
                  <a:pt x="802512" y="5739546"/>
                  <a:pt x="811466" y="5701101"/>
                  <a:pt x="788415" y="5670892"/>
                </a:cubicBezTo>
                <a:cubicBezTo>
                  <a:pt x="773555" y="5651277"/>
                  <a:pt x="776985" y="5632250"/>
                  <a:pt x="779271" y="5611265"/>
                </a:cubicBezTo>
                <a:cubicBezTo>
                  <a:pt x="780985" y="5595374"/>
                  <a:pt x="780413" y="5579094"/>
                  <a:pt x="780605" y="5563010"/>
                </a:cubicBezTo>
                <a:cubicBezTo>
                  <a:pt x="781175" y="5534764"/>
                  <a:pt x="781367" y="5506518"/>
                  <a:pt x="782319" y="5478272"/>
                </a:cubicBezTo>
                <a:cubicBezTo>
                  <a:pt x="782699" y="5469249"/>
                  <a:pt x="787463" y="5460031"/>
                  <a:pt x="786701" y="5451203"/>
                </a:cubicBezTo>
                <a:cubicBezTo>
                  <a:pt x="783081" y="5410403"/>
                  <a:pt x="777365" y="5369604"/>
                  <a:pt x="774127" y="5328805"/>
                </a:cubicBezTo>
                <a:cubicBezTo>
                  <a:pt x="772223" y="5305660"/>
                  <a:pt x="775841" y="5281924"/>
                  <a:pt x="773175" y="5258975"/>
                </a:cubicBezTo>
                <a:cubicBezTo>
                  <a:pt x="770127" y="5232496"/>
                  <a:pt x="762317" y="5206604"/>
                  <a:pt x="757552" y="5180319"/>
                </a:cubicBezTo>
                <a:cubicBezTo>
                  <a:pt x="756220" y="5173061"/>
                  <a:pt x="757934" y="5165020"/>
                  <a:pt x="758314" y="5157370"/>
                </a:cubicBezTo>
                <a:cubicBezTo>
                  <a:pt x="758697" y="5148739"/>
                  <a:pt x="759459" y="5140304"/>
                  <a:pt x="759649" y="5131673"/>
                </a:cubicBezTo>
                <a:cubicBezTo>
                  <a:pt x="760031" y="5105388"/>
                  <a:pt x="759459" y="5079104"/>
                  <a:pt x="760793" y="5052820"/>
                </a:cubicBezTo>
                <a:cubicBezTo>
                  <a:pt x="761555" y="5036736"/>
                  <a:pt x="769365" y="5019868"/>
                  <a:pt x="766507" y="5004959"/>
                </a:cubicBezTo>
                <a:cubicBezTo>
                  <a:pt x="760983" y="4974557"/>
                  <a:pt x="773365" y="4944153"/>
                  <a:pt x="763079" y="4913751"/>
                </a:cubicBezTo>
                <a:cubicBezTo>
                  <a:pt x="760031" y="4904334"/>
                  <a:pt x="767651" y="4891388"/>
                  <a:pt x="768031" y="4880011"/>
                </a:cubicBezTo>
                <a:cubicBezTo>
                  <a:pt x="768983" y="4851570"/>
                  <a:pt x="768793" y="4823128"/>
                  <a:pt x="768603" y="4794687"/>
                </a:cubicBezTo>
                <a:cubicBezTo>
                  <a:pt x="768413" y="4769186"/>
                  <a:pt x="771079" y="4742705"/>
                  <a:pt x="765745" y="4718187"/>
                </a:cubicBezTo>
                <a:cubicBezTo>
                  <a:pt x="760031" y="4692491"/>
                  <a:pt x="760793" y="4669346"/>
                  <a:pt x="767269" y="4644434"/>
                </a:cubicBezTo>
                <a:cubicBezTo>
                  <a:pt x="771651" y="4627369"/>
                  <a:pt x="772223" y="4609322"/>
                  <a:pt x="773555" y="4591670"/>
                </a:cubicBezTo>
                <a:cubicBezTo>
                  <a:pt x="775079" y="4572644"/>
                  <a:pt x="771079" y="4551655"/>
                  <a:pt x="777365" y="4534394"/>
                </a:cubicBezTo>
                <a:cubicBezTo>
                  <a:pt x="796036" y="4483001"/>
                  <a:pt x="800036" y="4430237"/>
                  <a:pt x="800036" y="4376493"/>
                </a:cubicBezTo>
                <a:cubicBezTo>
                  <a:pt x="800036" y="4366684"/>
                  <a:pt x="797370" y="4356680"/>
                  <a:pt x="794512" y="4347267"/>
                </a:cubicBezTo>
                <a:cubicBezTo>
                  <a:pt x="777365" y="4292342"/>
                  <a:pt x="778889" y="4237224"/>
                  <a:pt x="789368" y="4181322"/>
                </a:cubicBezTo>
                <a:cubicBezTo>
                  <a:pt x="791654" y="4169748"/>
                  <a:pt x="792036" y="4156803"/>
                  <a:pt x="789750" y="4145230"/>
                </a:cubicBezTo>
                <a:cubicBezTo>
                  <a:pt x="783081" y="4112668"/>
                  <a:pt x="772031" y="4081088"/>
                  <a:pt x="767269" y="4048330"/>
                </a:cubicBezTo>
                <a:cubicBezTo>
                  <a:pt x="759459" y="3994194"/>
                  <a:pt x="785747" y="3947314"/>
                  <a:pt x="802894" y="3898864"/>
                </a:cubicBezTo>
                <a:cubicBezTo>
                  <a:pt x="819087" y="3852768"/>
                  <a:pt x="855664" y="3813538"/>
                  <a:pt x="847471" y="3759007"/>
                </a:cubicBezTo>
                <a:lnTo>
                  <a:pt x="848163" y="3756136"/>
                </a:lnTo>
                <a:lnTo>
                  <a:pt x="819543" y="3748731"/>
                </a:lnTo>
                <a:lnTo>
                  <a:pt x="819313" y="3748682"/>
                </a:lnTo>
                <a:lnTo>
                  <a:pt x="819544" y="3748730"/>
                </a:lnTo>
                <a:lnTo>
                  <a:pt x="848164" y="3756135"/>
                </a:lnTo>
                <a:lnTo>
                  <a:pt x="849545" y="3750401"/>
                </a:lnTo>
                <a:cubicBezTo>
                  <a:pt x="850902" y="3747434"/>
                  <a:pt x="852522" y="3744394"/>
                  <a:pt x="853189" y="3741353"/>
                </a:cubicBezTo>
                <a:cubicBezTo>
                  <a:pt x="856809" y="3724680"/>
                  <a:pt x="861189" y="3708009"/>
                  <a:pt x="862905" y="3691138"/>
                </a:cubicBezTo>
                <a:cubicBezTo>
                  <a:pt x="865191" y="3670544"/>
                  <a:pt x="864429" y="3649555"/>
                  <a:pt x="866333" y="3628959"/>
                </a:cubicBezTo>
                <a:cubicBezTo>
                  <a:pt x="868619" y="3602478"/>
                  <a:pt x="874715" y="3576391"/>
                  <a:pt x="874715" y="3550106"/>
                </a:cubicBezTo>
                <a:lnTo>
                  <a:pt x="871487" y="3524252"/>
                </a:lnTo>
                <a:lnTo>
                  <a:pt x="871488" y="3524252"/>
                </a:lnTo>
                <a:lnTo>
                  <a:pt x="870763" y="3518451"/>
                </a:lnTo>
                <a:cubicBezTo>
                  <a:pt x="868573" y="3507933"/>
                  <a:pt x="865953" y="3497439"/>
                  <a:pt x="864238" y="3486946"/>
                </a:cubicBezTo>
                <a:cubicBezTo>
                  <a:pt x="859476" y="3457327"/>
                  <a:pt x="860810" y="3424765"/>
                  <a:pt x="848618" y="3398677"/>
                </a:cubicBezTo>
                <a:lnTo>
                  <a:pt x="837595" y="3365728"/>
                </a:lnTo>
                <a:lnTo>
                  <a:pt x="834829" y="3357461"/>
                </a:lnTo>
                <a:close/>
                <a:moveTo>
                  <a:pt x="513783" y="0"/>
                </a:moveTo>
                <a:lnTo>
                  <a:pt x="72334" y="0"/>
                </a:lnTo>
                <a:lnTo>
                  <a:pt x="75447" y="27991"/>
                </a:lnTo>
                <a:cubicBezTo>
                  <a:pt x="80828" y="63323"/>
                  <a:pt x="87734" y="98434"/>
                  <a:pt x="88115" y="134133"/>
                </a:cubicBezTo>
                <a:cubicBezTo>
                  <a:pt x="88495" y="166498"/>
                  <a:pt x="94591" y="198471"/>
                  <a:pt x="62778" y="221224"/>
                </a:cubicBezTo>
                <a:cubicBezTo>
                  <a:pt x="58586" y="224165"/>
                  <a:pt x="60872" y="238486"/>
                  <a:pt x="62206" y="247312"/>
                </a:cubicBezTo>
                <a:cubicBezTo>
                  <a:pt x="65065" y="266927"/>
                  <a:pt x="72303" y="286346"/>
                  <a:pt x="72113" y="305764"/>
                </a:cubicBezTo>
                <a:cubicBezTo>
                  <a:pt x="71923" y="345976"/>
                  <a:pt x="68875" y="386383"/>
                  <a:pt x="65445" y="426397"/>
                </a:cubicBezTo>
                <a:cubicBezTo>
                  <a:pt x="64111" y="441500"/>
                  <a:pt x="58968" y="456017"/>
                  <a:pt x="55348" y="470924"/>
                </a:cubicBezTo>
                <a:cubicBezTo>
                  <a:pt x="53252" y="479162"/>
                  <a:pt x="47728" y="487990"/>
                  <a:pt x="48870" y="495638"/>
                </a:cubicBezTo>
                <a:cubicBezTo>
                  <a:pt x="55538" y="539970"/>
                  <a:pt x="39156" y="580573"/>
                  <a:pt x="30963" y="622548"/>
                </a:cubicBezTo>
                <a:cubicBezTo>
                  <a:pt x="27153" y="641968"/>
                  <a:pt x="18009" y="660210"/>
                  <a:pt x="11723" y="679040"/>
                </a:cubicBezTo>
                <a:cubicBezTo>
                  <a:pt x="10007" y="683943"/>
                  <a:pt x="8483" y="689436"/>
                  <a:pt x="8865" y="694341"/>
                </a:cubicBezTo>
                <a:cubicBezTo>
                  <a:pt x="11151" y="722389"/>
                  <a:pt x="14389" y="750244"/>
                  <a:pt x="16865" y="778095"/>
                </a:cubicBezTo>
                <a:cubicBezTo>
                  <a:pt x="19151" y="803401"/>
                  <a:pt x="19913" y="828900"/>
                  <a:pt x="47918" y="840866"/>
                </a:cubicBezTo>
                <a:cubicBezTo>
                  <a:pt x="52300" y="842633"/>
                  <a:pt x="55538" y="848516"/>
                  <a:pt x="58396" y="853028"/>
                </a:cubicBezTo>
                <a:cubicBezTo>
                  <a:pt x="102404" y="922662"/>
                  <a:pt x="101260" y="959929"/>
                  <a:pt x="54776" y="1027995"/>
                </a:cubicBezTo>
                <a:cubicBezTo>
                  <a:pt x="50014" y="1035056"/>
                  <a:pt x="46584" y="1050159"/>
                  <a:pt x="50394" y="1054866"/>
                </a:cubicBezTo>
                <a:cubicBezTo>
                  <a:pt x="82019" y="1094882"/>
                  <a:pt x="78589" y="1138623"/>
                  <a:pt x="68683" y="1184720"/>
                </a:cubicBezTo>
                <a:cubicBezTo>
                  <a:pt x="66017" y="1196684"/>
                  <a:pt x="66017" y="1213555"/>
                  <a:pt x="72303" y="1222576"/>
                </a:cubicBezTo>
                <a:cubicBezTo>
                  <a:pt x="101450" y="1265534"/>
                  <a:pt x="97260" y="1311630"/>
                  <a:pt x="88687" y="1358313"/>
                </a:cubicBezTo>
                <a:cubicBezTo>
                  <a:pt x="87353" y="1365570"/>
                  <a:pt x="80113" y="1374398"/>
                  <a:pt x="73447" y="1377535"/>
                </a:cubicBezTo>
                <a:cubicBezTo>
                  <a:pt x="49824" y="1388716"/>
                  <a:pt x="41822" y="1409705"/>
                  <a:pt x="35153" y="1432851"/>
                </a:cubicBezTo>
                <a:cubicBezTo>
                  <a:pt x="24295" y="1469335"/>
                  <a:pt x="11531" y="1505229"/>
                  <a:pt x="1244" y="1541910"/>
                </a:cubicBezTo>
                <a:cubicBezTo>
                  <a:pt x="-1232" y="1550935"/>
                  <a:pt x="292" y="1562114"/>
                  <a:pt x="3149" y="1571529"/>
                </a:cubicBezTo>
                <a:cubicBezTo>
                  <a:pt x="12865" y="1603698"/>
                  <a:pt x="37250" y="1624098"/>
                  <a:pt x="59730" y="1646459"/>
                </a:cubicBezTo>
                <a:cubicBezTo>
                  <a:pt x="69637" y="1656267"/>
                  <a:pt x="76685" y="1669800"/>
                  <a:pt x="82399" y="1682944"/>
                </a:cubicBezTo>
                <a:cubicBezTo>
                  <a:pt x="97070" y="1717073"/>
                  <a:pt x="110214" y="1751988"/>
                  <a:pt x="124120" y="1786511"/>
                </a:cubicBezTo>
                <a:cubicBezTo>
                  <a:pt x="125454" y="1789845"/>
                  <a:pt x="128883" y="1792590"/>
                  <a:pt x="131741" y="1795142"/>
                </a:cubicBezTo>
                <a:cubicBezTo>
                  <a:pt x="161842" y="1820640"/>
                  <a:pt x="192131" y="1845943"/>
                  <a:pt x="222232" y="1871640"/>
                </a:cubicBezTo>
                <a:cubicBezTo>
                  <a:pt x="227946" y="1876543"/>
                  <a:pt x="232138" y="1883606"/>
                  <a:pt x="237662" y="1888901"/>
                </a:cubicBezTo>
                <a:cubicBezTo>
                  <a:pt x="245282" y="1896356"/>
                  <a:pt x="252523" y="1905771"/>
                  <a:pt x="261667" y="1909694"/>
                </a:cubicBezTo>
                <a:cubicBezTo>
                  <a:pt x="290432" y="1921855"/>
                  <a:pt x="302816" y="1945197"/>
                  <a:pt x="308150" y="1974618"/>
                </a:cubicBezTo>
                <a:cubicBezTo>
                  <a:pt x="313103" y="2001493"/>
                  <a:pt x="317295" y="2028365"/>
                  <a:pt x="323009" y="2055042"/>
                </a:cubicBezTo>
                <a:cubicBezTo>
                  <a:pt x="329867" y="2087602"/>
                  <a:pt x="337297" y="2119968"/>
                  <a:pt x="345680" y="2152137"/>
                </a:cubicBezTo>
                <a:cubicBezTo>
                  <a:pt x="349300" y="2166063"/>
                  <a:pt x="353490" y="2180774"/>
                  <a:pt x="360920" y="2192740"/>
                </a:cubicBezTo>
                <a:cubicBezTo>
                  <a:pt x="381495" y="2226281"/>
                  <a:pt x="395401" y="2262177"/>
                  <a:pt x="389877" y="2301603"/>
                </a:cubicBezTo>
                <a:cubicBezTo>
                  <a:pt x="385495" y="2333183"/>
                  <a:pt x="396735" y="2359664"/>
                  <a:pt x="414262" y="2379279"/>
                </a:cubicBezTo>
                <a:cubicBezTo>
                  <a:pt x="446077" y="2414980"/>
                  <a:pt x="438837" y="2453227"/>
                  <a:pt x="428551" y="2491281"/>
                </a:cubicBezTo>
                <a:cubicBezTo>
                  <a:pt x="423216" y="2510897"/>
                  <a:pt x="423978" y="2526980"/>
                  <a:pt x="429121" y="2545615"/>
                </a:cubicBezTo>
                <a:cubicBezTo>
                  <a:pt x="441123" y="2588768"/>
                  <a:pt x="473700" y="2617603"/>
                  <a:pt x="502275" y="2645455"/>
                </a:cubicBezTo>
                <a:cubicBezTo>
                  <a:pt x="526660" y="2669191"/>
                  <a:pt x="540376" y="2695868"/>
                  <a:pt x="550665" y="2725094"/>
                </a:cubicBezTo>
                <a:cubicBezTo>
                  <a:pt x="563809" y="2761970"/>
                  <a:pt x="558857" y="2791196"/>
                  <a:pt x="527232" y="2808850"/>
                </a:cubicBezTo>
                <a:cubicBezTo>
                  <a:pt x="518277" y="2813754"/>
                  <a:pt x="507799" y="2822385"/>
                  <a:pt x="505133" y="2831604"/>
                </a:cubicBezTo>
                <a:cubicBezTo>
                  <a:pt x="491799" y="2876129"/>
                  <a:pt x="472366" y="2921245"/>
                  <a:pt x="484178" y="2968910"/>
                </a:cubicBezTo>
                <a:cubicBezTo>
                  <a:pt x="500371" y="3034817"/>
                  <a:pt x="499419" y="3099154"/>
                  <a:pt x="483416" y="3165061"/>
                </a:cubicBezTo>
                <a:cubicBezTo>
                  <a:pt x="470462" y="3218512"/>
                  <a:pt x="457126" y="3271963"/>
                  <a:pt x="447744" y="3326101"/>
                </a:cubicBezTo>
                <a:lnTo>
                  <a:pt x="446756" y="3333750"/>
                </a:lnTo>
                <a:lnTo>
                  <a:pt x="834222" y="3333750"/>
                </a:lnTo>
                <a:lnTo>
                  <a:pt x="833756" y="3315508"/>
                </a:lnTo>
                <a:cubicBezTo>
                  <a:pt x="835090" y="3305897"/>
                  <a:pt x="843092" y="3293538"/>
                  <a:pt x="851283" y="3289224"/>
                </a:cubicBezTo>
                <a:cubicBezTo>
                  <a:pt x="869571" y="3279612"/>
                  <a:pt x="872811" y="3266470"/>
                  <a:pt x="866523" y="3248621"/>
                </a:cubicBezTo>
                <a:cubicBezTo>
                  <a:pt x="861189" y="3233124"/>
                  <a:pt x="858523" y="3214098"/>
                  <a:pt x="848234" y="3203506"/>
                </a:cubicBezTo>
                <a:cubicBezTo>
                  <a:pt x="819088" y="3173494"/>
                  <a:pt x="818135" y="3135244"/>
                  <a:pt x="810325" y="3097977"/>
                </a:cubicBezTo>
                <a:cubicBezTo>
                  <a:pt x="805561" y="3075225"/>
                  <a:pt x="805371" y="3054039"/>
                  <a:pt x="808609" y="3031285"/>
                </a:cubicBezTo>
                <a:cubicBezTo>
                  <a:pt x="815849" y="2981857"/>
                  <a:pt x="805561" y="2933799"/>
                  <a:pt x="792417" y="2886329"/>
                </a:cubicBezTo>
                <a:cubicBezTo>
                  <a:pt x="783654" y="2854945"/>
                  <a:pt x="778320" y="2822776"/>
                  <a:pt x="769366" y="2791590"/>
                </a:cubicBezTo>
                <a:cubicBezTo>
                  <a:pt x="762508" y="2768247"/>
                  <a:pt x="754315" y="2744906"/>
                  <a:pt x="743267" y="2723527"/>
                </a:cubicBezTo>
                <a:cubicBezTo>
                  <a:pt x="727072" y="2692532"/>
                  <a:pt x="702688" y="2665466"/>
                  <a:pt x="709166" y="2626038"/>
                </a:cubicBezTo>
                <a:cubicBezTo>
                  <a:pt x="714880" y="2591317"/>
                  <a:pt x="702880" y="2559935"/>
                  <a:pt x="691449" y="2528158"/>
                </a:cubicBezTo>
                <a:cubicBezTo>
                  <a:pt x="683067" y="2504816"/>
                  <a:pt x="674493" y="2481477"/>
                  <a:pt x="669159" y="2457348"/>
                </a:cubicBezTo>
                <a:cubicBezTo>
                  <a:pt x="662872" y="2428709"/>
                  <a:pt x="665540" y="2396344"/>
                  <a:pt x="653918" y="2370844"/>
                </a:cubicBezTo>
                <a:cubicBezTo>
                  <a:pt x="641726" y="2344167"/>
                  <a:pt x="649918" y="2322005"/>
                  <a:pt x="653348" y="2298269"/>
                </a:cubicBezTo>
                <a:cubicBezTo>
                  <a:pt x="658682" y="2260413"/>
                  <a:pt x="668589" y="2222749"/>
                  <a:pt x="656014" y="2184501"/>
                </a:cubicBezTo>
                <a:cubicBezTo>
                  <a:pt x="640774" y="2138014"/>
                  <a:pt x="624391" y="2091918"/>
                  <a:pt x="609913" y="2045235"/>
                </a:cubicBezTo>
                <a:cubicBezTo>
                  <a:pt x="604386" y="2027187"/>
                  <a:pt x="602100" y="2007771"/>
                  <a:pt x="599624" y="1988939"/>
                </a:cubicBezTo>
                <a:cubicBezTo>
                  <a:pt x="597528" y="1971091"/>
                  <a:pt x="602862" y="1949711"/>
                  <a:pt x="594862" y="1935977"/>
                </a:cubicBezTo>
                <a:cubicBezTo>
                  <a:pt x="574287" y="1900670"/>
                  <a:pt x="564191" y="1864385"/>
                  <a:pt x="564191" y="1823583"/>
                </a:cubicBezTo>
                <a:cubicBezTo>
                  <a:pt x="564191" y="1808282"/>
                  <a:pt x="555617" y="1793374"/>
                  <a:pt x="554093" y="1777881"/>
                </a:cubicBezTo>
                <a:cubicBezTo>
                  <a:pt x="552189" y="1756694"/>
                  <a:pt x="547044" y="1732372"/>
                  <a:pt x="554285" y="1713934"/>
                </a:cubicBezTo>
                <a:cubicBezTo>
                  <a:pt x="571429" y="1670585"/>
                  <a:pt x="557141" y="1635476"/>
                  <a:pt x="540186" y="1597617"/>
                </a:cubicBezTo>
                <a:cubicBezTo>
                  <a:pt x="523422" y="1560348"/>
                  <a:pt x="510087" y="1521118"/>
                  <a:pt x="499037" y="1481495"/>
                </a:cubicBezTo>
                <a:cubicBezTo>
                  <a:pt x="495037" y="1466588"/>
                  <a:pt x="501705" y="1448740"/>
                  <a:pt x="503037" y="1432262"/>
                </a:cubicBezTo>
                <a:cubicBezTo>
                  <a:pt x="503419" y="1426376"/>
                  <a:pt x="503991" y="1419903"/>
                  <a:pt x="502085" y="1414609"/>
                </a:cubicBezTo>
                <a:cubicBezTo>
                  <a:pt x="483796" y="1363414"/>
                  <a:pt x="469890" y="1311432"/>
                  <a:pt x="479414" y="1255923"/>
                </a:cubicBezTo>
                <a:cubicBezTo>
                  <a:pt x="480368" y="1250824"/>
                  <a:pt x="478272" y="1245135"/>
                  <a:pt x="476938" y="1240034"/>
                </a:cubicBezTo>
                <a:cubicBezTo>
                  <a:pt x="470080" y="1215122"/>
                  <a:pt x="459222" y="1190799"/>
                  <a:pt x="456745" y="1165498"/>
                </a:cubicBezTo>
                <a:cubicBezTo>
                  <a:pt x="450649" y="1103121"/>
                  <a:pt x="448171" y="1040355"/>
                  <a:pt x="444171" y="977582"/>
                </a:cubicBezTo>
                <a:cubicBezTo>
                  <a:pt x="443981" y="973659"/>
                  <a:pt x="443981" y="969541"/>
                  <a:pt x="442647" y="966011"/>
                </a:cubicBezTo>
                <a:cubicBezTo>
                  <a:pt x="434455" y="942864"/>
                  <a:pt x="437123" y="922662"/>
                  <a:pt x="452743" y="903045"/>
                </a:cubicBezTo>
                <a:cubicBezTo>
                  <a:pt x="459602" y="894414"/>
                  <a:pt x="463222" y="882645"/>
                  <a:pt x="467032" y="871859"/>
                </a:cubicBezTo>
                <a:cubicBezTo>
                  <a:pt x="472748" y="855968"/>
                  <a:pt x="478272" y="839689"/>
                  <a:pt x="481892" y="823213"/>
                </a:cubicBezTo>
                <a:cubicBezTo>
                  <a:pt x="485320" y="806930"/>
                  <a:pt x="490083" y="789474"/>
                  <a:pt x="487416" y="773781"/>
                </a:cubicBezTo>
                <a:cubicBezTo>
                  <a:pt x="482654" y="745535"/>
                  <a:pt x="471986" y="718661"/>
                  <a:pt x="464936" y="690809"/>
                </a:cubicBezTo>
                <a:cubicBezTo>
                  <a:pt x="462460" y="681198"/>
                  <a:pt x="462842" y="670605"/>
                  <a:pt x="462650" y="660603"/>
                </a:cubicBezTo>
                <a:cubicBezTo>
                  <a:pt x="462080" y="637652"/>
                  <a:pt x="467604" y="614113"/>
                  <a:pt x="451791" y="593322"/>
                </a:cubicBezTo>
                <a:cubicBezTo>
                  <a:pt x="436933" y="574101"/>
                  <a:pt x="441313" y="554679"/>
                  <a:pt x="452553" y="534478"/>
                </a:cubicBezTo>
                <a:cubicBezTo>
                  <a:pt x="460556" y="519961"/>
                  <a:pt x="466842" y="503486"/>
                  <a:pt x="469890" y="487205"/>
                </a:cubicBezTo>
                <a:cubicBezTo>
                  <a:pt x="474080" y="464843"/>
                  <a:pt x="475796" y="442679"/>
                  <a:pt x="473318" y="418552"/>
                </a:cubicBezTo>
                <a:cubicBezTo>
                  <a:pt x="471604" y="401485"/>
                  <a:pt x="470842" y="387559"/>
                  <a:pt x="460746" y="374220"/>
                </a:cubicBezTo>
                <a:cubicBezTo>
                  <a:pt x="459222" y="372064"/>
                  <a:pt x="458840" y="368141"/>
                  <a:pt x="459032" y="365198"/>
                </a:cubicBezTo>
                <a:cubicBezTo>
                  <a:pt x="462270" y="326557"/>
                  <a:pt x="460556" y="288308"/>
                  <a:pt x="458267" y="249272"/>
                </a:cubicBezTo>
                <a:cubicBezTo>
                  <a:pt x="455221" y="199649"/>
                  <a:pt x="464174" y="147470"/>
                  <a:pt x="496179" y="104514"/>
                </a:cubicBezTo>
                <a:cubicBezTo>
                  <a:pt x="500943" y="98237"/>
                  <a:pt x="503037" y="88822"/>
                  <a:pt x="504181" y="8058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16" name="Content Placeholder 2">
            <a:extLst>
              <a:ext uri="{FF2B5EF4-FFF2-40B4-BE49-F238E27FC236}">
                <a16:creationId xmlns:a16="http://schemas.microsoft.com/office/drawing/2014/main" id="{814576CA-4E02-E7A2-47A2-9894853FFAD7}"/>
              </a:ext>
            </a:extLst>
          </p:cNvPr>
          <p:cNvGraphicFramePr>
            <a:graphicFrameLocks noGrp="1"/>
          </p:cNvGraphicFramePr>
          <p:nvPr>
            <p:ph idx="1"/>
            <p:extLst>
              <p:ext uri="{D42A27DB-BD31-4B8C-83A1-F6EECF244321}">
                <p14:modId xmlns:p14="http://schemas.microsoft.com/office/powerpoint/2010/main" val="410794338"/>
              </p:ext>
            </p:extLst>
          </p:nvPr>
        </p:nvGraphicFramePr>
        <p:xfrm>
          <a:off x="5334000" y="766719"/>
          <a:ext cx="6096000" cy="5329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2995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BDD3F0-3A5F-455E-C49D-73A305DB8B2A}"/>
              </a:ext>
            </a:extLst>
          </p:cNvPr>
          <p:cNvSpPr>
            <a:spLocks noGrp="1"/>
          </p:cNvSpPr>
          <p:nvPr>
            <p:ph type="title"/>
          </p:nvPr>
        </p:nvSpPr>
        <p:spPr>
          <a:xfrm>
            <a:off x="1049572" y="946205"/>
            <a:ext cx="9955033" cy="1079829"/>
          </a:xfrm>
        </p:spPr>
        <p:txBody>
          <a:bodyPr anchor="ctr">
            <a:normAutofit/>
          </a:bodyPr>
          <a:lstStyle/>
          <a:p>
            <a:r>
              <a:rPr lang="vi-VN"/>
              <a:t>Ước lượng sau cùng</a:t>
            </a:r>
            <a:endParaRPr lang="en-US"/>
          </a:p>
        </p:txBody>
      </p:sp>
      <p:sp>
        <p:nvSpPr>
          <p:cNvPr id="3" name="Content Placeholder 2">
            <a:extLst>
              <a:ext uri="{FF2B5EF4-FFF2-40B4-BE49-F238E27FC236}">
                <a16:creationId xmlns:a16="http://schemas.microsoft.com/office/drawing/2014/main" id="{0AFCF368-9D49-3A3F-4EDF-591C2AA31FF6}"/>
              </a:ext>
            </a:extLst>
          </p:cNvPr>
          <p:cNvSpPr>
            <a:spLocks noGrp="1"/>
          </p:cNvSpPr>
          <p:nvPr>
            <p:ph idx="1"/>
          </p:nvPr>
        </p:nvSpPr>
        <p:spPr>
          <a:xfrm>
            <a:off x="1057522" y="3339548"/>
            <a:ext cx="7816134" cy="2943899"/>
          </a:xfrm>
        </p:spPr>
        <p:txBody>
          <a:bodyPr anchor="t">
            <a:normAutofit/>
          </a:bodyPr>
          <a:lstStyle/>
          <a:p>
            <a:r>
              <a:rPr lang="vi-VN" sz="1800"/>
              <a:t>• Có độ chính xác cao hơn so với những cách trên</a:t>
            </a:r>
          </a:p>
          <a:p>
            <a:r>
              <a:rPr lang="vi-VN" sz="1800"/>
              <a:t>• Thường được dùng trong giai đoạn dự án được thực hiện và do có được những thông tin đầy đủ hơn .</a:t>
            </a:r>
          </a:p>
          <a:p>
            <a:r>
              <a:rPr lang="vi-VN" sz="1800"/>
              <a:t>• Ví dụ nếu dự án cần đặt mua 1000 máy vi tính cá nhân từ những nhà cung cấp bên ngoài trong thời gian 3 tháng tới, khi đó, đã chọn được nhà cung cấp và biết được chi phí phải trả. Thường thì ước lượng này có thể thực hiện được trong vòng một năm trước khi dự án hoàn tất. Tuy nhiên độ chính xác cũng chỉ là dưới 5% hay trên 10%, bởi vì còn yếu tố rủi ro mà ta sẽ bàn đến trong chương sau.</a:t>
            </a:r>
          </a:p>
          <a:p>
            <a:endParaRPr lang="en-US" sz="1800"/>
          </a:p>
        </p:txBody>
      </p:sp>
      <p:grpSp>
        <p:nvGrpSpPr>
          <p:cNvPr id="15" name="Group 9">
            <a:extLst>
              <a:ext uri="{FF2B5EF4-FFF2-40B4-BE49-F238E27FC236}">
                <a16:creationId xmlns:a16="http://schemas.microsoft.com/office/drawing/2014/main" id="{946904AF-CB04-4074-8038-1E84BC092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544" y="2244769"/>
            <a:ext cx="12191456" cy="2651760"/>
            <a:chOff x="476" y="-3923156"/>
            <a:chExt cx="10667524" cy="2493728"/>
          </a:xfrm>
        </p:grpSpPr>
        <p:sp>
          <p:nvSpPr>
            <p:cNvPr id="11" name="Freeform: Shape 10">
              <a:extLst>
                <a:ext uri="{FF2B5EF4-FFF2-40B4-BE49-F238E27FC236}">
                  <a16:creationId xmlns:a16="http://schemas.microsoft.com/office/drawing/2014/main" id="{4474A189-041A-4CCA-8049-6735282006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1">
              <a:extLst>
                <a:ext uri="{FF2B5EF4-FFF2-40B4-BE49-F238E27FC236}">
                  <a16:creationId xmlns:a16="http://schemas.microsoft.com/office/drawing/2014/main" id="{088DA012-BD02-4870-86EF-931F6EF42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4160516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789C8A-590A-4DF9-D320-DD0DF6FAEA3D}"/>
              </a:ext>
            </a:extLst>
          </p:cNvPr>
          <p:cNvSpPr>
            <a:spLocks noGrp="1"/>
          </p:cNvSpPr>
          <p:nvPr>
            <p:ph type="title"/>
          </p:nvPr>
        </p:nvSpPr>
        <p:spPr>
          <a:xfrm>
            <a:off x="5334001" y="1163594"/>
            <a:ext cx="6095999" cy="1624055"/>
          </a:xfrm>
        </p:spPr>
        <p:txBody>
          <a:bodyPr anchor="b">
            <a:normAutofit/>
          </a:bodyPr>
          <a:lstStyle/>
          <a:p>
            <a:r>
              <a:rPr lang="vi-VN" sz="4100"/>
              <a:t>Ước lượng tương tự hay ước lượng</a:t>
            </a:r>
            <a:r>
              <a:rPr lang="en-US" sz="4100"/>
              <a:t> </a:t>
            </a:r>
            <a:r>
              <a:rPr lang="vi-VN" sz="4100"/>
              <a:t>từ trên xuống</a:t>
            </a:r>
            <a:endParaRPr lang="en-US" sz="4100"/>
          </a:p>
        </p:txBody>
      </p:sp>
      <p:pic>
        <p:nvPicPr>
          <p:cNvPr id="16" name="Picture 4" descr="Rice fields on terraced of Mu Cang Chai  YenBai  in Vietnam">
            <a:extLst>
              <a:ext uri="{FF2B5EF4-FFF2-40B4-BE49-F238E27FC236}">
                <a16:creationId xmlns:a16="http://schemas.microsoft.com/office/drawing/2014/main" id="{335D38A4-F961-46F7-2BBC-91C0E5241BD5}"/>
              </a:ext>
            </a:extLst>
          </p:cNvPr>
          <p:cNvPicPr>
            <a:picLocks noChangeAspect="1"/>
          </p:cNvPicPr>
          <p:nvPr/>
        </p:nvPicPr>
        <p:blipFill rotWithShape="1">
          <a:blip r:embed="rId2"/>
          <a:srcRect l="25502" r="29998"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17" name="Freeform: Shape 10">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2">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E38BD15-615E-6981-1C7A-3B96127796E0}"/>
              </a:ext>
            </a:extLst>
          </p:cNvPr>
          <p:cNvSpPr>
            <a:spLocks noGrp="1"/>
          </p:cNvSpPr>
          <p:nvPr>
            <p:ph idx="1"/>
          </p:nvPr>
        </p:nvSpPr>
        <p:spPr>
          <a:xfrm>
            <a:off x="5334001" y="3047999"/>
            <a:ext cx="6095999" cy="3048001"/>
          </a:xfrm>
        </p:spPr>
        <p:txBody>
          <a:bodyPr>
            <a:normAutofit/>
          </a:bodyPr>
          <a:lstStyle/>
          <a:p>
            <a:pPr marL="0" indent="0">
              <a:buNone/>
            </a:pPr>
            <a:r>
              <a:rPr lang="vi-VN" sz="1500"/>
              <a:t>• Sử dụng con số chi phí thực sự của một dự án đã thực</a:t>
            </a:r>
            <a:r>
              <a:rPr lang="en-US" sz="1500"/>
              <a:t> </a:t>
            </a:r>
            <a:r>
              <a:rPr lang="vi-VN" sz="1500"/>
              <a:t>hiện trước đây mà tương tự như dự án cần ước lượng,</a:t>
            </a:r>
            <a:r>
              <a:rPr lang="en-US" sz="1500"/>
              <a:t> </a:t>
            </a:r>
            <a:r>
              <a:rPr lang="vi-VN" sz="1500"/>
              <a:t>và xem đó như lời góp ý của chuyên gia.</a:t>
            </a:r>
          </a:p>
          <a:p>
            <a:pPr marL="0" indent="0">
              <a:buNone/>
            </a:pPr>
            <a:r>
              <a:rPr lang="vi-VN" sz="1500"/>
              <a:t>• Thường cho kết quả ước lượng thấp hơn những phương</a:t>
            </a:r>
            <a:r>
              <a:rPr lang="en-US" sz="1500"/>
              <a:t> </a:t>
            </a:r>
            <a:r>
              <a:rPr lang="vi-VN" sz="1500"/>
              <a:t>pháp khác và độ chính xác cũng kém hơn .</a:t>
            </a:r>
          </a:p>
          <a:p>
            <a:pPr marL="0" indent="0">
              <a:buNone/>
            </a:pPr>
            <a:r>
              <a:rPr lang="vi-VN" sz="1500"/>
              <a:t>• Tuy nhiên, nó có độ tin cậy và thuyết phục hơn, thêm vào</a:t>
            </a:r>
            <a:r>
              <a:rPr lang="en-US" sz="1500"/>
              <a:t> </a:t>
            </a:r>
            <a:r>
              <a:rPr lang="vi-VN" sz="1500"/>
              <a:t>đó, khi ước lượng có thể chia dự án ra từng phần và so</a:t>
            </a:r>
            <a:r>
              <a:rPr lang="en-US" sz="1500"/>
              <a:t> </a:t>
            </a:r>
            <a:r>
              <a:rPr lang="vi-VN" sz="1500"/>
              <a:t>sánh những phần đó với dự án tương tự, sau đó tang</a:t>
            </a:r>
            <a:r>
              <a:rPr lang="en-US" sz="1500"/>
              <a:t> </a:t>
            </a:r>
            <a:r>
              <a:rPr lang="vi-VN" sz="1500"/>
              <a:t>thêm hay giảm đi.</a:t>
            </a:r>
          </a:p>
          <a:p>
            <a:pPr marL="0" indent="0">
              <a:buNone/>
            </a:pPr>
            <a:r>
              <a:rPr lang="vi-VN" sz="1500"/>
              <a:t>-) Phương pháp này không hiệu quả khi ước lượng các sản</a:t>
            </a:r>
            <a:r>
              <a:rPr lang="en-US" sz="1500"/>
              <a:t> </a:t>
            </a:r>
            <a:r>
              <a:rPr lang="vi-VN" sz="1500"/>
              <a:t>phẩm như phần mềm, công nghệ, thiết bị mới...</a:t>
            </a:r>
          </a:p>
          <a:p>
            <a:endParaRPr lang="en-US" sz="1500"/>
          </a:p>
        </p:txBody>
      </p:sp>
    </p:spTree>
    <p:extLst>
      <p:ext uri="{BB962C8B-B14F-4D97-AF65-F5344CB8AC3E}">
        <p14:creationId xmlns:p14="http://schemas.microsoft.com/office/powerpoint/2010/main" val="601689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FBDAF-BEC3-DFA2-A453-9463CD76BE24}"/>
              </a:ext>
            </a:extLst>
          </p:cNvPr>
          <p:cNvSpPr>
            <a:spLocks noGrp="1"/>
          </p:cNvSpPr>
          <p:nvPr>
            <p:ph type="title"/>
          </p:nvPr>
        </p:nvSpPr>
        <p:spPr/>
        <p:txBody>
          <a:bodyPr>
            <a:normAutofit fontScale="90000"/>
          </a:bodyPr>
          <a:lstStyle/>
          <a:p>
            <a:r>
              <a:rPr lang="vi-VN"/>
              <a:t>Ước lượng từ dưới lên</a:t>
            </a:r>
            <a:r>
              <a:rPr lang="en-US"/>
              <a:t> </a:t>
            </a:r>
            <a:r>
              <a:rPr lang="vi-VN"/>
              <a:t>(Bottom-up estimating)</a:t>
            </a:r>
            <a:endParaRPr lang="en-US"/>
          </a:p>
        </p:txBody>
      </p:sp>
      <p:graphicFrame>
        <p:nvGraphicFramePr>
          <p:cNvPr id="15" name="Content Placeholder 2">
            <a:extLst>
              <a:ext uri="{FF2B5EF4-FFF2-40B4-BE49-F238E27FC236}">
                <a16:creationId xmlns:a16="http://schemas.microsoft.com/office/drawing/2014/main" id="{7B05F2E5-9AC8-742B-EF24-1A38A2B4C53C}"/>
              </a:ext>
            </a:extLst>
          </p:cNvPr>
          <p:cNvGraphicFramePr>
            <a:graphicFrameLocks noGrp="1"/>
          </p:cNvGraphicFramePr>
          <p:nvPr>
            <p:ph idx="1"/>
          </p:nvPr>
        </p:nvGraphicFramePr>
        <p:xfrm>
          <a:off x="762000" y="3047999"/>
          <a:ext cx="10668000" cy="3048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9440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9F92CB4F-917B-5BBE-8FAE-33BC1FCF492B}"/>
              </a:ext>
            </a:extLst>
          </p:cNvPr>
          <p:cNvPicPr>
            <a:picLocks noChangeAspect="1"/>
          </p:cNvPicPr>
          <p:nvPr/>
        </p:nvPicPr>
        <p:blipFill rotWithShape="1">
          <a:blip r:embed="rId2"/>
          <a:srcRect t="29684" r="1" b="1"/>
          <a:stretch/>
        </p:blipFill>
        <p:spPr>
          <a:xfrm>
            <a:off x="20" y="10"/>
            <a:ext cx="12191435" cy="6857989"/>
          </a:xfrm>
          <a:prstGeom prst="rect">
            <a:avLst/>
          </a:prstGeom>
        </p:spPr>
      </p:pic>
      <p:sp>
        <p:nvSpPr>
          <p:cNvPr id="12" name="Rectangle 11">
            <a:extLst>
              <a:ext uri="{FF2B5EF4-FFF2-40B4-BE49-F238E27FC236}">
                <a16:creationId xmlns:a16="http://schemas.microsoft.com/office/drawing/2014/main" id="{117E1A5F-4E44-495B-9C48-A5314F5BAF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19199"/>
            <a:ext cx="12192001" cy="4733924"/>
          </a:xfrm>
          <a:prstGeom prst="rect">
            <a:avLst/>
          </a:prstGeom>
          <a:gradFill flip="none" rotWithShape="1">
            <a:gsLst>
              <a:gs pos="41000">
                <a:srgbClr val="000000">
                  <a:alpha val="40000"/>
                </a:srgbClr>
              </a:gs>
              <a:gs pos="60000">
                <a:srgbClr val="000000">
                  <a:alpha val="40000"/>
                </a:srgbClr>
              </a:gs>
              <a:gs pos="0">
                <a:schemeClr val="bg1">
                  <a:alpha val="0"/>
                </a:schemeClr>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E33E3DA-3B2F-548C-FB8F-A721774024E4}"/>
              </a:ext>
            </a:extLst>
          </p:cNvPr>
          <p:cNvSpPr>
            <a:spLocks noGrp="1"/>
          </p:cNvSpPr>
          <p:nvPr>
            <p:ph type="title"/>
          </p:nvPr>
        </p:nvSpPr>
        <p:spPr>
          <a:xfrm>
            <a:off x="762000" y="1523999"/>
            <a:ext cx="10668000" cy="1985963"/>
          </a:xfrm>
        </p:spPr>
        <p:txBody>
          <a:bodyPr vert="horz" lIns="91440" tIns="45720" rIns="91440" bIns="45720" rtlCol="0" anchor="b" anchorCtr="0">
            <a:normAutofit fontScale="90000"/>
          </a:bodyPr>
          <a:lstStyle/>
          <a:p>
            <a:pPr algn="ctr"/>
            <a:br>
              <a:rPr lang="en-US" sz="7200"/>
            </a:br>
            <a:br>
              <a:rPr lang="en-US" sz="7200"/>
            </a:br>
            <a:r>
              <a:rPr lang="en-US" sz="7200" err="1"/>
              <a:t>Bài</a:t>
            </a:r>
            <a:r>
              <a:rPr lang="en-US" sz="7200"/>
              <a:t> 5:Quản </a:t>
            </a:r>
            <a:r>
              <a:rPr lang="en-US" sz="7200" err="1"/>
              <a:t>lý</a:t>
            </a:r>
            <a:r>
              <a:rPr lang="en-US" sz="7200"/>
              <a:t> </a:t>
            </a:r>
            <a:r>
              <a:rPr lang="en-US" sz="7200" err="1"/>
              <a:t>chất</a:t>
            </a:r>
            <a:r>
              <a:rPr lang="en-US" sz="7200"/>
              <a:t> </a:t>
            </a:r>
            <a:r>
              <a:rPr lang="en-US" sz="7200" err="1"/>
              <a:t>lượng</a:t>
            </a:r>
            <a:endParaRPr lang="en-US" sz="8000">
              <a:solidFill>
                <a:srgbClr val="FFFFFF"/>
              </a:solidFill>
            </a:endParaRPr>
          </a:p>
        </p:txBody>
      </p:sp>
    </p:spTree>
    <p:extLst>
      <p:ext uri="{BB962C8B-B14F-4D97-AF65-F5344CB8AC3E}">
        <p14:creationId xmlns:p14="http://schemas.microsoft.com/office/powerpoint/2010/main" val="3758633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D23F4F40-2248-B41A-65A0-6F8D68794544}"/>
              </a:ext>
            </a:extLst>
          </p:cNvPr>
          <p:cNvSpPr>
            <a:spLocks noGrp="1"/>
          </p:cNvSpPr>
          <p:nvPr>
            <p:ph type="title"/>
          </p:nvPr>
        </p:nvSpPr>
        <p:spPr>
          <a:xfrm>
            <a:off x="762000" y="1009651"/>
            <a:ext cx="4400549" cy="819150"/>
          </a:xfrm>
        </p:spPr>
        <p:txBody>
          <a:bodyPr anchor="b">
            <a:normAutofit/>
          </a:bodyPr>
          <a:lstStyle/>
          <a:p>
            <a:r>
              <a:rPr lang="vi-VN"/>
              <a:t>Chất lượng là gì?</a:t>
            </a:r>
            <a:endParaRPr lang="en-US"/>
          </a:p>
        </p:txBody>
      </p:sp>
      <p:pic>
        <p:nvPicPr>
          <p:cNvPr id="6" name="Picture 5" descr="Rolls of beach towels">
            <a:extLst>
              <a:ext uri="{FF2B5EF4-FFF2-40B4-BE49-F238E27FC236}">
                <a16:creationId xmlns:a16="http://schemas.microsoft.com/office/drawing/2014/main" id="{455C5A21-D953-91C1-8FB4-87ACE87E1E5D}"/>
              </a:ext>
            </a:extLst>
          </p:cNvPr>
          <p:cNvPicPr>
            <a:picLocks noChangeAspect="1"/>
          </p:cNvPicPr>
          <p:nvPr/>
        </p:nvPicPr>
        <p:blipFill rotWithShape="1">
          <a:blip r:embed="rId2"/>
          <a:srcRect l="15667" r="21652" b="-1"/>
          <a:stretch/>
        </p:blipFill>
        <p:spPr>
          <a:xfrm>
            <a:off x="5752193" y="10"/>
            <a:ext cx="6439807" cy="6857989"/>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effectLst>
            <a:outerShdw blurRad="381000" dist="152400" dir="10800000" algn="tr" rotWithShape="0">
              <a:prstClr val="black">
                <a:alpha val="10000"/>
              </a:prstClr>
            </a:outerShdw>
          </a:effectLst>
        </p:spPr>
      </p:pic>
      <p:grpSp>
        <p:nvGrpSpPr>
          <p:cNvPr id="12" name="Group 11">
            <a:extLst>
              <a:ext uri="{FF2B5EF4-FFF2-40B4-BE49-F238E27FC236}">
                <a16:creationId xmlns:a16="http://schemas.microsoft.com/office/drawing/2014/main" id="{EE5D87AC-5CCC-4E1F-8B25-D3A6053029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13" name="Freeform: Shape 12">
              <a:extLst>
                <a:ext uri="{FF2B5EF4-FFF2-40B4-BE49-F238E27FC236}">
                  <a16:creationId xmlns:a16="http://schemas.microsoft.com/office/drawing/2014/main" id="{6EFC8E10-A01A-44C0-92B4-4837ED6C4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3329C434-C896-4DBB-9A47-D99A5EE41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Content Placeholder 3">
            <a:extLst>
              <a:ext uri="{FF2B5EF4-FFF2-40B4-BE49-F238E27FC236}">
                <a16:creationId xmlns:a16="http://schemas.microsoft.com/office/drawing/2014/main" id="{338C034D-DC48-A13C-7213-A031AC9B5F97}"/>
              </a:ext>
            </a:extLst>
          </p:cNvPr>
          <p:cNvSpPr>
            <a:spLocks noGrp="1"/>
          </p:cNvSpPr>
          <p:nvPr>
            <p:ph idx="1"/>
          </p:nvPr>
        </p:nvSpPr>
        <p:spPr>
          <a:xfrm>
            <a:off x="762000" y="1997612"/>
            <a:ext cx="4400549" cy="4279363"/>
          </a:xfrm>
        </p:spPr>
        <p:txBody>
          <a:bodyPr anchor="t">
            <a:normAutofit fontScale="85000" lnSpcReduction="20000"/>
          </a:bodyPr>
          <a:lstStyle/>
          <a:p>
            <a:pPr marL="0" indent="0">
              <a:buNone/>
            </a:pPr>
            <a:r>
              <a:rPr lang="vi-VN" sz="1900"/>
              <a:t>• Tổ chức tiêu chuẩn quốc tế (ISO) định nghĩa chất lượng là một sự tổng hợp tất cả các đặc tính của một sản phẩm mà có khả năng thỏa mãn mọi yêu cầu về sản phẩm đó.</a:t>
            </a:r>
          </a:p>
          <a:p>
            <a:pPr marL="0" indent="0">
              <a:buNone/>
            </a:pPr>
            <a:r>
              <a:rPr lang="vi-VN" sz="1900"/>
              <a:t>• Một số chuyên gia định nghĩa chất lượng dựa trên:</a:t>
            </a:r>
          </a:p>
          <a:p>
            <a:pPr marL="0" indent="0">
              <a:buNone/>
            </a:pPr>
            <a:r>
              <a:rPr lang="vi-VN" sz="1900"/>
              <a:t>– Mức độ đáp ứng của sản phẩm đối với những yêu cầu và sự phù hợp khi sử dụng, Chẳng hạn như ta qui định rõ trong đơn đặt hàng là 100 máy vi tính Pentium III, ta dễ dàng kiểm tra chất lượng.</a:t>
            </a:r>
          </a:p>
          <a:p>
            <a:pPr marL="0" indent="0">
              <a:buNone/>
            </a:pPr>
            <a:r>
              <a:rPr lang="vi-VN" sz="1900"/>
              <a:t>– Sự phù hợp cho mục đích sử dụng có nghĩa là một sản phẩm có đủ chức năng sử dụng như qui định ?. Nếu máy Pentium giao không có màn hình hay bàn phím, thì rõ ràng là những sản phẩm này không làm thỏa mãn yêu cầu khách hàng do chúng không thể sử dụng được.</a:t>
            </a:r>
          </a:p>
          <a:p>
            <a:pPr marL="0" indent="0">
              <a:buNone/>
            </a:pPr>
            <a:endParaRPr lang="en-US" sz="1100"/>
          </a:p>
        </p:txBody>
      </p:sp>
    </p:spTree>
    <p:extLst>
      <p:ext uri="{BB962C8B-B14F-4D97-AF65-F5344CB8AC3E}">
        <p14:creationId xmlns:p14="http://schemas.microsoft.com/office/powerpoint/2010/main" val="13551559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16E04-A164-9153-E10F-4B325D602459}"/>
              </a:ext>
            </a:extLst>
          </p:cNvPr>
          <p:cNvSpPr>
            <a:spLocks noGrp="1"/>
          </p:cNvSpPr>
          <p:nvPr>
            <p:ph type="title"/>
          </p:nvPr>
        </p:nvSpPr>
        <p:spPr>
          <a:xfrm>
            <a:off x="762000" y="526474"/>
            <a:ext cx="9144000" cy="1177635"/>
          </a:xfrm>
        </p:spPr>
        <p:txBody>
          <a:bodyPr>
            <a:normAutofit fontScale="90000"/>
          </a:bodyPr>
          <a:lstStyle/>
          <a:p>
            <a:r>
              <a:rPr lang="vi-VN"/>
              <a:t>Tầm quan trọng trong quản lý chất lượng</a:t>
            </a:r>
            <a:endParaRPr lang="en-US"/>
          </a:p>
        </p:txBody>
      </p:sp>
      <p:sp>
        <p:nvSpPr>
          <p:cNvPr id="3" name="Content Placeholder 2">
            <a:extLst>
              <a:ext uri="{FF2B5EF4-FFF2-40B4-BE49-F238E27FC236}">
                <a16:creationId xmlns:a16="http://schemas.microsoft.com/office/drawing/2014/main" id="{5A69B9AB-D749-03ED-BB74-85E982AFB213}"/>
              </a:ext>
            </a:extLst>
          </p:cNvPr>
          <p:cNvSpPr>
            <a:spLocks noGrp="1"/>
          </p:cNvSpPr>
          <p:nvPr>
            <p:ph idx="1"/>
          </p:nvPr>
        </p:nvSpPr>
        <p:spPr>
          <a:xfrm>
            <a:off x="762000" y="1704109"/>
            <a:ext cx="10668000" cy="4391891"/>
          </a:xfrm>
        </p:spPr>
        <p:txBody>
          <a:bodyPr/>
          <a:lstStyle/>
          <a:p>
            <a:r>
              <a:rPr lang="vi-VN"/>
              <a:t>• Bảo đảm dự án thỏa mãn mọi yêu cầu đã đặt ra.</a:t>
            </a:r>
          </a:p>
          <a:p>
            <a:r>
              <a:rPr lang="vi-VN"/>
              <a:t>• Đội ngũ thực hiện dự án phải có quan hệ tốt với khách hang để nắm được mức chất lượng mà họ mong đợi.</a:t>
            </a:r>
          </a:p>
          <a:p>
            <a:r>
              <a:rPr lang="vi-VN"/>
              <a:t>• Nói chung, khách hàng là người cuối cùng đánh giá chất lượng dự án. Nhiều dự án thất bại do chỉ chú tâm đấn kỹ thuật, mà không quan tâm đến mong đợi của khách hàng.</a:t>
            </a:r>
          </a:p>
          <a:p>
            <a:r>
              <a:rPr lang="vi-VN"/>
              <a:t>• Vấn đề chất lượng phải được xem ngang hàng với qui mô dự án, thời gian thực hiện và chi phí. Nếu khách hàng không thỏa với chất lượng thì dự án phải được chỉnh lại.</a:t>
            </a:r>
          </a:p>
          <a:p>
            <a:endParaRPr lang="en-US"/>
          </a:p>
        </p:txBody>
      </p:sp>
    </p:spTree>
    <p:extLst>
      <p:ext uri="{BB962C8B-B14F-4D97-AF65-F5344CB8AC3E}">
        <p14:creationId xmlns:p14="http://schemas.microsoft.com/office/powerpoint/2010/main" val="41766922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6A571-1150-E1B4-95F4-7277264A44F4}"/>
              </a:ext>
            </a:extLst>
          </p:cNvPr>
          <p:cNvSpPr>
            <a:spLocks noGrp="1"/>
          </p:cNvSpPr>
          <p:nvPr>
            <p:ph type="title"/>
          </p:nvPr>
        </p:nvSpPr>
        <p:spPr>
          <a:xfrm>
            <a:off x="762000" y="633047"/>
            <a:ext cx="9144000" cy="1378634"/>
          </a:xfrm>
        </p:spPr>
        <p:txBody>
          <a:bodyPr/>
          <a:lstStyle/>
          <a:p>
            <a:r>
              <a:rPr lang="vi-VN"/>
              <a:t>Qui trình quản lý chất lượng dự án</a:t>
            </a:r>
            <a:endParaRPr lang="en-US"/>
          </a:p>
        </p:txBody>
      </p:sp>
      <p:sp>
        <p:nvSpPr>
          <p:cNvPr id="6" name="Content Placeholder 5">
            <a:extLst>
              <a:ext uri="{FF2B5EF4-FFF2-40B4-BE49-F238E27FC236}">
                <a16:creationId xmlns:a16="http://schemas.microsoft.com/office/drawing/2014/main" id="{AE61012E-A16A-2B70-7631-29C4961FFBA3}"/>
              </a:ext>
            </a:extLst>
          </p:cNvPr>
          <p:cNvSpPr>
            <a:spLocks noGrp="1"/>
          </p:cNvSpPr>
          <p:nvPr>
            <p:ph idx="1"/>
          </p:nvPr>
        </p:nvSpPr>
        <p:spPr>
          <a:xfrm>
            <a:off x="762000" y="1800665"/>
            <a:ext cx="10668000" cy="4295335"/>
          </a:xfrm>
        </p:spPr>
        <p:txBody>
          <a:bodyPr>
            <a:normAutofit fontScale="92500" lnSpcReduction="10000"/>
          </a:bodyPr>
          <a:lstStyle/>
          <a:p>
            <a:r>
              <a:rPr lang="en-US" sz="2800"/>
              <a:t>– </a:t>
            </a:r>
            <a:r>
              <a:rPr lang="en-US" sz="2800" err="1"/>
              <a:t>Hoạch</a:t>
            </a:r>
            <a:r>
              <a:rPr lang="en-US" sz="2800"/>
              <a:t> </a:t>
            </a:r>
            <a:r>
              <a:rPr lang="en-US" sz="2800" err="1"/>
              <a:t>định</a:t>
            </a:r>
            <a:r>
              <a:rPr lang="en-US" sz="2800"/>
              <a:t> </a:t>
            </a:r>
            <a:r>
              <a:rPr lang="en-US" sz="2800" err="1"/>
              <a:t>chất</a:t>
            </a:r>
            <a:r>
              <a:rPr lang="en-US" sz="2800"/>
              <a:t> </a:t>
            </a:r>
            <a:r>
              <a:rPr lang="en-US" sz="2800" err="1"/>
              <a:t>lượng</a:t>
            </a:r>
            <a:r>
              <a:rPr lang="en-US" sz="2800"/>
              <a:t> (Quality Planning):</a:t>
            </a:r>
          </a:p>
          <a:p>
            <a:r>
              <a:rPr lang="en-US"/>
              <a:t>• </a:t>
            </a:r>
            <a:r>
              <a:rPr lang="en-US" err="1"/>
              <a:t>Xác</a:t>
            </a:r>
            <a:r>
              <a:rPr lang="en-US"/>
              <a:t> </a:t>
            </a:r>
            <a:r>
              <a:rPr lang="en-US" err="1"/>
              <a:t>định</a:t>
            </a:r>
            <a:r>
              <a:rPr lang="en-US"/>
              <a:t> </a:t>
            </a:r>
            <a:r>
              <a:rPr lang="en-US" err="1"/>
              <a:t>các</a:t>
            </a:r>
            <a:r>
              <a:rPr lang="en-US"/>
              <a:t> </a:t>
            </a:r>
            <a:r>
              <a:rPr lang="en-US" err="1"/>
              <a:t>tiêu</a:t>
            </a:r>
            <a:r>
              <a:rPr lang="en-US"/>
              <a:t> </a:t>
            </a:r>
            <a:r>
              <a:rPr lang="en-US" err="1"/>
              <a:t>chuẩn</a:t>
            </a:r>
            <a:r>
              <a:rPr lang="en-US"/>
              <a:t> </a:t>
            </a:r>
            <a:r>
              <a:rPr lang="en-US" err="1"/>
              <a:t>về</a:t>
            </a:r>
            <a:r>
              <a:rPr lang="en-US"/>
              <a:t> </a:t>
            </a:r>
            <a:r>
              <a:rPr lang="en-US" err="1"/>
              <a:t>chất</a:t>
            </a:r>
            <a:r>
              <a:rPr lang="en-US"/>
              <a:t> l</a:t>
            </a:r>
            <a:r>
              <a:rPr lang="vi-VN"/>
              <a:t>ư</a:t>
            </a:r>
            <a:r>
              <a:rPr lang="en-US" err="1"/>
              <a:t>ợng</a:t>
            </a:r>
            <a:r>
              <a:rPr lang="en-US"/>
              <a:t> </a:t>
            </a:r>
            <a:r>
              <a:rPr lang="en-US" err="1"/>
              <a:t>và</a:t>
            </a:r>
            <a:r>
              <a:rPr lang="en-US"/>
              <a:t> </a:t>
            </a:r>
            <a:r>
              <a:rPr lang="en-US" err="1"/>
              <a:t>làm</a:t>
            </a:r>
            <a:r>
              <a:rPr lang="en-US"/>
              <a:t> </a:t>
            </a:r>
            <a:r>
              <a:rPr lang="en-US" err="1"/>
              <a:t>thế</a:t>
            </a:r>
            <a:r>
              <a:rPr lang="en-US"/>
              <a:t> </a:t>
            </a:r>
            <a:r>
              <a:rPr lang="en-US" err="1"/>
              <a:t>nào</a:t>
            </a:r>
            <a:r>
              <a:rPr lang="en-US"/>
              <a:t> </a:t>
            </a:r>
            <a:r>
              <a:rPr lang="en-US" err="1"/>
              <a:t>để</a:t>
            </a:r>
            <a:r>
              <a:rPr lang="en-US"/>
              <a:t> </a:t>
            </a:r>
            <a:r>
              <a:rPr lang="en-US" err="1"/>
              <a:t>đạt</a:t>
            </a:r>
            <a:r>
              <a:rPr lang="en-US"/>
              <a:t> đ</a:t>
            </a:r>
            <a:r>
              <a:rPr lang="vi-VN"/>
              <a:t>ư</a:t>
            </a:r>
            <a:r>
              <a:rPr lang="en-US" err="1"/>
              <a:t>ợc</a:t>
            </a:r>
            <a:r>
              <a:rPr lang="en-US"/>
              <a:t> </a:t>
            </a:r>
            <a:r>
              <a:rPr lang="en-US" err="1"/>
              <a:t>những</a:t>
            </a:r>
            <a:r>
              <a:rPr lang="en-US"/>
              <a:t> </a:t>
            </a:r>
            <a:r>
              <a:rPr lang="en-US" err="1"/>
              <a:t>tiêu</a:t>
            </a:r>
            <a:r>
              <a:rPr lang="en-US"/>
              <a:t> </a:t>
            </a:r>
            <a:r>
              <a:rPr lang="en-US" err="1"/>
              <a:t>chuẩn</a:t>
            </a:r>
            <a:r>
              <a:rPr lang="en-US"/>
              <a:t> </a:t>
            </a:r>
            <a:r>
              <a:rPr lang="en-US" err="1"/>
              <a:t>đó</a:t>
            </a:r>
            <a:r>
              <a:rPr lang="en-US"/>
              <a:t>.</a:t>
            </a:r>
          </a:p>
          <a:p>
            <a:r>
              <a:rPr lang="en-US"/>
              <a:t>• </a:t>
            </a:r>
            <a:r>
              <a:rPr lang="en-US" err="1"/>
              <a:t>Việc</a:t>
            </a:r>
            <a:r>
              <a:rPr lang="en-US"/>
              <a:t> </a:t>
            </a:r>
            <a:r>
              <a:rPr lang="en-US" err="1"/>
              <a:t>kết</a:t>
            </a:r>
            <a:r>
              <a:rPr lang="en-US"/>
              <a:t> </a:t>
            </a:r>
            <a:r>
              <a:rPr lang="en-US" err="1"/>
              <a:t>hợp</a:t>
            </a:r>
            <a:r>
              <a:rPr lang="en-US"/>
              <a:t> </a:t>
            </a:r>
            <a:r>
              <a:rPr lang="en-US" err="1"/>
              <a:t>tất</a:t>
            </a:r>
            <a:r>
              <a:rPr lang="en-US"/>
              <a:t> </a:t>
            </a:r>
            <a:r>
              <a:rPr lang="en-US" err="1"/>
              <a:t>cả</a:t>
            </a:r>
            <a:r>
              <a:rPr lang="en-US"/>
              <a:t> </a:t>
            </a:r>
            <a:r>
              <a:rPr lang="en-US" err="1"/>
              <a:t>các</a:t>
            </a:r>
            <a:r>
              <a:rPr lang="en-US"/>
              <a:t> </a:t>
            </a:r>
            <a:r>
              <a:rPr lang="en-US" err="1"/>
              <a:t>tiêu</a:t>
            </a:r>
            <a:r>
              <a:rPr lang="en-US"/>
              <a:t> </a:t>
            </a:r>
            <a:r>
              <a:rPr lang="en-US" err="1"/>
              <a:t>chuẩn</a:t>
            </a:r>
            <a:r>
              <a:rPr lang="en-US"/>
              <a:t> </a:t>
            </a:r>
            <a:r>
              <a:rPr lang="en-US" err="1"/>
              <a:t>chất</a:t>
            </a:r>
            <a:r>
              <a:rPr lang="en-US"/>
              <a:t> l</a:t>
            </a:r>
            <a:r>
              <a:rPr lang="vi-VN"/>
              <a:t>ư</a:t>
            </a:r>
            <a:r>
              <a:rPr lang="en-US" err="1"/>
              <a:t>ợng</a:t>
            </a:r>
            <a:r>
              <a:rPr lang="en-US"/>
              <a:t> </a:t>
            </a:r>
            <a:r>
              <a:rPr lang="en-US" err="1"/>
              <a:t>trong</a:t>
            </a:r>
            <a:r>
              <a:rPr lang="en-US"/>
              <a:t> </a:t>
            </a:r>
            <a:r>
              <a:rPr lang="en-US" err="1"/>
              <a:t>thiết</a:t>
            </a:r>
            <a:r>
              <a:rPr lang="en-US"/>
              <a:t> </a:t>
            </a:r>
            <a:r>
              <a:rPr lang="en-US" err="1"/>
              <a:t>kế</a:t>
            </a:r>
            <a:r>
              <a:rPr lang="en-US"/>
              <a:t> </a:t>
            </a:r>
            <a:r>
              <a:rPr lang="en-US" err="1"/>
              <a:t>dự</a:t>
            </a:r>
            <a:r>
              <a:rPr lang="en-US"/>
              <a:t> </a:t>
            </a:r>
            <a:r>
              <a:rPr lang="en-US" err="1"/>
              <a:t>án</a:t>
            </a:r>
            <a:r>
              <a:rPr lang="en-US"/>
              <a:t> </a:t>
            </a:r>
            <a:r>
              <a:rPr lang="en-US" err="1"/>
              <a:t>là</a:t>
            </a:r>
            <a:r>
              <a:rPr lang="en-US"/>
              <a:t> </a:t>
            </a:r>
            <a:r>
              <a:rPr lang="en-US" err="1"/>
              <a:t>mấu</a:t>
            </a:r>
            <a:r>
              <a:rPr lang="en-US"/>
              <a:t> </a:t>
            </a:r>
            <a:r>
              <a:rPr lang="en-US" err="1"/>
              <a:t>chốt</a:t>
            </a:r>
            <a:r>
              <a:rPr lang="en-US"/>
              <a:t> </a:t>
            </a:r>
            <a:r>
              <a:rPr lang="en-US" err="1"/>
              <a:t>quan</a:t>
            </a:r>
            <a:r>
              <a:rPr lang="en-US"/>
              <a:t> </a:t>
            </a:r>
            <a:r>
              <a:rPr lang="en-US" err="1"/>
              <a:t>trọng</a:t>
            </a:r>
            <a:r>
              <a:rPr lang="en-US"/>
              <a:t> </a:t>
            </a:r>
            <a:r>
              <a:rPr lang="en-US" err="1"/>
              <a:t>nhất</a:t>
            </a:r>
            <a:r>
              <a:rPr lang="en-US"/>
              <a:t> </a:t>
            </a:r>
            <a:r>
              <a:rPr lang="en-US" err="1"/>
              <a:t>trong</a:t>
            </a:r>
            <a:r>
              <a:rPr lang="en-US"/>
              <a:t> </a:t>
            </a:r>
            <a:r>
              <a:rPr lang="en-US" err="1"/>
              <a:t>quản</a:t>
            </a:r>
            <a:r>
              <a:rPr lang="en-US"/>
              <a:t> </a:t>
            </a:r>
            <a:r>
              <a:rPr lang="en-US" err="1"/>
              <a:t>lý</a:t>
            </a:r>
            <a:r>
              <a:rPr lang="en-US"/>
              <a:t> </a:t>
            </a:r>
            <a:r>
              <a:rPr lang="en-US" err="1"/>
              <a:t>chất</a:t>
            </a:r>
            <a:r>
              <a:rPr lang="en-US"/>
              <a:t> l</a:t>
            </a:r>
            <a:r>
              <a:rPr lang="vi-VN"/>
              <a:t>ư</a:t>
            </a:r>
            <a:r>
              <a:rPr lang="en-US" err="1"/>
              <a:t>ợng</a:t>
            </a:r>
            <a:r>
              <a:rPr lang="en-US"/>
              <a:t>.</a:t>
            </a:r>
          </a:p>
          <a:p>
            <a:r>
              <a:rPr lang="en-US"/>
              <a:t>• </a:t>
            </a:r>
            <a:r>
              <a:rPr lang="en-US" err="1"/>
              <a:t>Trong</a:t>
            </a:r>
            <a:r>
              <a:rPr lang="en-US"/>
              <a:t> </a:t>
            </a:r>
            <a:r>
              <a:rPr lang="en-US" err="1"/>
              <a:t>dự</a:t>
            </a:r>
            <a:r>
              <a:rPr lang="en-US"/>
              <a:t> </a:t>
            </a:r>
            <a:r>
              <a:rPr lang="en-US" err="1"/>
              <a:t>án</a:t>
            </a:r>
            <a:r>
              <a:rPr lang="en-US"/>
              <a:t> CNTT, </a:t>
            </a:r>
            <a:r>
              <a:rPr lang="en-US" err="1"/>
              <a:t>các</a:t>
            </a:r>
            <a:r>
              <a:rPr lang="en-US"/>
              <a:t> </a:t>
            </a:r>
            <a:r>
              <a:rPr lang="en-US" err="1"/>
              <a:t>tiêu</a:t>
            </a:r>
            <a:r>
              <a:rPr lang="en-US"/>
              <a:t> </a:t>
            </a:r>
            <a:r>
              <a:rPr lang="en-US" err="1"/>
              <a:t>chuẩn</a:t>
            </a:r>
            <a:r>
              <a:rPr lang="en-US"/>
              <a:t> </a:t>
            </a:r>
            <a:r>
              <a:rPr lang="en-US" err="1"/>
              <a:t>chất</a:t>
            </a:r>
            <a:r>
              <a:rPr lang="en-US"/>
              <a:t> l</a:t>
            </a:r>
            <a:r>
              <a:rPr lang="vi-VN"/>
              <a:t>ư</a:t>
            </a:r>
            <a:r>
              <a:rPr lang="en-US" err="1"/>
              <a:t>ợng</a:t>
            </a:r>
            <a:r>
              <a:rPr lang="en-US"/>
              <a:t> </a:t>
            </a:r>
            <a:r>
              <a:rPr lang="en-US" err="1"/>
              <a:t>cho</a:t>
            </a:r>
            <a:r>
              <a:rPr lang="en-US"/>
              <a:t> </a:t>
            </a:r>
            <a:r>
              <a:rPr lang="en-US" err="1"/>
              <a:t>phép</a:t>
            </a:r>
            <a:r>
              <a:rPr lang="en-US"/>
              <a:t> </a:t>
            </a:r>
            <a:r>
              <a:rPr lang="en-US" err="1"/>
              <a:t>hệ</a:t>
            </a:r>
            <a:r>
              <a:rPr lang="en-US"/>
              <a:t> </a:t>
            </a:r>
            <a:r>
              <a:rPr lang="en-US" err="1"/>
              <a:t>thống</a:t>
            </a:r>
            <a:r>
              <a:rPr lang="en-US"/>
              <a:t> </a:t>
            </a:r>
            <a:r>
              <a:rPr lang="en-US" err="1"/>
              <a:t>mở</a:t>
            </a:r>
            <a:r>
              <a:rPr lang="en-US"/>
              <a:t> </a:t>
            </a:r>
            <a:r>
              <a:rPr lang="en-US" err="1"/>
              <a:t>rộng</a:t>
            </a:r>
            <a:r>
              <a:rPr lang="en-US"/>
              <a:t> </a:t>
            </a:r>
            <a:r>
              <a:rPr lang="en-US" err="1"/>
              <a:t>và</a:t>
            </a:r>
            <a:r>
              <a:rPr lang="en-US"/>
              <a:t> </a:t>
            </a:r>
            <a:r>
              <a:rPr lang="en-US" err="1"/>
              <a:t>nâng</a:t>
            </a:r>
            <a:r>
              <a:rPr lang="en-US"/>
              <a:t> </a:t>
            </a:r>
            <a:r>
              <a:rPr lang="en-US" err="1"/>
              <a:t>cấp</a:t>
            </a:r>
            <a:r>
              <a:rPr lang="en-US"/>
              <a:t>, </a:t>
            </a:r>
            <a:r>
              <a:rPr lang="en-US" err="1"/>
              <a:t>đặt</a:t>
            </a:r>
            <a:r>
              <a:rPr lang="en-US"/>
              <a:t> </a:t>
            </a:r>
            <a:r>
              <a:rPr lang="en-US" err="1"/>
              <a:t>ra</a:t>
            </a:r>
            <a:r>
              <a:rPr lang="en-US"/>
              <a:t> </a:t>
            </a:r>
            <a:r>
              <a:rPr lang="en-US" err="1"/>
              <a:t>thời</a:t>
            </a:r>
            <a:r>
              <a:rPr lang="en-US"/>
              <a:t> l</a:t>
            </a:r>
            <a:r>
              <a:rPr lang="vi-VN"/>
              <a:t>ư</a:t>
            </a:r>
            <a:r>
              <a:rPr lang="en-US" err="1"/>
              <a:t>ợng</a:t>
            </a:r>
            <a:r>
              <a:rPr lang="en-US"/>
              <a:t> </a:t>
            </a:r>
            <a:r>
              <a:rPr lang="en-US" err="1"/>
              <a:t>thích</a:t>
            </a:r>
            <a:r>
              <a:rPr lang="en-US"/>
              <a:t> </a:t>
            </a:r>
            <a:r>
              <a:rPr lang="en-US" err="1"/>
              <a:t>hợp</a:t>
            </a:r>
            <a:r>
              <a:rPr lang="en-US"/>
              <a:t> </a:t>
            </a:r>
            <a:r>
              <a:rPr lang="en-US" err="1"/>
              <a:t>nhất</a:t>
            </a:r>
            <a:r>
              <a:rPr lang="en-US"/>
              <a:t> </a:t>
            </a:r>
            <a:r>
              <a:rPr lang="en-US" err="1"/>
              <a:t>để</a:t>
            </a:r>
            <a:r>
              <a:rPr lang="en-US"/>
              <a:t> </a:t>
            </a:r>
            <a:r>
              <a:rPr lang="en-US" err="1"/>
              <a:t>hệ</a:t>
            </a:r>
            <a:r>
              <a:rPr lang="en-US"/>
              <a:t> </a:t>
            </a:r>
            <a:r>
              <a:rPr lang="en-US" err="1"/>
              <a:t>thống</a:t>
            </a:r>
            <a:r>
              <a:rPr lang="en-US"/>
              <a:t> </a:t>
            </a:r>
            <a:r>
              <a:rPr lang="en-US" err="1"/>
              <a:t>xử</a:t>
            </a:r>
            <a:r>
              <a:rPr lang="en-US"/>
              <a:t> </a:t>
            </a:r>
            <a:r>
              <a:rPr lang="en-US" err="1"/>
              <a:t>lý</a:t>
            </a:r>
            <a:r>
              <a:rPr lang="en-US"/>
              <a:t> </a:t>
            </a:r>
            <a:r>
              <a:rPr lang="en-US" err="1"/>
              <a:t>dữ</a:t>
            </a:r>
            <a:r>
              <a:rPr lang="en-US"/>
              <a:t> </a:t>
            </a:r>
            <a:r>
              <a:rPr lang="en-US" err="1"/>
              <a:t>liệu</a:t>
            </a:r>
            <a:r>
              <a:rPr lang="en-US"/>
              <a:t> </a:t>
            </a:r>
            <a:r>
              <a:rPr lang="en-US" err="1"/>
              <a:t>và</a:t>
            </a:r>
            <a:r>
              <a:rPr lang="en-US"/>
              <a:t> </a:t>
            </a:r>
            <a:r>
              <a:rPr lang="en-US" err="1"/>
              <a:t>bảo</a:t>
            </a:r>
            <a:r>
              <a:rPr lang="en-US"/>
              <a:t> </a:t>
            </a:r>
            <a:r>
              <a:rPr lang="en-US" err="1"/>
              <a:t>đảm</a:t>
            </a:r>
            <a:r>
              <a:rPr lang="en-US"/>
              <a:t> </a:t>
            </a:r>
            <a:r>
              <a:rPr lang="en-US" err="1"/>
              <a:t>hệ</a:t>
            </a:r>
            <a:r>
              <a:rPr lang="en-US"/>
              <a:t> </a:t>
            </a:r>
            <a:r>
              <a:rPr lang="en-US" err="1"/>
              <a:t>thống</a:t>
            </a:r>
            <a:r>
              <a:rPr lang="en-US"/>
              <a:t> </a:t>
            </a:r>
            <a:r>
              <a:rPr lang="en-US" err="1"/>
              <a:t>cho</a:t>
            </a:r>
            <a:r>
              <a:rPr lang="en-US"/>
              <a:t> </a:t>
            </a:r>
            <a:r>
              <a:rPr lang="en-US" err="1"/>
              <a:t>kết</a:t>
            </a:r>
            <a:r>
              <a:rPr lang="en-US"/>
              <a:t> </a:t>
            </a:r>
            <a:r>
              <a:rPr lang="en-US" err="1"/>
              <a:t>quả</a:t>
            </a:r>
            <a:r>
              <a:rPr lang="en-US"/>
              <a:t> </a:t>
            </a:r>
            <a:r>
              <a:rPr lang="en-US" err="1"/>
              <a:t>chính</a:t>
            </a:r>
            <a:r>
              <a:rPr lang="en-US"/>
              <a:t> </a:t>
            </a:r>
            <a:r>
              <a:rPr lang="en-US" err="1"/>
              <a:t>xác</a:t>
            </a:r>
            <a:r>
              <a:rPr lang="en-US"/>
              <a:t> </a:t>
            </a:r>
            <a:r>
              <a:rPr lang="en-US" err="1"/>
              <a:t>và</a:t>
            </a:r>
            <a:r>
              <a:rPr lang="en-US"/>
              <a:t> </a:t>
            </a:r>
            <a:r>
              <a:rPr lang="en-US" err="1"/>
              <a:t>nhất</a:t>
            </a:r>
            <a:r>
              <a:rPr lang="en-US"/>
              <a:t> </a:t>
            </a:r>
            <a:r>
              <a:rPr lang="en-US" err="1"/>
              <a:t>quán</a:t>
            </a:r>
            <a:r>
              <a:rPr lang="en-US"/>
              <a:t>. </a:t>
            </a:r>
            <a:r>
              <a:rPr lang="en-US" err="1"/>
              <a:t>Ví</a:t>
            </a:r>
            <a:r>
              <a:rPr lang="en-US"/>
              <a:t> </a:t>
            </a:r>
            <a:r>
              <a:rPr lang="en-US" err="1"/>
              <a:t>dụ</a:t>
            </a:r>
            <a:r>
              <a:rPr lang="en-US"/>
              <a:t> </a:t>
            </a:r>
            <a:r>
              <a:rPr lang="en-US" err="1"/>
              <a:t>nh</a:t>
            </a:r>
            <a:r>
              <a:rPr lang="vi-VN"/>
              <a:t>ư</a:t>
            </a:r>
            <a:r>
              <a:rPr lang="en-US"/>
              <a:t> </a:t>
            </a:r>
            <a:r>
              <a:rPr lang="en-US" err="1"/>
              <a:t>phải</a:t>
            </a:r>
            <a:r>
              <a:rPr lang="en-US"/>
              <a:t> </a:t>
            </a:r>
            <a:r>
              <a:rPr lang="en-US" err="1"/>
              <a:t>xác</a:t>
            </a:r>
            <a:r>
              <a:rPr lang="en-US"/>
              <a:t> </a:t>
            </a:r>
            <a:r>
              <a:rPr lang="en-US" err="1"/>
              <a:t>lập</a:t>
            </a:r>
            <a:r>
              <a:rPr lang="en-US"/>
              <a:t> </a:t>
            </a:r>
            <a:r>
              <a:rPr lang="en-US" err="1"/>
              <a:t>thời</a:t>
            </a:r>
            <a:r>
              <a:rPr lang="en-US"/>
              <a:t> </a:t>
            </a:r>
            <a:r>
              <a:rPr lang="en-US" err="1"/>
              <a:t>gian</a:t>
            </a:r>
            <a:r>
              <a:rPr lang="en-US"/>
              <a:t> </a:t>
            </a:r>
            <a:r>
              <a:rPr lang="en-US" err="1"/>
              <a:t>tiêu</a:t>
            </a:r>
            <a:r>
              <a:rPr lang="en-US"/>
              <a:t> </a:t>
            </a:r>
            <a:r>
              <a:rPr lang="en-US" err="1"/>
              <a:t>chuẩn</a:t>
            </a:r>
            <a:r>
              <a:rPr lang="en-US"/>
              <a:t> </a:t>
            </a:r>
            <a:r>
              <a:rPr lang="en-US" err="1"/>
              <a:t>để</a:t>
            </a:r>
            <a:r>
              <a:rPr lang="en-US"/>
              <a:t> </a:t>
            </a:r>
            <a:r>
              <a:rPr lang="en-US" err="1"/>
              <a:t>đáp</a:t>
            </a:r>
            <a:r>
              <a:rPr lang="en-US"/>
              <a:t> </a:t>
            </a:r>
            <a:r>
              <a:rPr lang="en-US" err="1"/>
              <a:t>ứng</a:t>
            </a:r>
            <a:r>
              <a:rPr lang="en-US"/>
              <a:t> </a:t>
            </a:r>
            <a:r>
              <a:rPr lang="en-US" err="1"/>
              <a:t>sự</a:t>
            </a:r>
            <a:r>
              <a:rPr lang="en-US"/>
              <a:t> </a:t>
            </a:r>
            <a:r>
              <a:rPr lang="en-US" err="1"/>
              <a:t>giúp</a:t>
            </a:r>
            <a:r>
              <a:rPr lang="en-US"/>
              <a:t> </a:t>
            </a:r>
            <a:r>
              <a:rPr lang="en-US" err="1"/>
              <a:t>đỡ</a:t>
            </a:r>
            <a:r>
              <a:rPr lang="en-US"/>
              <a:t> </a:t>
            </a:r>
            <a:r>
              <a:rPr lang="en-US" err="1"/>
              <a:t>từ</a:t>
            </a:r>
            <a:r>
              <a:rPr lang="en-US"/>
              <a:t> </a:t>
            </a:r>
            <a:r>
              <a:rPr lang="en-US" err="1"/>
              <a:t>khách</a:t>
            </a:r>
            <a:r>
              <a:rPr lang="en-US"/>
              <a:t> </a:t>
            </a:r>
            <a:r>
              <a:rPr lang="en-US" err="1"/>
              <a:t>hàng</a:t>
            </a:r>
            <a:r>
              <a:rPr lang="en-US"/>
              <a:t> hay </a:t>
            </a:r>
            <a:r>
              <a:rPr lang="en-US" err="1"/>
              <a:t>thời</a:t>
            </a:r>
            <a:r>
              <a:rPr lang="en-US"/>
              <a:t> </a:t>
            </a:r>
            <a:r>
              <a:rPr lang="en-US" err="1"/>
              <a:t>gian</a:t>
            </a:r>
            <a:r>
              <a:rPr lang="en-US"/>
              <a:t> </a:t>
            </a:r>
            <a:r>
              <a:rPr lang="en-US" err="1"/>
              <a:t>để</a:t>
            </a:r>
            <a:r>
              <a:rPr lang="en-US"/>
              <a:t> </a:t>
            </a:r>
            <a:r>
              <a:rPr lang="en-US" err="1"/>
              <a:t>thay</a:t>
            </a:r>
            <a:r>
              <a:rPr lang="en-US"/>
              <a:t> </a:t>
            </a:r>
            <a:r>
              <a:rPr lang="en-US" err="1"/>
              <a:t>thế</a:t>
            </a:r>
            <a:r>
              <a:rPr lang="en-US"/>
              <a:t> </a:t>
            </a:r>
            <a:r>
              <a:rPr lang="en-US" err="1"/>
              <a:t>các</a:t>
            </a:r>
            <a:r>
              <a:rPr lang="en-US"/>
              <a:t> </a:t>
            </a:r>
            <a:r>
              <a:rPr lang="en-US" err="1"/>
              <a:t>phần</a:t>
            </a:r>
            <a:r>
              <a:rPr lang="en-US"/>
              <a:t> </a:t>
            </a:r>
            <a:r>
              <a:rPr lang="en-US" err="1"/>
              <a:t>cứng</a:t>
            </a:r>
            <a:r>
              <a:rPr lang="en-US"/>
              <a:t> </a:t>
            </a:r>
            <a:r>
              <a:rPr lang="en-US" err="1"/>
              <a:t>bị</a:t>
            </a:r>
            <a:r>
              <a:rPr lang="en-US"/>
              <a:t> </a:t>
            </a:r>
            <a:r>
              <a:rPr lang="en-US" err="1"/>
              <a:t>lỗi</a:t>
            </a:r>
            <a:r>
              <a:rPr lang="en-US"/>
              <a:t> </a:t>
            </a:r>
            <a:r>
              <a:rPr lang="en-US" err="1"/>
              <a:t>trong</a:t>
            </a:r>
            <a:r>
              <a:rPr lang="en-US"/>
              <a:t> </a:t>
            </a:r>
            <a:r>
              <a:rPr lang="en-US" err="1"/>
              <a:t>thời</a:t>
            </a:r>
            <a:r>
              <a:rPr lang="en-US"/>
              <a:t> </a:t>
            </a:r>
            <a:r>
              <a:rPr lang="en-US" err="1"/>
              <a:t>gian</a:t>
            </a:r>
            <a:r>
              <a:rPr lang="en-US"/>
              <a:t> </a:t>
            </a:r>
            <a:r>
              <a:rPr lang="en-US" err="1"/>
              <a:t>bảo</a:t>
            </a:r>
            <a:r>
              <a:rPr lang="en-US"/>
              <a:t> </a:t>
            </a:r>
            <a:r>
              <a:rPr lang="en-US" err="1"/>
              <a:t>hành</a:t>
            </a:r>
            <a:r>
              <a:rPr lang="en-US"/>
              <a:t>.</a:t>
            </a:r>
          </a:p>
          <a:p>
            <a:endParaRPr lang="en-US"/>
          </a:p>
        </p:txBody>
      </p:sp>
    </p:spTree>
    <p:extLst>
      <p:ext uri="{BB962C8B-B14F-4D97-AF65-F5344CB8AC3E}">
        <p14:creationId xmlns:p14="http://schemas.microsoft.com/office/powerpoint/2010/main" val="2547927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6D1B6-3308-1DBB-7C13-2A7C4F7D988E}"/>
              </a:ext>
            </a:extLst>
          </p:cNvPr>
          <p:cNvSpPr>
            <a:spLocks noGrp="1"/>
          </p:cNvSpPr>
          <p:nvPr>
            <p:ph type="title"/>
          </p:nvPr>
        </p:nvSpPr>
        <p:spPr>
          <a:xfrm>
            <a:off x="762000" y="609600"/>
            <a:ext cx="9144000" cy="1149927"/>
          </a:xfrm>
        </p:spPr>
        <p:txBody>
          <a:bodyPr>
            <a:normAutofit fontScale="90000"/>
          </a:bodyPr>
          <a:lstStyle/>
          <a:p>
            <a:r>
              <a:rPr lang="vi-VN"/>
              <a:t>Đảm bảo chất lượng</a:t>
            </a:r>
            <a:r>
              <a:rPr lang="en-US"/>
              <a:t> </a:t>
            </a:r>
            <a:r>
              <a:rPr lang="vi-VN"/>
              <a:t>(Quality Assurance)</a:t>
            </a:r>
            <a:endParaRPr lang="en-US"/>
          </a:p>
        </p:txBody>
      </p:sp>
      <p:sp>
        <p:nvSpPr>
          <p:cNvPr id="3" name="Content Placeholder 2">
            <a:extLst>
              <a:ext uri="{FF2B5EF4-FFF2-40B4-BE49-F238E27FC236}">
                <a16:creationId xmlns:a16="http://schemas.microsoft.com/office/drawing/2014/main" id="{FF7D6A35-ADEA-B1E7-AE44-045F530A8849}"/>
              </a:ext>
            </a:extLst>
          </p:cNvPr>
          <p:cNvSpPr>
            <a:spLocks noGrp="1"/>
          </p:cNvSpPr>
          <p:nvPr>
            <p:ph idx="1"/>
          </p:nvPr>
        </p:nvSpPr>
        <p:spPr>
          <a:xfrm>
            <a:off x="762000" y="2175165"/>
            <a:ext cx="10668000" cy="3920836"/>
          </a:xfrm>
        </p:spPr>
        <p:txBody>
          <a:bodyPr>
            <a:normAutofit lnSpcReduction="10000"/>
          </a:bodyPr>
          <a:lstStyle/>
          <a:p>
            <a:r>
              <a:rPr lang="vi-VN"/>
              <a:t>• Đánh giá toàn bộ hoạt động của dự án nhằm bảo</a:t>
            </a:r>
          </a:p>
          <a:p>
            <a:r>
              <a:rPr lang="vi-VN"/>
              <a:t>đảm dự án có thể thỏa mãn những tiêu chuẩn chất</a:t>
            </a:r>
          </a:p>
          <a:p>
            <a:r>
              <a:rPr lang="vi-VN"/>
              <a:t>lượng có liên quan.</a:t>
            </a:r>
          </a:p>
          <a:p>
            <a:r>
              <a:rPr lang="vi-VN"/>
              <a:t>• Quá trình bảo đảm chất lượng phải định rõ trách</a:t>
            </a:r>
          </a:p>
          <a:p>
            <a:r>
              <a:rPr lang="vi-VN"/>
              <a:t>nhiệm về mặt chất lượng trong suốt quá trình thực</a:t>
            </a:r>
          </a:p>
          <a:p>
            <a:r>
              <a:rPr lang="vi-VN"/>
              <a:t>hiện dự án cũng như khi kết thúc.</a:t>
            </a:r>
          </a:p>
          <a:p>
            <a:r>
              <a:rPr lang="vi-VN"/>
              <a:t>• Cấp quản lý cần nhấn mạnh vai trò của từng thành</a:t>
            </a:r>
          </a:p>
          <a:p>
            <a:r>
              <a:rPr lang="vi-VN"/>
              <a:t>viên trong việc bảo đảm chất lượng dự án</a:t>
            </a:r>
          </a:p>
          <a:p>
            <a:endParaRPr lang="en-US"/>
          </a:p>
        </p:txBody>
      </p:sp>
    </p:spTree>
    <p:extLst>
      <p:ext uri="{BB962C8B-B14F-4D97-AF65-F5344CB8AC3E}">
        <p14:creationId xmlns:p14="http://schemas.microsoft.com/office/powerpoint/2010/main" val="30479426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3859D-BA6E-52B4-27E6-32227B8C0299}"/>
              </a:ext>
            </a:extLst>
          </p:cNvPr>
          <p:cNvSpPr>
            <a:spLocks noGrp="1"/>
          </p:cNvSpPr>
          <p:nvPr>
            <p:ph type="title"/>
          </p:nvPr>
        </p:nvSpPr>
        <p:spPr>
          <a:xfrm>
            <a:off x="762000" y="471056"/>
            <a:ext cx="9144000" cy="1551708"/>
          </a:xfrm>
        </p:spPr>
        <p:txBody>
          <a:bodyPr>
            <a:normAutofit/>
          </a:bodyPr>
          <a:lstStyle/>
          <a:p>
            <a:r>
              <a:rPr lang="vi-VN"/>
              <a:t>Kiểm soát chất lượng</a:t>
            </a:r>
            <a:r>
              <a:rPr lang="en-US"/>
              <a:t> </a:t>
            </a:r>
            <a:r>
              <a:rPr lang="vi-VN"/>
              <a:t>(Quality Control)</a:t>
            </a:r>
            <a:endParaRPr lang="en-US"/>
          </a:p>
        </p:txBody>
      </p:sp>
      <p:sp>
        <p:nvSpPr>
          <p:cNvPr id="3" name="Content Placeholder 2">
            <a:extLst>
              <a:ext uri="{FF2B5EF4-FFF2-40B4-BE49-F238E27FC236}">
                <a16:creationId xmlns:a16="http://schemas.microsoft.com/office/drawing/2014/main" id="{2D21B3E6-5F30-C3EC-7D37-B12F6846A03C}"/>
              </a:ext>
            </a:extLst>
          </p:cNvPr>
          <p:cNvSpPr>
            <a:spLocks noGrp="1"/>
          </p:cNvSpPr>
          <p:nvPr>
            <p:ph idx="1"/>
          </p:nvPr>
        </p:nvSpPr>
        <p:spPr>
          <a:xfrm>
            <a:off x="762000" y="1787237"/>
            <a:ext cx="10668000" cy="4308764"/>
          </a:xfrm>
        </p:spPr>
        <p:txBody>
          <a:bodyPr>
            <a:normAutofit fontScale="92500" lnSpcReduction="10000"/>
          </a:bodyPr>
          <a:lstStyle/>
          <a:p>
            <a:r>
              <a:rPr lang="vi-VN"/>
              <a:t>• Bao gồm việc kiểm tra kết quả cụ thể của dự án nhằm đảm bảo những thành viên có tuân theo các tiêu chuẩn chất lượng hay không.</a:t>
            </a:r>
          </a:p>
          <a:p>
            <a:r>
              <a:rPr lang="vi-VN"/>
              <a:t>• Đồng thời xác định những phương cách để cải thiện chất lượng tổng thể. Quá trình này thường phải kết hợp với những công cụ và phương pháp kỹ thuật như biểu đồ Pareto, biểu đồ quản lý chất lượng, các mẫu thống kê.</a:t>
            </a:r>
          </a:p>
          <a:p>
            <a:r>
              <a:rPr lang="vi-VN"/>
              <a:t>• Kết quả thu được của quá trình này là</a:t>
            </a:r>
          </a:p>
          <a:p>
            <a:r>
              <a:rPr lang="vi-VN"/>
              <a:t>– Tán thành những sự quyết định (Acceptance decisions)</a:t>
            </a:r>
          </a:p>
          <a:p>
            <a:r>
              <a:rPr lang="vi-VN"/>
              <a:t>– Làm lại (Rework)</a:t>
            </a:r>
          </a:p>
          <a:p>
            <a:r>
              <a:rPr lang="vi-VN"/>
              <a:t>– Sửa đổi quy trình (Process adjustments)</a:t>
            </a:r>
          </a:p>
          <a:p>
            <a:endParaRPr lang="en-US"/>
          </a:p>
        </p:txBody>
      </p:sp>
    </p:spTree>
    <p:extLst>
      <p:ext uri="{BB962C8B-B14F-4D97-AF65-F5344CB8AC3E}">
        <p14:creationId xmlns:p14="http://schemas.microsoft.com/office/powerpoint/2010/main" val="2221365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5FC22-1051-665E-A6D3-99FA0C8C1727}"/>
              </a:ext>
            </a:extLst>
          </p:cNvPr>
          <p:cNvSpPr>
            <a:spLocks noGrp="1"/>
          </p:cNvSpPr>
          <p:nvPr>
            <p:ph type="title"/>
          </p:nvPr>
        </p:nvSpPr>
        <p:spPr>
          <a:xfrm>
            <a:off x="761999" y="762000"/>
            <a:ext cx="10335491" cy="900545"/>
          </a:xfrm>
        </p:spPr>
        <p:txBody>
          <a:bodyPr>
            <a:normAutofit/>
          </a:bodyPr>
          <a:lstStyle/>
          <a:p>
            <a:r>
              <a:rPr lang="vi-VN"/>
              <a:t>Một số mẫu trong quản lý chất lượng</a:t>
            </a:r>
            <a:endParaRPr lang="en-US"/>
          </a:p>
        </p:txBody>
      </p:sp>
      <p:sp>
        <p:nvSpPr>
          <p:cNvPr id="3" name="Content Placeholder 2">
            <a:extLst>
              <a:ext uri="{FF2B5EF4-FFF2-40B4-BE49-F238E27FC236}">
                <a16:creationId xmlns:a16="http://schemas.microsoft.com/office/drawing/2014/main" id="{2801E562-0B44-3B33-45E0-10B29EB3B7AF}"/>
              </a:ext>
            </a:extLst>
          </p:cNvPr>
          <p:cNvSpPr>
            <a:spLocks noGrp="1"/>
          </p:cNvSpPr>
          <p:nvPr>
            <p:ph idx="1"/>
          </p:nvPr>
        </p:nvSpPr>
        <p:spPr>
          <a:xfrm>
            <a:off x="762000" y="1662545"/>
            <a:ext cx="10668000" cy="4433455"/>
          </a:xfrm>
        </p:spPr>
        <p:txBody>
          <a:bodyPr>
            <a:normAutofit lnSpcReduction="10000"/>
          </a:bodyPr>
          <a:lstStyle/>
          <a:p>
            <a:r>
              <a:rPr lang="vi-VN"/>
              <a:t>• Sau đây là một số mô hình mẫu trong quản lý chất lượng. Những mô hình này yêu cầu sự thỏa mãn khách hàng hơn là việc ngăn ngừa, giám sát và nhận thức trách nhiệm quản lý chất lượng</a:t>
            </a:r>
          </a:p>
          <a:p>
            <a:r>
              <a:rPr lang="vi-VN"/>
              <a:t>– DEMING</a:t>
            </a:r>
          </a:p>
          <a:p>
            <a:r>
              <a:rPr lang="vi-VN"/>
              <a:t>– JURAN</a:t>
            </a:r>
          </a:p>
          <a:p>
            <a:r>
              <a:rPr lang="vi-VN"/>
              <a:t>– CROSBY</a:t>
            </a:r>
          </a:p>
          <a:p>
            <a:r>
              <a:rPr lang="vi-VN"/>
              <a:t>– ISHIKAWA (mô hình xương cá)</a:t>
            </a:r>
          </a:p>
          <a:p>
            <a:r>
              <a:rPr lang="vi-VN"/>
              <a:t>– Giải thưởng Malcolm Baldrige và ISO 9000</a:t>
            </a:r>
          </a:p>
          <a:p>
            <a:r>
              <a:rPr lang="vi-VN"/>
              <a:t>– CMM, CMMI</a:t>
            </a:r>
          </a:p>
          <a:p>
            <a:endParaRPr lang="en-US"/>
          </a:p>
        </p:txBody>
      </p:sp>
    </p:spTree>
    <p:extLst>
      <p:ext uri="{BB962C8B-B14F-4D97-AF65-F5344CB8AC3E}">
        <p14:creationId xmlns:p14="http://schemas.microsoft.com/office/powerpoint/2010/main" val="864693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1F8A8-4506-CB63-ABA8-E82C323B2DAD}"/>
              </a:ext>
            </a:extLst>
          </p:cNvPr>
          <p:cNvSpPr>
            <a:spLocks noGrp="1"/>
          </p:cNvSpPr>
          <p:nvPr>
            <p:ph type="title"/>
          </p:nvPr>
        </p:nvSpPr>
        <p:spPr>
          <a:xfrm>
            <a:off x="762000" y="540328"/>
            <a:ext cx="10113818" cy="1066799"/>
          </a:xfrm>
        </p:spPr>
        <p:txBody>
          <a:bodyPr>
            <a:normAutofit fontScale="90000"/>
          </a:bodyPr>
          <a:lstStyle/>
          <a:p>
            <a:r>
              <a:rPr lang="vi-VN"/>
              <a:t>Cải tiến Chất lượng Dự án </a:t>
            </a:r>
            <a:r>
              <a:rPr lang="en-US"/>
              <a:t> </a:t>
            </a:r>
            <a:r>
              <a:rPr lang="vi-VN"/>
              <a:t>Công nghệ Thông tin</a:t>
            </a:r>
            <a:endParaRPr lang="en-US"/>
          </a:p>
        </p:txBody>
      </p:sp>
      <p:sp>
        <p:nvSpPr>
          <p:cNvPr id="3" name="Content Placeholder 2">
            <a:extLst>
              <a:ext uri="{FF2B5EF4-FFF2-40B4-BE49-F238E27FC236}">
                <a16:creationId xmlns:a16="http://schemas.microsoft.com/office/drawing/2014/main" id="{218101FC-65E1-4C78-9C00-59B2ECDFCD43}"/>
              </a:ext>
            </a:extLst>
          </p:cNvPr>
          <p:cNvSpPr>
            <a:spLocks noGrp="1"/>
          </p:cNvSpPr>
          <p:nvPr>
            <p:ph idx="1"/>
          </p:nvPr>
        </p:nvSpPr>
        <p:spPr>
          <a:xfrm>
            <a:off x="762000" y="2175165"/>
            <a:ext cx="10668000" cy="3920836"/>
          </a:xfrm>
        </p:spPr>
        <p:txBody>
          <a:bodyPr/>
          <a:lstStyle/>
          <a:p>
            <a:r>
              <a:rPr lang="vi-VN"/>
              <a:t>Một vài đề xuất cải tiến chất lượng cho dự án IT =</a:t>
            </a:r>
          </a:p>
          <a:p>
            <a:r>
              <a:rPr lang="vi-VN"/>
              <a:t>– Lãnh đạo thúc đẩy chất lượng.</a:t>
            </a:r>
          </a:p>
          <a:p>
            <a:r>
              <a:rPr lang="vi-VN"/>
              <a:t>– Hiểu biết rõ về chi phí chất lượng</a:t>
            </a:r>
          </a:p>
          <a:p>
            <a:r>
              <a:rPr lang="vi-VN"/>
              <a:t>– Chú tâm vào những việc ảnh hưởng tới công ty và môi trường có thể ảnh hưởng tới chất lượng</a:t>
            </a:r>
          </a:p>
          <a:p>
            <a:r>
              <a:rPr lang="vi-VN"/>
              <a:t>– Làm việc theo những mô hình độ trưởng thành (Maturity) để cải tiến chất lượng</a:t>
            </a:r>
          </a:p>
          <a:p>
            <a:endParaRPr lang="en-US"/>
          </a:p>
        </p:txBody>
      </p:sp>
    </p:spTree>
    <p:extLst>
      <p:ext uri="{BB962C8B-B14F-4D97-AF65-F5344CB8AC3E}">
        <p14:creationId xmlns:p14="http://schemas.microsoft.com/office/powerpoint/2010/main" val="3008159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4722F-DCB0-ADF9-8B09-34C908F1EE50}"/>
              </a:ext>
            </a:extLst>
          </p:cNvPr>
          <p:cNvSpPr>
            <a:spLocks noGrp="1"/>
          </p:cNvSpPr>
          <p:nvPr>
            <p:ph type="title"/>
          </p:nvPr>
        </p:nvSpPr>
        <p:spPr>
          <a:xfrm>
            <a:off x="762000" y="554182"/>
            <a:ext cx="10515600" cy="1205345"/>
          </a:xfrm>
        </p:spPr>
        <p:txBody>
          <a:bodyPr/>
          <a:lstStyle/>
          <a:p>
            <a:r>
              <a:rPr lang="en-US" err="1"/>
              <a:t>Phân</a:t>
            </a:r>
            <a:r>
              <a:rPr lang="en-US"/>
              <a:t> </a:t>
            </a:r>
            <a:r>
              <a:rPr lang="en-US" err="1"/>
              <a:t>tích</a:t>
            </a:r>
            <a:r>
              <a:rPr lang="en-US"/>
              <a:t> Pareto</a:t>
            </a:r>
          </a:p>
        </p:txBody>
      </p:sp>
      <p:sp>
        <p:nvSpPr>
          <p:cNvPr id="3" name="Content Placeholder 2">
            <a:extLst>
              <a:ext uri="{FF2B5EF4-FFF2-40B4-BE49-F238E27FC236}">
                <a16:creationId xmlns:a16="http://schemas.microsoft.com/office/drawing/2014/main" id="{168E00F2-01F7-617B-DAAD-61C0875C299A}"/>
              </a:ext>
            </a:extLst>
          </p:cNvPr>
          <p:cNvSpPr>
            <a:spLocks noGrp="1"/>
          </p:cNvSpPr>
          <p:nvPr>
            <p:ph idx="1"/>
          </p:nvPr>
        </p:nvSpPr>
        <p:spPr>
          <a:xfrm>
            <a:off x="762000" y="1427019"/>
            <a:ext cx="10668000" cy="4668982"/>
          </a:xfrm>
        </p:spPr>
        <p:txBody>
          <a:bodyPr/>
          <a:lstStyle/>
          <a:p>
            <a:r>
              <a:rPr lang="vi-VN"/>
              <a:t>• Phân tích Pareto liên quan tới việc nhận diện những người quan trọng có thể đóng góp tính toán hầu hết những vấn đề về chất lượng trong một hệ thống</a:t>
            </a:r>
          </a:p>
          <a:p>
            <a:r>
              <a:rPr lang="vi-VN"/>
              <a:t>• Nó còn được gọi là qui tắc 80-20, có nghĩa là 80% vấn đề là do 20% nguyên nhân</a:t>
            </a:r>
          </a:p>
          <a:p>
            <a:r>
              <a:rPr lang="vi-VN"/>
              <a:t>• Sơ đồ Pareto là những sơ đồ giúp nhận biết và xác định ưu tiên cho các loại vấn đề</a:t>
            </a:r>
          </a:p>
          <a:p>
            <a:endParaRPr lang="en-US"/>
          </a:p>
        </p:txBody>
      </p:sp>
    </p:spTree>
    <p:extLst>
      <p:ext uri="{BB962C8B-B14F-4D97-AF65-F5344CB8AC3E}">
        <p14:creationId xmlns:p14="http://schemas.microsoft.com/office/powerpoint/2010/main" val="3300077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F7926-209A-6CE6-5EA7-E52E4E00FF71}"/>
              </a:ext>
            </a:extLst>
          </p:cNvPr>
          <p:cNvSpPr>
            <a:spLocks noGrp="1"/>
          </p:cNvSpPr>
          <p:nvPr>
            <p:ph type="title"/>
          </p:nvPr>
        </p:nvSpPr>
        <p:spPr>
          <a:xfrm>
            <a:off x="762000" y="762001"/>
            <a:ext cx="9144000" cy="1122218"/>
          </a:xfrm>
        </p:spPr>
        <p:txBody>
          <a:bodyPr/>
          <a:lstStyle/>
          <a:p>
            <a:r>
              <a:rPr lang="en-US" err="1"/>
              <a:t>Mẫu</a:t>
            </a:r>
            <a:r>
              <a:rPr lang="en-US"/>
              <a:t> </a:t>
            </a:r>
            <a:r>
              <a:rPr lang="en-US" err="1"/>
              <a:t>thống</a:t>
            </a:r>
            <a:r>
              <a:rPr lang="en-US"/>
              <a:t> </a:t>
            </a:r>
            <a:r>
              <a:rPr lang="en-US" err="1"/>
              <a:t>kê</a:t>
            </a:r>
            <a:endParaRPr lang="en-US"/>
          </a:p>
        </p:txBody>
      </p:sp>
      <p:sp>
        <p:nvSpPr>
          <p:cNvPr id="3" name="Content Placeholder 2">
            <a:extLst>
              <a:ext uri="{FF2B5EF4-FFF2-40B4-BE49-F238E27FC236}">
                <a16:creationId xmlns:a16="http://schemas.microsoft.com/office/drawing/2014/main" id="{D39CD9A2-BC76-896A-AC6D-6B2D9634A3C4}"/>
              </a:ext>
            </a:extLst>
          </p:cNvPr>
          <p:cNvSpPr>
            <a:spLocks noGrp="1"/>
          </p:cNvSpPr>
          <p:nvPr>
            <p:ph idx="1"/>
          </p:nvPr>
        </p:nvSpPr>
        <p:spPr>
          <a:xfrm>
            <a:off x="762000" y="1884219"/>
            <a:ext cx="10668000" cy="4211781"/>
          </a:xfrm>
        </p:spPr>
        <p:txBody>
          <a:bodyPr/>
          <a:lstStyle/>
          <a:p>
            <a:r>
              <a:rPr lang="vi-VN"/>
              <a:t>• Lấy mẫu thống kê liên quan tới việc chọn một phần tổng hợp dãy số có liên quan để tiến hành kiểm tra</a:t>
            </a:r>
          </a:p>
          <a:p>
            <a:r>
              <a:rPr lang="vi-VN"/>
              <a:t>• Qui mô của một mẫu tuỳ thuộc vào những điển hình mà bạn muốn mẫu đó như thế nào</a:t>
            </a:r>
          </a:p>
          <a:p>
            <a:r>
              <a:rPr lang="vi-VN"/>
              <a:t>• Công thức quy mô của mẫu: Kích cở của Mẫu = 0.25 X (Thừa số Tính chắc chắn/Sai số Chấp nhận được)^2</a:t>
            </a:r>
          </a:p>
          <a:p>
            <a:endParaRPr lang="en-US"/>
          </a:p>
        </p:txBody>
      </p:sp>
    </p:spTree>
    <p:extLst>
      <p:ext uri="{BB962C8B-B14F-4D97-AF65-F5344CB8AC3E}">
        <p14:creationId xmlns:p14="http://schemas.microsoft.com/office/powerpoint/2010/main" val="3275591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71FB6-FF77-74A4-BD67-65A189A7FFFF}"/>
              </a:ext>
            </a:extLst>
          </p:cNvPr>
          <p:cNvSpPr>
            <a:spLocks noGrp="1"/>
          </p:cNvSpPr>
          <p:nvPr>
            <p:ph type="title"/>
          </p:nvPr>
        </p:nvSpPr>
        <p:spPr>
          <a:xfrm>
            <a:off x="762000" y="568036"/>
            <a:ext cx="9144000" cy="969819"/>
          </a:xfrm>
        </p:spPr>
        <p:txBody>
          <a:bodyPr/>
          <a:lstStyle/>
          <a:p>
            <a:r>
              <a:rPr lang="en-US" err="1"/>
              <a:t>Độ</a:t>
            </a:r>
            <a:r>
              <a:rPr lang="en-US"/>
              <a:t> </a:t>
            </a:r>
            <a:r>
              <a:rPr lang="en-US" err="1"/>
              <a:t>lệch</a:t>
            </a:r>
            <a:r>
              <a:rPr lang="en-US"/>
              <a:t> </a:t>
            </a:r>
            <a:r>
              <a:rPr lang="en-US" err="1"/>
              <a:t>chuẩn</a:t>
            </a:r>
            <a:endParaRPr lang="en-US"/>
          </a:p>
        </p:txBody>
      </p:sp>
      <p:sp>
        <p:nvSpPr>
          <p:cNvPr id="3" name="Content Placeholder 2">
            <a:extLst>
              <a:ext uri="{FF2B5EF4-FFF2-40B4-BE49-F238E27FC236}">
                <a16:creationId xmlns:a16="http://schemas.microsoft.com/office/drawing/2014/main" id="{83B2FFBE-DDC6-4B94-7080-94ADACD1AB35}"/>
              </a:ext>
            </a:extLst>
          </p:cNvPr>
          <p:cNvSpPr>
            <a:spLocks noGrp="1"/>
          </p:cNvSpPr>
          <p:nvPr>
            <p:ph idx="1"/>
          </p:nvPr>
        </p:nvSpPr>
        <p:spPr>
          <a:xfrm>
            <a:off x="762000" y="1537855"/>
            <a:ext cx="10668000" cy="4558145"/>
          </a:xfrm>
        </p:spPr>
        <p:txBody>
          <a:bodyPr/>
          <a:lstStyle/>
          <a:p>
            <a:r>
              <a:rPr lang="vi-VN"/>
              <a:t>• Độ lệch chuẩn đo lường mức độ lệch trong một phân phối của dữ liệu. Mức chênh lệch nhỏ có nghĩa là dữ liệu chỉ biến động chung quanh mức trung bình của phân phối dữ liệu và ngược lại.</a:t>
            </a:r>
          </a:p>
          <a:p>
            <a:r>
              <a:rPr lang="vi-VN"/>
              <a:t>• Độ lệch chuẩn rất quan trọng trong quản lý chất lượng, vì nó là yếu tố chính trong việc xác định số lượng bị lỗi có thể chấp nhận được. Một số công ty như Motorola, GE, Polaroid đặt ra tiêu chuẩn chất lượng đến 6 so với thông thường là dung 3 hay 4 , tiêu chuẩn 6 tuy cao nhưng là tiêu chuẩn phổ biến được áp dụng tại Mỹ</a:t>
            </a:r>
          </a:p>
          <a:p>
            <a:endParaRPr lang="en-US"/>
          </a:p>
        </p:txBody>
      </p:sp>
    </p:spTree>
    <p:extLst>
      <p:ext uri="{BB962C8B-B14F-4D97-AF65-F5344CB8AC3E}">
        <p14:creationId xmlns:p14="http://schemas.microsoft.com/office/powerpoint/2010/main" val="2876043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A6D85-0111-5C85-72F0-A0F15B807958}"/>
              </a:ext>
            </a:extLst>
          </p:cNvPr>
          <p:cNvSpPr>
            <a:spLocks noGrp="1"/>
          </p:cNvSpPr>
          <p:nvPr>
            <p:ph type="title"/>
          </p:nvPr>
        </p:nvSpPr>
        <p:spPr>
          <a:xfrm>
            <a:off x="761999" y="637310"/>
            <a:ext cx="10834255" cy="1052945"/>
          </a:xfrm>
        </p:spPr>
        <p:txBody>
          <a:bodyPr>
            <a:normAutofit fontScale="90000"/>
          </a:bodyPr>
          <a:lstStyle/>
          <a:p>
            <a:r>
              <a:rPr lang="vi-VN"/>
              <a:t>Một số yếu tố liên quan đến vấn đề</a:t>
            </a:r>
            <a:r>
              <a:rPr lang="en-US"/>
              <a:t> </a:t>
            </a:r>
            <a:r>
              <a:rPr lang="vi-VN"/>
              <a:t>quản lý chất lượng</a:t>
            </a:r>
            <a:endParaRPr lang="en-US"/>
          </a:p>
        </p:txBody>
      </p:sp>
      <p:sp>
        <p:nvSpPr>
          <p:cNvPr id="3" name="Content Placeholder 2">
            <a:extLst>
              <a:ext uri="{FF2B5EF4-FFF2-40B4-BE49-F238E27FC236}">
                <a16:creationId xmlns:a16="http://schemas.microsoft.com/office/drawing/2014/main" id="{A11EB7B3-3623-EF73-571F-AD5BEFCB57F2}"/>
              </a:ext>
            </a:extLst>
          </p:cNvPr>
          <p:cNvSpPr>
            <a:spLocks noGrp="1"/>
          </p:cNvSpPr>
          <p:nvPr>
            <p:ph idx="1"/>
          </p:nvPr>
        </p:nvSpPr>
        <p:spPr>
          <a:xfrm>
            <a:off x="762000" y="2008910"/>
            <a:ext cx="10668000" cy="4211780"/>
          </a:xfrm>
        </p:spPr>
        <p:txBody>
          <a:bodyPr/>
          <a:lstStyle/>
          <a:p>
            <a:r>
              <a:rPr lang="vi-VN"/>
              <a:t>• Sự lãnh đạo</a:t>
            </a:r>
          </a:p>
          <a:p>
            <a:r>
              <a:rPr lang="vi-VN"/>
              <a:t>• Chi phí đảm bảo chất lượng</a:t>
            </a:r>
          </a:p>
          <a:p>
            <a:r>
              <a:rPr lang="vi-VN"/>
              <a:t>• Ảnh hưởng của việc tổ chức và không gian làm việc</a:t>
            </a:r>
          </a:p>
          <a:p>
            <a:endParaRPr lang="en-US"/>
          </a:p>
        </p:txBody>
      </p:sp>
    </p:spTree>
    <p:extLst>
      <p:ext uri="{BB962C8B-B14F-4D97-AF65-F5344CB8AC3E}">
        <p14:creationId xmlns:p14="http://schemas.microsoft.com/office/powerpoint/2010/main" val="4283455696"/>
      </p:ext>
    </p:extLst>
  </p:cSld>
  <p:clrMapOvr>
    <a:masterClrMapping/>
  </p:clrMapOvr>
</p:sld>
</file>

<file path=ppt/theme/theme1.xml><?xml version="1.0" encoding="utf-8"?>
<a:theme xmlns:a="http://schemas.openxmlformats.org/drawingml/2006/main" name="TornVTI">
  <a:themeElements>
    <a:clrScheme name="Custom 1">
      <a:dk1>
        <a:sysClr val="windowText" lastClr="000000"/>
      </a:dk1>
      <a:lt1>
        <a:sysClr val="window" lastClr="FFFFFF"/>
      </a:lt1>
      <a:dk2>
        <a:srgbClr val="131523"/>
      </a:dk2>
      <a:lt2>
        <a:srgbClr val="E7E6E6"/>
      </a:lt2>
      <a:accent1>
        <a:srgbClr val="3FB96C"/>
      </a:accent1>
      <a:accent2>
        <a:srgbClr val="699EFA"/>
      </a:accent2>
      <a:accent3>
        <a:srgbClr val="8039C1"/>
      </a:accent3>
      <a:accent4>
        <a:srgbClr val="D1971A"/>
      </a:accent4>
      <a:accent5>
        <a:srgbClr val="E62B59"/>
      </a:accent5>
      <a:accent6>
        <a:srgbClr val="9CA2AB"/>
      </a:accent6>
      <a:hlink>
        <a:srgbClr val="FFFFFF"/>
      </a:hlink>
      <a:folHlink>
        <a:srgbClr val="57618E"/>
      </a:folHlink>
    </a:clrScheme>
    <a:fontScheme name="Torn">
      <a:majorFont>
        <a:latin typeface="Verdana Pro Cond SemiBold"/>
        <a:ea typeface=""/>
        <a:cs typeface=""/>
      </a:majorFont>
      <a:minorFont>
        <a:latin typeface="Verdana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docProps/app.xml><?xml version="1.0" encoding="utf-8"?>
<Properties xmlns="http://schemas.openxmlformats.org/officeDocument/2006/extended-properties" xmlns:vt="http://schemas.openxmlformats.org/officeDocument/2006/docPropsVTypes">
  <TotalTime>53</TotalTime>
  <Words>2676</Words>
  <Application>Microsoft Office PowerPoint</Application>
  <PresentationFormat>Widescreen</PresentationFormat>
  <Paragraphs>141</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Lexend Light</vt:lpstr>
      <vt:lpstr>Verdana Pro</vt:lpstr>
      <vt:lpstr>Verdana Pro Cond SemiBold</vt:lpstr>
      <vt:lpstr>TornVTI</vt:lpstr>
      <vt:lpstr>Chuyên đề: QUẢN LÝ DỰ ÁN CNTT</vt:lpstr>
      <vt:lpstr>Bài 4 Quản trị chi phí</vt:lpstr>
      <vt:lpstr>Tầm quan trọng của việc quản lý chi phí dự án</vt:lpstr>
      <vt:lpstr>Quản lý chi phí ?</vt:lpstr>
      <vt:lpstr>Phân loại chi phí</vt:lpstr>
      <vt:lpstr>Một số khái niệm cơ bản trong  quản lý chi phí</vt:lpstr>
      <vt:lpstr>Một số khái niệm cơ bản trong  quản lý chi phí</vt:lpstr>
      <vt:lpstr>Qui trình quản lý chi phí dự án</vt:lpstr>
      <vt:lpstr>• Để xây dựng được kế hoạch tài nguyên cần cân nhắc như: </vt:lpstr>
      <vt:lpstr>• Để giải quyết những vấn đề trên cần tham khảo đến: WBS, scope statement, thông tin trước đây và hiện tại, chính sách của tổ chức (policies)... • Kết quả cuối cùng là phải đưa ra danh sách những tài nguyên được yêu cầu (resource requirements) </vt:lpstr>
      <vt:lpstr>Ước lượng chi phí (Cost Estimating)</vt:lpstr>
      <vt:lpstr>Ước lượng phỏng đoán</vt:lpstr>
      <vt:lpstr>Ước lượng theo ngân sách</vt:lpstr>
      <vt:lpstr>Ước lượng sau cùng</vt:lpstr>
      <vt:lpstr>Ước lượng tương tự hay ước lượng từ trên xuống</vt:lpstr>
      <vt:lpstr>Ước lượng từ dưới lên (Bottom-up estimating)</vt:lpstr>
      <vt:lpstr>  Bài 5:Quản lý chất lượng</vt:lpstr>
      <vt:lpstr>Chất lượng là gì?</vt:lpstr>
      <vt:lpstr>Tầm quan trọng trong quản lý chất lượng</vt:lpstr>
      <vt:lpstr>Qui trình quản lý chất lượng dự án</vt:lpstr>
      <vt:lpstr>Đảm bảo chất lượng (Quality Assurance)</vt:lpstr>
      <vt:lpstr>Kiểm soát chất lượng (Quality Control)</vt:lpstr>
      <vt:lpstr>Một số mẫu trong quản lý chất lượng</vt:lpstr>
      <vt:lpstr>Cải tiến Chất lượng Dự án  Công nghệ Thông tin</vt:lpstr>
      <vt:lpstr>Phân tích Pareto</vt:lpstr>
      <vt:lpstr>Mẫu thống kê</vt:lpstr>
      <vt:lpstr>Độ lệch chuẩn</vt:lpstr>
      <vt:lpstr>Một số yếu tố liên quan đến vấn đề quản lý chất lượng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Phúc Lâm Hồ</cp:lastModifiedBy>
  <cp:revision>17</cp:revision>
  <dcterms:created xsi:type="dcterms:W3CDTF">2023-04-16T02:03:05Z</dcterms:created>
  <dcterms:modified xsi:type="dcterms:W3CDTF">2025-02-06T11:27:59Z</dcterms:modified>
</cp:coreProperties>
</file>