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73" autoAdjust="0"/>
  </p:normalViewPr>
  <p:slideViewPr>
    <p:cSldViewPr snapToGrid="0">
      <p:cViewPr varScale="1">
        <p:scale>
          <a:sx n="89" d="100"/>
          <a:sy n="89" d="100"/>
        </p:scale>
        <p:origin x="437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9B87B-A672-4BF6-9A8A-9028BD98BF93}" type="datetimeFigureOut">
              <a:rPr lang="en-US" smtClean="0"/>
              <a:t>4/20/2019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A04DF-8B72-4892-8A02-F168D545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727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9B87B-A672-4BF6-9A8A-9028BD98BF93}" type="datetimeFigureOut">
              <a:rPr lang="en-US" smtClean="0"/>
              <a:t>4/20/2019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A04DF-8B72-4892-8A02-F168D545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985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9B87B-A672-4BF6-9A8A-9028BD98BF93}" type="datetimeFigureOut">
              <a:rPr lang="en-US" smtClean="0"/>
              <a:t>4/20/2019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A04DF-8B72-4892-8A02-F168D545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703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9B87B-A672-4BF6-9A8A-9028BD98BF93}" type="datetimeFigureOut">
              <a:rPr lang="en-US" smtClean="0"/>
              <a:t>4/20/2019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A04DF-8B72-4892-8A02-F168D545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598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9B87B-A672-4BF6-9A8A-9028BD98BF93}" type="datetimeFigureOut">
              <a:rPr lang="en-US" smtClean="0"/>
              <a:t>4/20/2019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A04DF-8B72-4892-8A02-F168D545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335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9B87B-A672-4BF6-9A8A-9028BD98BF93}" type="datetimeFigureOut">
              <a:rPr lang="en-US" smtClean="0"/>
              <a:t>4/20/2019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A04DF-8B72-4892-8A02-F168D545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678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9B87B-A672-4BF6-9A8A-9028BD98BF93}" type="datetimeFigureOut">
              <a:rPr lang="en-US" smtClean="0"/>
              <a:t>4/20/2019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A04DF-8B72-4892-8A02-F168D545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77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9B87B-A672-4BF6-9A8A-9028BD98BF93}" type="datetimeFigureOut">
              <a:rPr lang="en-US" smtClean="0"/>
              <a:t>4/20/2019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A04DF-8B72-4892-8A02-F168D545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4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9B87B-A672-4BF6-9A8A-9028BD98BF93}" type="datetimeFigureOut">
              <a:rPr lang="en-US" smtClean="0"/>
              <a:t>4/20/2019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A04DF-8B72-4892-8A02-F168D545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815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9B87B-A672-4BF6-9A8A-9028BD98BF93}" type="datetimeFigureOut">
              <a:rPr lang="en-US" smtClean="0"/>
              <a:t>4/20/2019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A04DF-8B72-4892-8A02-F168D545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7782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9B87B-A672-4BF6-9A8A-9028BD98BF93}" type="datetimeFigureOut">
              <a:rPr lang="en-US" smtClean="0"/>
              <a:t>4/20/2019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A04DF-8B72-4892-8A02-F168D545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543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A9B87B-A672-4BF6-9A8A-9028BD98BF93}" type="datetimeFigureOut">
              <a:rPr lang="en-US" smtClean="0"/>
              <a:t>4/20/2019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EA04DF-8B72-4892-8A02-F168D545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947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drive.google.com/open?id=0B4KqLNFH6jTXSDA2SHZHSmh1Rms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50874"/>
            <a:ext cx="10515600" cy="5826089"/>
          </a:xfrm>
        </p:spPr>
        <p:txBody>
          <a:bodyPr>
            <a:normAutofit lnSpcReduction="10000"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 DUNG YÊU CẦU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THIẾT KẾ GIAO DIỆN TẠM THỜI – CÁC CHỨC NĂNG 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 PHÁP THỰC HIỆN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LỰA CHỌN CÔNG CỤ LẬP TRÌNH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LẬP TRÌNH ỨNG DỤNG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089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577659" y="4859714"/>
            <a:ext cx="146304" cy="1508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650043" y="4859714"/>
            <a:ext cx="146304" cy="1508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883983" y="4781990"/>
            <a:ext cx="140208" cy="7406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986847" y="3570410"/>
            <a:ext cx="146304" cy="12893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arallelogram 9"/>
          <p:cNvSpPr/>
          <p:nvPr/>
        </p:nvSpPr>
        <p:spPr>
          <a:xfrm>
            <a:off x="3563943" y="3561266"/>
            <a:ext cx="3569208" cy="1298448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4708467" y="1059274"/>
            <a:ext cx="1280160" cy="1289304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4766356" y="3936170"/>
            <a:ext cx="1018078" cy="35661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283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-0.02685 L -0.00091 0.1824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1046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91 0.18241 L -0.00091 0.0009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074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296847" y="1787468"/>
            <a:ext cx="82296" cy="28163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3810002" y="1011613"/>
            <a:ext cx="3048000" cy="1551709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3703784" y="1746135"/>
            <a:ext cx="3260436" cy="1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>
            <a:off x="6878785" y="1746135"/>
            <a:ext cx="92364" cy="8171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>
            <a:off x="3711605" y="1007042"/>
            <a:ext cx="110190" cy="7804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Oval 42"/>
          <p:cNvSpPr/>
          <p:nvPr/>
        </p:nvSpPr>
        <p:spPr>
          <a:xfrm>
            <a:off x="5190464" y="1646790"/>
            <a:ext cx="295061" cy="28135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675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5367528" y="475488"/>
            <a:ext cx="27432" cy="15727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4956048" y="475488"/>
            <a:ext cx="411480" cy="1143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956048" y="1618488"/>
            <a:ext cx="420624" cy="4297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5376672" y="475486"/>
            <a:ext cx="393192" cy="11430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5394960" y="1618488"/>
            <a:ext cx="374904" cy="4297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394960" y="1609915"/>
            <a:ext cx="1673352" cy="4383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 flipV="1">
            <a:off x="5404104" y="2078546"/>
            <a:ext cx="1005840" cy="12773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4302252" y="2048258"/>
            <a:ext cx="1092708" cy="13075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3630168" y="1778081"/>
            <a:ext cx="1773936" cy="2701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V="1">
            <a:off x="5769864" y="1601343"/>
            <a:ext cx="1298448" cy="171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V="1">
            <a:off x="5925312" y="1609915"/>
            <a:ext cx="1143000" cy="6235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 flipV="1">
            <a:off x="5381244" y="2044080"/>
            <a:ext cx="544068" cy="1785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5925312" y="2241993"/>
            <a:ext cx="484632" cy="11138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5385816" y="2594538"/>
            <a:ext cx="1024128" cy="7613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H="1">
            <a:off x="5394960" y="2078546"/>
            <a:ext cx="9144" cy="5159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H="1">
            <a:off x="4302252" y="2594538"/>
            <a:ext cx="1092708" cy="7773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H="1">
            <a:off x="4302252" y="2249994"/>
            <a:ext cx="443484" cy="11058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V="1">
            <a:off x="4736592" y="2078544"/>
            <a:ext cx="640080" cy="1714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V="1">
            <a:off x="3648456" y="1633992"/>
            <a:ext cx="1307592" cy="1540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3639312" y="1778081"/>
            <a:ext cx="1122426" cy="4719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5238285" y="1910991"/>
            <a:ext cx="295061" cy="28135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323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2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2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2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3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3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3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38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4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42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44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9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7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7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7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7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8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8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3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84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8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88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9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66928"/>
            <a:ext cx="10515600" cy="5610035"/>
          </a:xfrm>
        </p:spPr>
        <p:txBody>
          <a:bodyPr>
            <a:normAutofit/>
          </a:bodyPr>
          <a:lstStyle/>
          <a:p>
            <a:r>
              <a:rPr lang="en-US" dirty="0" err="1" smtClean="0"/>
              <a:t>Giao</a:t>
            </a:r>
            <a:r>
              <a:rPr lang="en-US" dirty="0" smtClean="0"/>
              <a:t> </a:t>
            </a:r>
            <a:r>
              <a:rPr lang="en-US" dirty="0" err="1" smtClean="0"/>
              <a:t>diện</a:t>
            </a:r>
            <a:r>
              <a:rPr lang="en-US" dirty="0" smtClean="0"/>
              <a:t> </a:t>
            </a:r>
            <a:r>
              <a:rPr lang="en-US" dirty="0" err="1" smtClean="0"/>
              <a:t>tham</a:t>
            </a:r>
            <a:r>
              <a:rPr lang="en-US" dirty="0" smtClean="0"/>
              <a:t> </a:t>
            </a:r>
            <a:r>
              <a:rPr lang="en-US" dirty="0" err="1" smtClean="0"/>
              <a:t>khảo</a:t>
            </a:r>
            <a:r>
              <a:rPr lang="en-US" dirty="0" smtClean="0"/>
              <a:t>. </a:t>
            </a:r>
            <a:r>
              <a:rPr lang="en-US" dirty="0" err="1" smtClean="0"/>
              <a:t>Chạy</a:t>
            </a:r>
            <a:r>
              <a:rPr lang="en-US" dirty="0" smtClean="0"/>
              <a:t> file dohoa2D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mục</a:t>
            </a:r>
            <a:r>
              <a:rPr lang="en-US" dirty="0"/>
              <a:t> </a:t>
            </a:r>
            <a:r>
              <a:rPr lang="en-US" dirty="0" smtClean="0"/>
              <a:t>dohoa2D\dohoa2D\bin\Release</a:t>
            </a:r>
          </a:p>
          <a:p>
            <a:r>
              <a:rPr lang="en-US" dirty="0" smtClean="0"/>
              <a:t> Link source:    </a:t>
            </a: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drive.google.com/open?id=0B4KqLNFH6jTXSDA2SHZHSmh1Rms</a:t>
            </a:r>
            <a:endParaRPr lang="en-US" dirty="0"/>
          </a:p>
          <a:p>
            <a:r>
              <a:rPr lang="en-US" dirty="0" err="1" smtClean="0"/>
              <a:t>Ghi</a:t>
            </a:r>
            <a:r>
              <a:rPr lang="en-US" dirty="0" smtClean="0"/>
              <a:t> </a:t>
            </a:r>
            <a:r>
              <a:rPr lang="en-US" dirty="0" err="1" smtClean="0"/>
              <a:t>chú</a:t>
            </a:r>
            <a:r>
              <a:rPr lang="en-US" dirty="0" smtClean="0"/>
              <a:t>: </a:t>
            </a:r>
          </a:p>
          <a:p>
            <a:pPr marL="0" indent="0">
              <a:buNone/>
            </a:pPr>
            <a:r>
              <a:rPr lang="en-US" dirty="0" smtClean="0"/>
              <a:t>- </a:t>
            </a:r>
            <a:r>
              <a:rPr lang="en-US" dirty="0" err="1" smtClean="0"/>
              <a:t>Các</a:t>
            </a:r>
            <a:r>
              <a:rPr lang="en-US" dirty="0" smtClean="0"/>
              <a:t> line </a:t>
            </a:r>
            <a:r>
              <a:rPr lang="en-US" dirty="0" err="1" smtClean="0"/>
              <a:t>vẽ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 smtClean="0"/>
              <a:t>tọa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, frame </a:t>
            </a:r>
            <a:r>
              <a:rPr lang="en-US" dirty="0" err="1" smtClean="0"/>
              <a:t>giao</a:t>
            </a:r>
            <a:r>
              <a:rPr lang="en-US" dirty="0" smtClean="0"/>
              <a:t> </a:t>
            </a:r>
            <a:r>
              <a:rPr lang="en-US" dirty="0" err="1" smtClean="0"/>
              <a:t>diện</a:t>
            </a:r>
            <a:r>
              <a:rPr lang="en-US" dirty="0" smtClean="0"/>
              <a:t>,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ảnh</a:t>
            </a:r>
            <a:r>
              <a:rPr lang="en-US" dirty="0" smtClean="0"/>
              <a:t> minh </a:t>
            </a:r>
            <a:r>
              <a:rPr lang="en-US" dirty="0" err="1" smtClean="0"/>
              <a:t>họa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chức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: </a:t>
            </a:r>
            <a:r>
              <a:rPr lang="en-US" dirty="0" err="1" smtClean="0"/>
              <a:t>sinh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</a:t>
            </a:r>
            <a:r>
              <a:rPr lang="en-US" dirty="0" err="1" smtClean="0"/>
              <a:t>dùng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viện</a:t>
            </a:r>
            <a:r>
              <a:rPr lang="en-US" dirty="0" smtClean="0"/>
              <a:t> graphic </a:t>
            </a:r>
            <a:r>
              <a:rPr lang="en-US" dirty="0" err="1" smtClean="0"/>
              <a:t>sẵn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cụ</a:t>
            </a:r>
            <a:r>
              <a:rPr lang="en-US" dirty="0" smtClean="0"/>
              <a:t> </a:t>
            </a:r>
            <a:r>
              <a:rPr lang="en-US" dirty="0" err="1" smtClean="0"/>
              <a:t>lập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- </a:t>
            </a:r>
            <a:r>
              <a:rPr lang="en-US" dirty="0" err="1" smtClean="0"/>
              <a:t>Sinh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cụ</a:t>
            </a:r>
            <a:r>
              <a:rPr lang="en-US" dirty="0" smtClean="0"/>
              <a:t> </a:t>
            </a:r>
            <a:r>
              <a:rPr lang="en-US" dirty="0" err="1" smtClean="0"/>
              <a:t>lập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lập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toán</a:t>
            </a:r>
            <a:r>
              <a:rPr lang="en-US" dirty="0" smtClean="0"/>
              <a:t>: </a:t>
            </a:r>
            <a:r>
              <a:rPr lang="en-US" dirty="0" err="1" smtClean="0"/>
              <a:t>putpixel</a:t>
            </a:r>
            <a:r>
              <a:rPr lang="en-US" dirty="0" smtClean="0"/>
              <a:t>, </a:t>
            </a:r>
            <a:r>
              <a:rPr lang="en-US" dirty="0" err="1" smtClean="0"/>
              <a:t>vẽ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396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6355" y="276044"/>
            <a:ext cx="8641879" cy="6488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165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109</Words>
  <Application>Microsoft Office PowerPoint</Application>
  <PresentationFormat>Widescreen</PresentationFormat>
  <Paragraphs>10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</dc:creator>
  <cp:lastModifiedBy>Dell</cp:lastModifiedBy>
  <cp:revision>20</cp:revision>
  <dcterms:created xsi:type="dcterms:W3CDTF">2018-04-02T22:33:05Z</dcterms:created>
  <dcterms:modified xsi:type="dcterms:W3CDTF">2019-04-20T03:01:02Z</dcterms:modified>
</cp:coreProperties>
</file>