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"/>
  </p:notesMasterIdLst>
  <p:sldIdLst>
    <p:sldId id="271" r:id="rId3"/>
    <p:sldId id="256" r:id="rId4"/>
    <p:sldId id="257" r:id="rId6"/>
    <p:sldId id="258" r:id="rId7"/>
    <p:sldId id="259" r:id="rId8"/>
    <p:sldId id="260" r:id="rId9"/>
    <p:sldId id="261" r:id="rId10"/>
    <p:sldId id="262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9E5B42-BE24-42F4-9D0B-8E5AA843C2D9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C7D4B8-1377-42F5-9D11-0D58B5B1232E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1A9831BC-C79A-459F-B047-604699934BF4}" type="slidenum">
              <a:rPr lang="en-US"/>
            </a:fld>
            <a:endParaRPr lang="en-US"/>
          </a:p>
        </p:txBody>
      </p:sp>
      <p:sp>
        <p:nvSpPr>
          <p:cNvPr id="2826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82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E3A7BFD2-421B-411D-8C8F-A8ABCED08B1F}" type="slidenum">
              <a:rPr lang="en-US"/>
            </a:fld>
            <a:endParaRPr lang="en-US"/>
          </a:p>
        </p:txBody>
      </p:sp>
      <p:sp>
        <p:nvSpPr>
          <p:cNvPr id="283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83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4C7D6BD7-FC97-4476-92DE-32D835474D87}" type="slidenum">
              <a:rPr lang="en-US"/>
            </a:fld>
            <a:endParaRPr lang="en-US"/>
          </a:p>
        </p:txBody>
      </p:sp>
      <p:sp>
        <p:nvSpPr>
          <p:cNvPr id="284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84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18B825BD-65D9-492F-8188-F4AF650F72DB}" type="slidenum">
              <a:rPr lang="en-US"/>
            </a:fld>
            <a:endParaRPr lang="en-US"/>
          </a:p>
        </p:txBody>
      </p:sp>
      <p:sp>
        <p:nvSpPr>
          <p:cNvPr id="2856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85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89AAC7BD-0D0E-47B2-A85A-FCF69ECF3A60}" type="slidenum">
              <a:rPr lang="en-US"/>
            </a:fld>
            <a:endParaRPr lang="en-US"/>
          </a:p>
        </p:txBody>
      </p:sp>
      <p:sp>
        <p:nvSpPr>
          <p:cNvPr id="289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89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022AB32A-C3DF-418D-95C4-87295F313CD2}" type="slidenum">
              <a:rPr lang="en-US"/>
            </a:fld>
            <a:endParaRPr lang="en-US"/>
          </a:p>
        </p:txBody>
      </p:sp>
      <p:sp>
        <p:nvSpPr>
          <p:cNvPr id="2908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90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3028BEFC-5EA2-4857-9BE5-331602A467EA}" type="slidenum">
              <a:rPr lang="en-US"/>
            </a:fld>
            <a:endParaRPr lang="en-US"/>
          </a:p>
        </p:txBody>
      </p:sp>
      <p:sp>
        <p:nvSpPr>
          <p:cNvPr id="292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292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8.png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 bwMode="auto">
          <a:xfrm>
            <a:off x="0" y="76200"/>
            <a:ext cx="9144000" cy="6629400"/>
            <a:chOff x="960" y="360"/>
            <a:chExt cx="14900" cy="11180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1" cstate="print"/>
            <a:srcRect/>
            <a:stretch>
              <a:fillRect/>
            </a:stretch>
          </p:blipFill>
          <p:spPr bwMode="auto">
            <a:xfrm>
              <a:off x="960" y="360"/>
              <a:ext cx="14900" cy="111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28" name="Rectangle 4"/>
            <p:cNvSpPr>
              <a:spLocks noChangeArrowheads="1"/>
            </p:cNvSpPr>
            <p:nvPr/>
          </p:nvSpPr>
          <p:spPr bwMode="auto">
            <a:xfrm>
              <a:off x="960" y="10094"/>
              <a:ext cx="14900" cy="144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endParaRPr lang="en-US" dirty="0"/>
            </a:p>
          </p:txBody>
        </p:sp>
        <p:sp>
          <p:nvSpPr>
            <p:cNvPr id="1029" name="Rectangle 5"/>
            <p:cNvSpPr>
              <a:spLocks noChangeArrowheads="1"/>
            </p:cNvSpPr>
            <p:nvPr/>
          </p:nvSpPr>
          <p:spPr bwMode="auto">
            <a:xfrm>
              <a:off x="960" y="10228"/>
              <a:ext cx="3651" cy="1163"/>
            </a:xfrm>
            <a:prstGeom prst="rect">
              <a:avLst/>
            </a:prstGeom>
            <a:solidFill>
              <a:srgbClr val="DD8047"/>
            </a:solidFill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endParaRPr lang="en-US" dirty="0"/>
            </a:p>
          </p:txBody>
        </p:sp>
        <p:sp>
          <p:nvSpPr>
            <p:cNvPr id="1031" name="Rectangle 7"/>
            <p:cNvSpPr>
              <a:spLocks noChangeArrowheads="1"/>
            </p:cNvSpPr>
            <p:nvPr/>
          </p:nvSpPr>
          <p:spPr bwMode="auto">
            <a:xfrm>
              <a:off x="4437" y="6943"/>
              <a:ext cx="11423" cy="2982"/>
            </a:xfrm>
            <a:prstGeom prst="rect">
              <a:avLst/>
            </a:prstGeom>
            <a:solidFill>
              <a:srgbClr val="00B050"/>
            </a:solidFill>
            <a:ln w="9525">
              <a:noFill/>
              <a:miter lim="800000"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/>
              <a:endParaRPr lang="en-US" dirty="0"/>
            </a:p>
          </p:txBody>
        </p:sp>
      </p:grpSp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none" lIns="3253350" tIns="119025" rIns="1120422" bIns="0" numCol="1" anchor="ctr" anchorCtr="0" compatLnSpc="1">
            <a:spAutoFit/>
          </a:bodyPr>
          <a:lstStyle/>
          <a:p>
            <a:endParaRPr lang="en-US" dirty="0"/>
          </a:p>
        </p:txBody>
      </p:sp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2124075" y="5791200"/>
            <a:ext cx="7019925" cy="738187"/>
          </a:xfrm>
          <a:prstGeom prst="rect">
            <a:avLst/>
          </a:prstGeom>
          <a:solidFill>
            <a:srgbClr val="94B6D2"/>
          </a:solidFill>
          <a:ln w="9525">
            <a:noFill/>
            <a:miter lim="800000"/>
          </a:ln>
        </p:spPr>
        <p:txBody>
          <a:bodyPr vert="horz" wrap="square" lIns="0" tIns="0" rIns="0" bIns="0" numCol="1" anchor="t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vi-VN" sz="27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</a:t>
            </a:r>
            <a:r>
              <a:rPr lang="en-US" sz="27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</a:t>
            </a:r>
            <a:r>
              <a:rPr kumimoji="0" lang="vi-VN" sz="27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S. </a:t>
            </a:r>
            <a:r>
              <a:rPr kumimoji="0" lang="en-US" sz="27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LÊ</a:t>
            </a:r>
            <a:r>
              <a:rPr kumimoji="0" lang="en-US" sz="27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NGỌC BẢO</a:t>
            </a:r>
            <a:endParaRPr kumimoji="0" lang="en-US" sz="2700" b="0" i="0" u="none" strike="noStrike" cap="none" normalizeH="0" dirty="0" smtClean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kumimoji="0" lang="en-US" sz="14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cap="none" normalizeH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ViỆN</a:t>
            </a:r>
            <a:r>
              <a:rPr kumimoji="0" lang="en-US" sz="14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CÔNG NGHỆ BƯU CHÍNH </a:t>
            </a:r>
            <a:r>
              <a:rPr kumimoji="0" lang="en-US" sz="1400" b="0" i="0" u="none" strike="noStrike" cap="none" normalizeH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ViỄN</a:t>
            </a:r>
            <a:r>
              <a:rPr kumimoji="0" lang="en-US" sz="14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THÔNG CƠ SỎ TPHCM</a:t>
            </a:r>
            <a:endParaRPr kumimoji="0" lang="vi-VN" sz="1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2057400" y="3887450"/>
            <a:ext cx="7086600" cy="14465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vi-VN" sz="4400" b="0" i="0" u="none" strike="noStrike" cap="none" normalizeH="0" baseline="0" dirty="0" smtClean="0">
              <a:ln>
                <a:noFill/>
              </a:ln>
              <a:solidFill>
                <a:srgbClr val="EBDDC3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sz="4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TRẠNG</a:t>
            </a:r>
            <a:r>
              <a:rPr kumimoji="0" lang="en-US" sz="4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THÁI TOÀN CỤC</a:t>
            </a:r>
            <a:endParaRPr kumimoji="0" lang="en-US" sz="4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50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5800" y="304801"/>
            <a:ext cx="7772400" cy="761999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solidFill>
                  <a:srgbClr val="FF0000"/>
                </a:solidFill>
              </a:rPr>
              <a:t>Trạng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thái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toàn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cục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600" y="1219200"/>
            <a:ext cx="8382000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 err="1" smtClean="0"/>
              <a:t>Trạng</a:t>
            </a:r>
            <a:r>
              <a:rPr lang="en-US" sz="2200" dirty="0" smtClean="0"/>
              <a:t> </a:t>
            </a:r>
            <a:r>
              <a:rPr lang="en-US" sz="2200" dirty="0" err="1" smtClean="0"/>
              <a:t>thái</a:t>
            </a:r>
            <a:r>
              <a:rPr lang="en-US" sz="2200" dirty="0" smtClean="0"/>
              <a:t> </a:t>
            </a:r>
            <a:r>
              <a:rPr lang="en-US" sz="2200" dirty="0" err="1" smtClean="0"/>
              <a:t>toàn</a:t>
            </a:r>
            <a:r>
              <a:rPr lang="en-US" sz="2200" dirty="0" smtClean="0"/>
              <a:t> </a:t>
            </a:r>
            <a:r>
              <a:rPr lang="en-US" sz="2200" dirty="0" err="1" smtClean="0"/>
              <a:t>cục</a:t>
            </a:r>
            <a:r>
              <a:rPr lang="en-US" sz="2200" dirty="0" smtClean="0"/>
              <a:t> </a:t>
            </a:r>
            <a:r>
              <a:rPr lang="en-US" sz="2200" dirty="0" err="1" smtClean="0"/>
              <a:t>của</a:t>
            </a:r>
            <a:r>
              <a:rPr lang="en-US" sz="2200" dirty="0" smtClean="0"/>
              <a:t> </a:t>
            </a:r>
            <a:r>
              <a:rPr lang="en-US" sz="2200" dirty="0" err="1" smtClean="0"/>
              <a:t>một</a:t>
            </a:r>
            <a:r>
              <a:rPr lang="en-US" sz="2200" dirty="0" smtClean="0"/>
              <a:t> HTPT </a:t>
            </a:r>
            <a:r>
              <a:rPr lang="en-US" sz="2200" dirty="0" err="1" smtClean="0"/>
              <a:t>được</a:t>
            </a:r>
            <a:r>
              <a:rPr lang="en-US" sz="2200" dirty="0" smtClean="0"/>
              <a:t> </a:t>
            </a:r>
            <a:r>
              <a:rPr lang="en-US" sz="2200" dirty="0" err="1" smtClean="0"/>
              <a:t>đặc</a:t>
            </a:r>
            <a:r>
              <a:rPr lang="en-US" sz="2200" dirty="0" smtClean="0"/>
              <a:t> </a:t>
            </a:r>
            <a:r>
              <a:rPr lang="en-US" sz="2200" dirty="0" err="1" smtClean="0"/>
              <a:t>trưng</a:t>
            </a:r>
            <a:r>
              <a:rPr lang="en-US" sz="2200" dirty="0" smtClean="0"/>
              <a:t> </a:t>
            </a:r>
            <a:r>
              <a:rPr lang="en-US" sz="2200" dirty="0" err="1" smtClean="0"/>
              <a:t>bởi</a:t>
            </a:r>
            <a:r>
              <a:rPr lang="en-US" sz="2200" dirty="0" smtClean="0"/>
              <a:t> </a:t>
            </a:r>
            <a:r>
              <a:rPr lang="en-US" sz="2200" dirty="0" err="1" smtClean="0"/>
              <a:t>trạng</a:t>
            </a:r>
            <a:r>
              <a:rPr lang="en-US" sz="2200" dirty="0" smtClean="0"/>
              <a:t> </a:t>
            </a:r>
            <a:r>
              <a:rPr lang="en-US" sz="2200" dirty="0" err="1" smtClean="0"/>
              <a:t>thái</a:t>
            </a:r>
            <a:r>
              <a:rPr lang="en-US" sz="2200" dirty="0" smtClean="0"/>
              <a:t> </a:t>
            </a:r>
            <a:r>
              <a:rPr lang="en-US" sz="2200" dirty="0" err="1" smtClean="0"/>
              <a:t>của</a:t>
            </a:r>
            <a:r>
              <a:rPr lang="en-US" sz="2200" dirty="0" smtClean="0"/>
              <a:t>  </a:t>
            </a:r>
            <a:r>
              <a:rPr lang="en-US" sz="2200" dirty="0" err="1" smtClean="0"/>
              <a:t>từng</a:t>
            </a:r>
            <a:r>
              <a:rPr lang="en-US" sz="2200" dirty="0" smtClean="0"/>
              <a:t> </a:t>
            </a:r>
            <a:r>
              <a:rPr lang="en-US" sz="2200" dirty="0" err="1" smtClean="0"/>
              <a:t>tiến</a:t>
            </a:r>
            <a:r>
              <a:rPr lang="en-US" sz="2200" dirty="0" smtClean="0"/>
              <a:t> </a:t>
            </a:r>
            <a:r>
              <a:rPr lang="en-US" sz="2200" dirty="0" err="1" smtClean="0"/>
              <a:t>trình</a:t>
            </a:r>
            <a:r>
              <a:rPr lang="en-US" sz="2200" dirty="0" smtClean="0"/>
              <a:t> </a:t>
            </a:r>
            <a:r>
              <a:rPr lang="en-US" sz="2200" dirty="0" err="1" smtClean="0"/>
              <a:t>và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thông</a:t>
            </a:r>
            <a:r>
              <a:rPr lang="en-US" sz="2200" dirty="0" smtClean="0"/>
              <a:t> </a:t>
            </a:r>
            <a:r>
              <a:rPr lang="en-US" sz="2200" dirty="0" err="1" smtClean="0"/>
              <a:t>điệp</a:t>
            </a:r>
            <a:r>
              <a:rPr lang="en-US" sz="2200" dirty="0" smtClean="0"/>
              <a:t> </a:t>
            </a:r>
            <a:r>
              <a:rPr lang="en-US" sz="2200" dirty="0" err="1" smtClean="0"/>
              <a:t>đang</a:t>
            </a:r>
            <a:r>
              <a:rPr lang="en-US" sz="2200" dirty="0" smtClean="0"/>
              <a:t> </a:t>
            </a:r>
            <a:r>
              <a:rPr lang="en-US" sz="2200" dirty="0" err="1" smtClean="0"/>
              <a:t>lưu</a:t>
            </a:r>
            <a:r>
              <a:rPr lang="en-US" sz="2200" dirty="0" smtClean="0"/>
              <a:t> </a:t>
            </a:r>
            <a:r>
              <a:rPr lang="en-US" sz="2200" dirty="0" err="1" smtClean="0"/>
              <a:t>chuyển</a:t>
            </a:r>
            <a:r>
              <a:rPr lang="en-US" sz="2200" dirty="0" smtClean="0"/>
              <a:t> </a:t>
            </a:r>
            <a:r>
              <a:rPr lang="en-US" sz="2200" dirty="0" err="1" smtClean="0"/>
              <a:t>trong</a:t>
            </a:r>
            <a:r>
              <a:rPr lang="en-US" sz="2200" dirty="0" smtClean="0"/>
              <a:t> </a:t>
            </a:r>
            <a:r>
              <a:rPr lang="en-US" sz="2200" dirty="0" err="1" smtClean="0"/>
              <a:t>hệ</a:t>
            </a:r>
            <a:r>
              <a:rPr lang="en-US" sz="2200" dirty="0" smtClean="0"/>
              <a:t> </a:t>
            </a:r>
            <a:r>
              <a:rPr lang="en-US" sz="2200" dirty="0" err="1" smtClean="0"/>
              <a:t>thống</a:t>
            </a:r>
            <a:r>
              <a:rPr lang="en-US" sz="2200" dirty="0" smtClean="0"/>
              <a:t>. </a:t>
            </a:r>
            <a:endParaRPr lang="en-US" sz="2200" dirty="0" smtClean="0"/>
          </a:p>
          <a:p>
            <a:pPr algn="just"/>
            <a:r>
              <a:rPr lang="en-US" sz="2200" dirty="0" err="1" smtClean="0"/>
              <a:t>Lát</a:t>
            </a:r>
            <a:r>
              <a:rPr lang="en-US" sz="2200" dirty="0" smtClean="0"/>
              <a:t> </a:t>
            </a:r>
            <a:r>
              <a:rPr lang="en-US" sz="2200" dirty="0" err="1" smtClean="0"/>
              <a:t>cắt</a:t>
            </a:r>
            <a:r>
              <a:rPr lang="en-US" sz="2200" dirty="0" smtClean="0"/>
              <a:t> </a:t>
            </a:r>
            <a:r>
              <a:rPr lang="en-US" sz="2200" dirty="0" err="1" smtClean="0"/>
              <a:t>mô</a:t>
            </a:r>
            <a:r>
              <a:rPr lang="en-US" sz="2200" dirty="0" smtClean="0"/>
              <a:t> </a:t>
            </a:r>
            <a:r>
              <a:rPr lang="en-US" sz="2200" dirty="0" err="1" smtClean="0"/>
              <a:t>tả</a:t>
            </a:r>
            <a:r>
              <a:rPr lang="en-US" sz="2200" dirty="0" smtClean="0"/>
              <a:t> </a:t>
            </a:r>
            <a:r>
              <a:rPr lang="en-US" sz="2200" dirty="0" err="1" smtClean="0"/>
              <a:t>sự</a:t>
            </a:r>
            <a:r>
              <a:rPr lang="en-US" sz="2200" dirty="0" smtClean="0"/>
              <a:t> </a:t>
            </a:r>
            <a:r>
              <a:rPr lang="en-US" sz="2200" dirty="0" err="1" smtClean="0"/>
              <a:t>kiện</a:t>
            </a:r>
            <a:r>
              <a:rPr lang="en-US" sz="2200" dirty="0" smtClean="0"/>
              <a:t> </a:t>
            </a:r>
            <a:r>
              <a:rPr lang="en-US" sz="2200" dirty="0" err="1" smtClean="0"/>
              <a:t>cuối</a:t>
            </a:r>
            <a:r>
              <a:rPr lang="en-US" sz="2200" dirty="0" smtClean="0"/>
              <a:t> </a:t>
            </a:r>
            <a:r>
              <a:rPr lang="en-US" sz="2200" dirty="0" err="1" smtClean="0"/>
              <a:t>cùng</a:t>
            </a:r>
            <a:r>
              <a:rPr lang="en-US" sz="2200" dirty="0" smtClean="0"/>
              <a:t> </a:t>
            </a:r>
            <a:r>
              <a:rPr lang="en-US" sz="2200" dirty="0" err="1" smtClean="0"/>
              <a:t>mà</a:t>
            </a:r>
            <a:r>
              <a:rPr lang="en-US" sz="2200" dirty="0" smtClean="0"/>
              <a:t> </a:t>
            </a:r>
            <a:r>
              <a:rPr lang="en-US" sz="2200" dirty="0" err="1" smtClean="0"/>
              <a:t>sự</a:t>
            </a:r>
            <a:r>
              <a:rPr lang="en-US" sz="2200" dirty="0" smtClean="0"/>
              <a:t> </a:t>
            </a:r>
            <a:r>
              <a:rPr lang="en-US" sz="2200" dirty="0" err="1" smtClean="0"/>
              <a:t>kiện</a:t>
            </a:r>
            <a:r>
              <a:rPr lang="en-US" sz="2200" dirty="0" smtClean="0"/>
              <a:t> </a:t>
            </a:r>
            <a:r>
              <a:rPr lang="en-US" sz="2200" dirty="0" err="1" smtClean="0"/>
              <a:t>này</a:t>
            </a:r>
            <a:r>
              <a:rPr lang="en-US" sz="2200" dirty="0" smtClean="0"/>
              <a:t> </a:t>
            </a:r>
            <a:r>
              <a:rPr lang="en-US" sz="2200" dirty="0" err="1" smtClean="0"/>
              <a:t>được</a:t>
            </a:r>
            <a:r>
              <a:rPr lang="en-US" sz="2200" dirty="0" smtClean="0"/>
              <a:t> </a:t>
            </a:r>
            <a:r>
              <a:rPr lang="en-US" sz="2200" dirty="0" err="1" smtClean="0"/>
              <a:t>ghi</a:t>
            </a:r>
            <a:r>
              <a:rPr lang="en-US" sz="2200" dirty="0" smtClean="0"/>
              <a:t> </a:t>
            </a:r>
            <a:r>
              <a:rPr lang="en-US" sz="2200" dirty="0" err="1" smtClean="0"/>
              <a:t>lại</a:t>
            </a:r>
            <a:r>
              <a:rPr lang="en-US" sz="2200" dirty="0" smtClean="0"/>
              <a:t> </a:t>
            </a:r>
            <a:r>
              <a:rPr lang="en-US" sz="2200" dirty="0" err="1" smtClean="0"/>
              <a:t>cho</a:t>
            </a:r>
            <a:r>
              <a:rPr lang="en-US" sz="2200" dirty="0" smtClean="0"/>
              <a:t> </a:t>
            </a:r>
            <a:r>
              <a:rPr lang="en-US" sz="2200" dirty="0" err="1" smtClean="0"/>
              <a:t>mỗi</a:t>
            </a:r>
            <a:r>
              <a:rPr lang="en-US" sz="2200" dirty="0" smtClean="0"/>
              <a:t> </a:t>
            </a:r>
            <a:r>
              <a:rPr lang="en-US" sz="2200" dirty="0" err="1" smtClean="0"/>
              <a:t>tiến</a:t>
            </a:r>
            <a:r>
              <a:rPr lang="en-US" sz="2200" dirty="0" smtClean="0"/>
              <a:t> </a:t>
            </a:r>
            <a:r>
              <a:rPr lang="en-US" sz="2200" dirty="0" err="1" smtClean="0"/>
              <a:t>trình</a:t>
            </a:r>
            <a:r>
              <a:rPr lang="en-US" sz="2200" dirty="0" smtClean="0"/>
              <a:t>, </a:t>
            </a:r>
            <a:r>
              <a:rPr lang="en-US" sz="2200" dirty="0" err="1" smtClean="0"/>
              <a:t>bằng</a:t>
            </a:r>
            <a:r>
              <a:rPr lang="en-US" sz="2200" dirty="0" smtClean="0"/>
              <a:t> </a:t>
            </a:r>
            <a:r>
              <a:rPr lang="en-US" sz="2200" dirty="0" err="1" smtClean="0"/>
              <a:t>cách</a:t>
            </a:r>
            <a:r>
              <a:rPr lang="en-US" sz="2200" dirty="0" smtClean="0"/>
              <a:t> </a:t>
            </a:r>
            <a:r>
              <a:rPr lang="en-US" sz="2200" dirty="0" err="1" smtClean="0"/>
              <a:t>này</a:t>
            </a:r>
            <a:r>
              <a:rPr lang="en-US" sz="2200" dirty="0" smtClean="0"/>
              <a:t> </a:t>
            </a:r>
            <a:r>
              <a:rPr lang="en-US" sz="2200" dirty="0" err="1" smtClean="0"/>
              <a:t>nó</a:t>
            </a:r>
            <a:r>
              <a:rPr lang="en-US" sz="2200" dirty="0" smtClean="0"/>
              <a:t> </a:t>
            </a:r>
            <a:r>
              <a:rPr lang="en-US" sz="2200" dirty="0" err="1" smtClean="0"/>
              <a:t>có</a:t>
            </a:r>
            <a:r>
              <a:rPr lang="en-US" sz="2200" dirty="0" smtClean="0"/>
              <a:t> </a:t>
            </a:r>
            <a:r>
              <a:rPr lang="en-US" sz="2200" dirty="0" err="1" smtClean="0"/>
              <a:t>thể</a:t>
            </a:r>
            <a:r>
              <a:rPr lang="en-US" sz="2200" dirty="0" smtClean="0"/>
              <a:t> </a:t>
            </a:r>
            <a:r>
              <a:rPr lang="en-US" sz="2200" dirty="0" err="1" smtClean="0"/>
              <a:t>kiểm</a:t>
            </a:r>
            <a:r>
              <a:rPr lang="en-US" sz="2200" dirty="0" smtClean="0"/>
              <a:t> </a:t>
            </a:r>
            <a:r>
              <a:rPr lang="en-US" sz="2200" dirty="0" err="1" smtClean="0"/>
              <a:t>tra</a:t>
            </a:r>
            <a:r>
              <a:rPr lang="en-US" sz="2200" dirty="0" smtClean="0"/>
              <a:t> </a:t>
            </a:r>
            <a:r>
              <a:rPr lang="en-US" sz="2200" dirty="0" err="1" smtClean="0"/>
              <a:t>lại</a:t>
            </a:r>
            <a:r>
              <a:rPr lang="en-US" sz="2200" dirty="0" smtClean="0"/>
              <a:t> </a:t>
            </a:r>
            <a:r>
              <a:rPr lang="en-US" sz="2200" dirty="0" err="1" smtClean="0"/>
              <a:t>rằng</a:t>
            </a:r>
            <a:r>
              <a:rPr lang="en-US" sz="2200" dirty="0" smtClean="0"/>
              <a:t> </a:t>
            </a:r>
            <a:r>
              <a:rPr lang="en-US" sz="2200" dirty="0" err="1" smtClean="0"/>
              <a:t>tất</a:t>
            </a:r>
            <a:r>
              <a:rPr lang="en-US" sz="2200" dirty="0" smtClean="0"/>
              <a:t> </a:t>
            </a:r>
            <a:r>
              <a:rPr lang="en-US" sz="2200" dirty="0" err="1" smtClean="0"/>
              <a:t>cả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thông</a:t>
            </a:r>
            <a:r>
              <a:rPr lang="en-US" sz="2200" dirty="0" smtClean="0"/>
              <a:t> </a:t>
            </a:r>
            <a:r>
              <a:rPr lang="en-US" sz="2200" dirty="0" err="1" smtClean="0"/>
              <a:t>điệp</a:t>
            </a:r>
            <a:r>
              <a:rPr lang="en-US" sz="2200" dirty="0" smtClean="0"/>
              <a:t> </a:t>
            </a:r>
            <a:r>
              <a:rPr lang="en-US" sz="2200" dirty="0" err="1" smtClean="0"/>
              <a:t>nhận</a:t>
            </a:r>
            <a:r>
              <a:rPr lang="en-US" sz="2200" dirty="0" smtClean="0"/>
              <a:t> </a:t>
            </a:r>
            <a:r>
              <a:rPr lang="en-US" sz="2200" dirty="0" err="1" smtClean="0"/>
              <a:t>đều</a:t>
            </a:r>
            <a:r>
              <a:rPr lang="en-US" sz="2200" dirty="0" smtClean="0"/>
              <a:t> </a:t>
            </a:r>
            <a:r>
              <a:rPr lang="en-US" sz="2200" dirty="0" err="1" smtClean="0"/>
              <a:t>tương</a:t>
            </a:r>
            <a:r>
              <a:rPr lang="en-US" sz="2200" dirty="0" smtClean="0"/>
              <a:t> </a:t>
            </a:r>
            <a:r>
              <a:rPr lang="en-US" sz="2200" dirty="0" err="1" smtClean="0"/>
              <a:t>ứng</a:t>
            </a:r>
            <a:r>
              <a:rPr lang="en-US" sz="2200" dirty="0" smtClean="0"/>
              <a:t> </a:t>
            </a:r>
            <a:r>
              <a:rPr lang="en-US" sz="2200" dirty="0" err="1" smtClean="0"/>
              <a:t>với</a:t>
            </a:r>
            <a:r>
              <a:rPr lang="en-US" sz="2200" dirty="0" smtClean="0"/>
              <a:t> </a:t>
            </a:r>
            <a:r>
              <a:rPr lang="en-US" sz="2200" dirty="0" err="1" smtClean="0"/>
              <a:t>các</a:t>
            </a:r>
            <a:r>
              <a:rPr lang="en-US" sz="2200" dirty="0" smtClean="0"/>
              <a:t> </a:t>
            </a:r>
            <a:r>
              <a:rPr lang="en-US" sz="2200" dirty="0" err="1" smtClean="0"/>
              <a:t>thông</a:t>
            </a:r>
            <a:r>
              <a:rPr lang="en-US" sz="2200" dirty="0" smtClean="0"/>
              <a:t> </a:t>
            </a:r>
            <a:r>
              <a:rPr lang="en-US" sz="2200" dirty="0" err="1" smtClean="0"/>
              <a:t>điệp</a:t>
            </a:r>
            <a:r>
              <a:rPr lang="en-US" sz="2200" dirty="0" smtClean="0"/>
              <a:t> </a:t>
            </a:r>
            <a:r>
              <a:rPr lang="en-US" sz="2200" dirty="0" err="1" smtClean="0"/>
              <a:t>gửi</a:t>
            </a:r>
            <a:r>
              <a:rPr lang="en-US" sz="2200" dirty="0" smtClean="0"/>
              <a:t> </a:t>
            </a:r>
            <a:r>
              <a:rPr lang="en-US" sz="2200" dirty="0" err="1" smtClean="0"/>
              <a:t>được</a:t>
            </a:r>
            <a:r>
              <a:rPr lang="en-US" sz="2200" dirty="0" smtClean="0"/>
              <a:t> </a:t>
            </a:r>
            <a:r>
              <a:rPr lang="en-US" sz="2200" dirty="0" err="1" smtClean="0"/>
              <a:t>ghi</a:t>
            </a:r>
            <a:r>
              <a:rPr lang="en-US" sz="2200" dirty="0" smtClean="0"/>
              <a:t> </a:t>
            </a:r>
            <a:r>
              <a:rPr lang="en-US" sz="2200" dirty="0" err="1" smtClean="0"/>
              <a:t>lại</a:t>
            </a:r>
            <a:r>
              <a:rPr lang="en-US" sz="2200" dirty="0" smtClean="0"/>
              <a:t> </a:t>
            </a:r>
            <a:r>
              <a:rPr lang="en-US" sz="2200" dirty="0" err="1" smtClean="0"/>
              <a:t>trên</a:t>
            </a:r>
            <a:r>
              <a:rPr lang="en-US" sz="2200" dirty="0" smtClean="0"/>
              <a:t> </a:t>
            </a:r>
            <a:r>
              <a:rPr lang="en-US" sz="2200" dirty="0" err="1" smtClean="0"/>
              <a:t>đường</a:t>
            </a:r>
            <a:r>
              <a:rPr lang="en-US" sz="2200" dirty="0" smtClean="0"/>
              <a:t> </a:t>
            </a:r>
            <a:r>
              <a:rPr lang="en-US" sz="2200" dirty="0" err="1" smtClean="0"/>
              <a:t>cắt</a:t>
            </a:r>
            <a:r>
              <a:rPr lang="en-US" sz="2200" dirty="0" smtClean="0"/>
              <a:t>.</a:t>
            </a:r>
            <a:endParaRPr lang="en-US" sz="2200" dirty="0"/>
          </a:p>
        </p:txBody>
      </p:sp>
      <p:pic>
        <p:nvPicPr>
          <p:cNvPr id="6" name="image37.jpeg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1066800" y="4093846"/>
            <a:ext cx="6324600" cy="1773554"/>
          </a:xfrm>
          <a:prstGeom prst="rect">
            <a:avLst/>
          </a:prstGeom>
        </p:spPr>
      </p:pic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2438400" y="5983069"/>
            <a:ext cx="3657600" cy="646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r>
              <a:rPr kumimoji="0" lang="en-US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Lát</a:t>
            </a: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cắt</a:t>
            </a: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trong</a:t>
            </a: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hệ</a:t>
            </a: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thống</a:t>
            </a: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phân</a:t>
            </a:r>
            <a:r>
              <a:rPr kumimoji="0" lang="en-US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n-US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tán</a:t>
            </a:r>
            <a:endParaRPr kumimoji="0" lang="en-US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solidFill>
                  <a:srgbClr val="FF0000"/>
                </a:solidFill>
              </a:rPr>
              <a:t>Trạng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thái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toàn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cục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6" name="image38.png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1143000" y="3657600"/>
            <a:ext cx="6705600" cy="2819400"/>
          </a:xfrm>
          <a:prstGeom prst="rect">
            <a:avLst/>
          </a:prstGeom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914400"/>
            <a:ext cx="7467600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7"/>
          <p:cNvSpPr/>
          <p:nvPr/>
        </p:nvSpPr>
        <p:spPr>
          <a:xfrm>
            <a:off x="609600" y="3150513"/>
            <a:ext cx="206216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200" dirty="0" err="1" smtClean="0"/>
              <a:t>Phân</a:t>
            </a:r>
            <a:r>
              <a:rPr lang="en-US" sz="2200" dirty="0" smtClean="0"/>
              <a:t>  </a:t>
            </a:r>
            <a:r>
              <a:rPr lang="en-US" sz="2200" dirty="0" err="1" smtClean="0"/>
              <a:t>loại</a:t>
            </a:r>
            <a:r>
              <a:rPr lang="en-US" sz="2200" dirty="0" smtClean="0"/>
              <a:t> </a:t>
            </a:r>
            <a:r>
              <a:rPr lang="en-US" sz="2200" dirty="0" err="1" smtClean="0"/>
              <a:t>lát</a:t>
            </a:r>
            <a:r>
              <a:rPr lang="en-US" sz="2200" dirty="0" smtClean="0"/>
              <a:t> </a:t>
            </a:r>
            <a:r>
              <a:rPr lang="en-US" sz="2200" dirty="0" err="1" smtClean="0"/>
              <a:t>cắt</a:t>
            </a:r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C860D4-EFC1-4594-A2EC-272C8AFEE7ED}" type="slidenum">
              <a:rPr lang="en-US"/>
            </a:fld>
            <a:endParaRPr lang="en-US"/>
          </a:p>
        </p:txBody>
      </p:sp>
      <p:sp>
        <p:nvSpPr>
          <p:cNvPr id="280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/>
          <a:lstStyle/>
          <a:p>
            <a:r>
              <a:rPr lang="en-US" dirty="0" err="1">
                <a:solidFill>
                  <a:srgbClr val="FF0000"/>
                </a:solidFill>
              </a:rPr>
              <a:t>Lát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cắt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nhất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quán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80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371599"/>
            <a:ext cx="8229600" cy="1295401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200" dirty="0" err="1" smtClean="0"/>
              <a:t>Xác</a:t>
            </a:r>
            <a:r>
              <a:rPr lang="en-US" sz="2200" dirty="0" smtClean="0"/>
              <a:t> </a:t>
            </a:r>
            <a:r>
              <a:rPr lang="en-US" sz="2200" dirty="0" err="1"/>
              <a:t>định</a:t>
            </a:r>
            <a:r>
              <a:rPr lang="en-US" sz="2200" dirty="0"/>
              <a:t> </a:t>
            </a:r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dirty="0" err="1"/>
              <a:t>tính</a:t>
            </a:r>
            <a:r>
              <a:rPr lang="en-US" sz="2200" dirty="0"/>
              <a:t> </a:t>
            </a:r>
            <a:r>
              <a:rPr lang="en-US" sz="2200" dirty="0" err="1"/>
              <a:t>chất</a:t>
            </a:r>
            <a:r>
              <a:rPr lang="en-US" sz="2200" dirty="0"/>
              <a:t> </a:t>
            </a:r>
            <a:r>
              <a:rPr lang="en-US" sz="2200" dirty="0" err="1"/>
              <a:t>toàn</a:t>
            </a:r>
            <a:r>
              <a:rPr lang="en-US" sz="2200" dirty="0"/>
              <a:t> </a:t>
            </a:r>
            <a:r>
              <a:rPr lang="en-US" sz="2200" dirty="0" err="1"/>
              <a:t>cục</a:t>
            </a:r>
            <a:r>
              <a:rPr lang="en-US" sz="2200" dirty="0"/>
              <a:t>:</a:t>
            </a:r>
            <a:endParaRPr lang="en-US" sz="2200" dirty="0"/>
          </a:p>
          <a:p>
            <a:pPr lvl="1"/>
            <a:r>
              <a:rPr lang="en-US" sz="2200" dirty="0" err="1"/>
              <a:t>Kết</a:t>
            </a:r>
            <a:r>
              <a:rPr lang="en-US" sz="2200" dirty="0"/>
              <a:t> </a:t>
            </a:r>
            <a:r>
              <a:rPr lang="en-US" sz="2200" dirty="0" err="1"/>
              <a:t>hợp</a:t>
            </a:r>
            <a:r>
              <a:rPr lang="en-US" sz="2200" dirty="0"/>
              <a:t> </a:t>
            </a:r>
            <a:r>
              <a:rPr lang="en-US" sz="2200" dirty="0" err="1"/>
              <a:t>thông</a:t>
            </a:r>
            <a:r>
              <a:rPr lang="en-US" sz="2200" dirty="0"/>
              <a:t> </a:t>
            </a:r>
            <a:r>
              <a:rPr lang="en-US" sz="2200" dirty="0" smtClean="0"/>
              <a:t>tin </a:t>
            </a:r>
            <a:r>
              <a:rPr lang="en-US" sz="2200" dirty="0" err="1"/>
              <a:t>từ</a:t>
            </a:r>
            <a:r>
              <a:rPr lang="en-US" sz="2200" dirty="0"/>
              <a:t> </a:t>
            </a:r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dirty="0" err="1"/>
              <a:t>nút</a:t>
            </a:r>
            <a:r>
              <a:rPr lang="en-US" sz="2200" dirty="0"/>
              <a:t> </a:t>
            </a:r>
            <a:r>
              <a:rPr lang="en-US" sz="2200" dirty="0" err="1"/>
              <a:t>khác</a:t>
            </a:r>
            <a:r>
              <a:rPr lang="en-US" sz="2200" dirty="0"/>
              <a:t> </a:t>
            </a:r>
            <a:r>
              <a:rPr lang="en-US" sz="2200" dirty="0" err="1"/>
              <a:t>nhau</a:t>
            </a:r>
            <a:endParaRPr lang="en-US" sz="2200" dirty="0"/>
          </a:p>
          <a:p>
            <a:pPr lvl="1"/>
            <a:r>
              <a:rPr lang="en-US" sz="2200" dirty="0" err="1"/>
              <a:t>Không</a:t>
            </a:r>
            <a:r>
              <a:rPr lang="en-US" sz="2200" dirty="0"/>
              <a:t> </a:t>
            </a:r>
            <a:r>
              <a:rPr lang="en-US" sz="2200" dirty="0" err="1"/>
              <a:t>có</a:t>
            </a:r>
            <a:r>
              <a:rPr lang="en-US" sz="2200" dirty="0"/>
              <a:t> </a:t>
            </a:r>
            <a:r>
              <a:rPr lang="en-US" sz="2200" dirty="0" err="1"/>
              <a:t>giờ</a:t>
            </a:r>
            <a:r>
              <a:rPr lang="en-US" sz="2200" dirty="0"/>
              <a:t> </a:t>
            </a:r>
            <a:r>
              <a:rPr lang="en-US" sz="2200" dirty="0" err="1"/>
              <a:t>toàn</a:t>
            </a:r>
            <a:r>
              <a:rPr lang="en-US" sz="2200" dirty="0"/>
              <a:t> </a:t>
            </a:r>
            <a:r>
              <a:rPr lang="en-US" sz="2200" dirty="0" err="1"/>
              <a:t>cục</a:t>
            </a:r>
            <a:r>
              <a:rPr lang="en-US" sz="2200" dirty="0"/>
              <a:t>, </a:t>
            </a:r>
            <a:r>
              <a:rPr lang="en-US" sz="2200" dirty="0" err="1"/>
              <a:t>làm</a:t>
            </a:r>
            <a:r>
              <a:rPr lang="en-US" sz="2200" dirty="0"/>
              <a:t> </a:t>
            </a:r>
            <a:r>
              <a:rPr lang="en-US" sz="2200" dirty="0" err="1"/>
              <a:t>sao</a:t>
            </a:r>
            <a:r>
              <a:rPr lang="en-US" sz="2200" dirty="0"/>
              <a:t> </a:t>
            </a:r>
            <a:r>
              <a:rPr lang="en-US" sz="2200" dirty="0" err="1"/>
              <a:t>biết</a:t>
            </a:r>
            <a:r>
              <a:rPr lang="en-US" sz="2200" dirty="0"/>
              <a:t> </a:t>
            </a:r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dirty="0" err="1"/>
              <a:t>thông</a:t>
            </a:r>
            <a:r>
              <a:rPr lang="en-US" sz="2200" dirty="0"/>
              <a:t> tin </a:t>
            </a:r>
            <a:r>
              <a:rPr lang="en-US" sz="2200" dirty="0" err="1"/>
              <a:t>đó</a:t>
            </a:r>
            <a:r>
              <a:rPr lang="en-US" sz="2200" dirty="0"/>
              <a:t> </a:t>
            </a:r>
            <a:r>
              <a:rPr lang="en-US" sz="2200" dirty="0" err="1"/>
              <a:t>là</a:t>
            </a:r>
            <a:r>
              <a:rPr lang="en-US" sz="2200" dirty="0"/>
              <a:t> </a:t>
            </a:r>
            <a:r>
              <a:rPr lang="en-US" sz="2200" dirty="0" err="1">
                <a:solidFill>
                  <a:schemeClr val="accent2"/>
                </a:solidFill>
              </a:rPr>
              <a:t>nhất</a:t>
            </a:r>
            <a:r>
              <a:rPr lang="en-US" sz="2200" dirty="0">
                <a:solidFill>
                  <a:schemeClr val="accent2"/>
                </a:solidFill>
              </a:rPr>
              <a:t> </a:t>
            </a:r>
            <a:r>
              <a:rPr lang="en-US" sz="2200" dirty="0" err="1">
                <a:solidFill>
                  <a:schemeClr val="accent2"/>
                </a:solidFill>
              </a:rPr>
              <a:t>quán</a:t>
            </a:r>
            <a:r>
              <a:rPr lang="en-US" sz="2200" dirty="0"/>
              <a:t>?</a:t>
            </a:r>
            <a:endParaRPr lang="en-US" sz="2200" dirty="0"/>
          </a:p>
          <a:p>
            <a:pPr lvl="1"/>
            <a:r>
              <a:rPr lang="en-US" sz="2200" dirty="0" err="1"/>
              <a:t>Thông</a:t>
            </a:r>
            <a:r>
              <a:rPr lang="en-US" sz="2200" dirty="0"/>
              <a:t> tin </a:t>
            </a:r>
            <a:r>
              <a:rPr lang="en-US" sz="2200" dirty="0" err="1"/>
              <a:t>trạng</a:t>
            </a:r>
            <a:r>
              <a:rPr lang="en-US" sz="2200" dirty="0"/>
              <a:t> </a:t>
            </a:r>
            <a:r>
              <a:rPr lang="en-US" sz="2200" dirty="0" err="1"/>
              <a:t>thái</a:t>
            </a:r>
            <a:r>
              <a:rPr lang="en-US" sz="2200" dirty="0"/>
              <a:t> </a:t>
            </a:r>
            <a:r>
              <a:rPr lang="en-US" sz="2200" dirty="0" smtClean="0"/>
              <a:t> </a:t>
            </a:r>
            <a:r>
              <a:rPr lang="en-US" sz="2200" dirty="0" err="1"/>
              <a:t>lấy</a:t>
            </a:r>
            <a:r>
              <a:rPr lang="en-US" sz="2200" dirty="0"/>
              <a:t> </a:t>
            </a:r>
            <a:r>
              <a:rPr lang="en-US" sz="2200" dirty="0" err="1"/>
              <a:t>tại</a:t>
            </a:r>
            <a:r>
              <a:rPr lang="en-US" sz="2200" dirty="0"/>
              <a:t> </a:t>
            </a:r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dirty="0" err="1"/>
              <a:t>thời</a:t>
            </a:r>
            <a:r>
              <a:rPr lang="en-US" sz="2200" dirty="0"/>
              <a:t> </a:t>
            </a:r>
            <a:r>
              <a:rPr lang="en-US" sz="2200" dirty="0" err="1"/>
              <a:t>điểm</a:t>
            </a:r>
            <a:r>
              <a:rPr lang="en-US" sz="2200" dirty="0"/>
              <a:t> </a:t>
            </a:r>
            <a:r>
              <a:rPr lang="en-US" sz="2200" dirty="0" err="1"/>
              <a:t>tùy</a:t>
            </a:r>
            <a:r>
              <a:rPr lang="en-US" sz="2200" dirty="0"/>
              <a:t> ý </a:t>
            </a:r>
            <a:r>
              <a:rPr lang="en-US" sz="2200" dirty="0" err="1"/>
              <a:t>thường</a:t>
            </a:r>
            <a:r>
              <a:rPr lang="en-US" sz="2200" dirty="0"/>
              <a:t> </a:t>
            </a:r>
            <a:r>
              <a:rPr lang="en-US" sz="2200" dirty="0" err="1"/>
              <a:t>không</a:t>
            </a:r>
            <a:r>
              <a:rPr lang="en-US" sz="2200" dirty="0"/>
              <a:t> </a:t>
            </a:r>
            <a:r>
              <a:rPr lang="en-US" sz="2200" dirty="0" err="1"/>
              <a:t>nhất</a:t>
            </a:r>
            <a:r>
              <a:rPr lang="en-US" sz="2200" dirty="0"/>
              <a:t> </a:t>
            </a:r>
            <a:r>
              <a:rPr lang="en-US" sz="2200" dirty="0" err="1"/>
              <a:t>quán</a:t>
            </a:r>
            <a:endParaRPr lang="en-US" sz="2200" dirty="0"/>
          </a:p>
          <a:p>
            <a:pPr lvl="1"/>
            <a:r>
              <a:rPr lang="en-US" sz="2200" dirty="0" err="1"/>
              <a:t>Điều</a:t>
            </a:r>
            <a:r>
              <a:rPr lang="en-US" sz="2200" dirty="0"/>
              <a:t> </a:t>
            </a:r>
            <a:r>
              <a:rPr lang="en-US" sz="2200" dirty="0" err="1"/>
              <a:t>kiện</a:t>
            </a:r>
            <a:r>
              <a:rPr lang="en-US" sz="2200" dirty="0"/>
              <a:t> </a:t>
            </a:r>
            <a:r>
              <a:rPr lang="en-US" sz="2200" dirty="0" err="1"/>
              <a:t>nào</a:t>
            </a:r>
            <a:r>
              <a:rPr lang="en-US" sz="2200" dirty="0"/>
              <a:t> </a:t>
            </a:r>
            <a:r>
              <a:rPr lang="en-US" sz="2200" dirty="0" err="1"/>
              <a:t>để</a:t>
            </a:r>
            <a:r>
              <a:rPr lang="en-US" sz="2200" dirty="0"/>
              <a:t> </a:t>
            </a:r>
            <a:r>
              <a:rPr lang="en-US" sz="2200" dirty="0" err="1"/>
              <a:t>một</a:t>
            </a:r>
            <a:r>
              <a:rPr lang="en-US" sz="2200" dirty="0"/>
              <a:t> </a:t>
            </a:r>
            <a:r>
              <a:rPr lang="en-US" sz="2200" dirty="0" err="1"/>
              <a:t>tập</a:t>
            </a:r>
            <a:r>
              <a:rPr lang="en-US" sz="2200" dirty="0"/>
              <a:t> </a:t>
            </a:r>
            <a:r>
              <a:rPr lang="en-US" sz="2200" dirty="0" err="1"/>
              <a:t>hợp</a:t>
            </a:r>
            <a:r>
              <a:rPr lang="en-US" sz="2200" dirty="0"/>
              <a:t> </a:t>
            </a:r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dirty="0" err="1"/>
              <a:t>thông</a:t>
            </a:r>
            <a:r>
              <a:rPr lang="en-US" sz="2200" dirty="0"/>
              <a:t> tin </a:t>
            </a:r>
            <a:r>
              <a:rPr lang="en-US" sz="2200" dirty="0" smtClean="0"/>
              <a:t>local </a:t>
            </a:r>
            <a:r>
              <a:rPr lang="en-US" sz="2200" dirty="0" err="1"/>
              <a:t>được</a:t>
            </a:r>
            <a:r>
              <a:rPr lang="en-US" sz="2200" dirty="0"/>
              <a:t> </a:t>
            </a:r>
            <a:r>
              <a:rPr lang="en-US" sz="2200" dirty="0" err="1"/>
              <a:t>gọi</a:t>
            </a:r>
            <a:r>
              <a:rPr lang="en-US" sz="2200" dirty="0"/>
              <a:t> </a:t>
            </a:r>
            <a:r>
              <a:rPr lang="en-US" sz="2200" dirty="0" err="1"/>
              <a:t>là</a:t>
            </a:r>
            <a:r>
              <a:rPr lang="en-US" sz="2200" dirty="0"/>
              <a:t> </a:t>
            </a:r>
            <a:r>
              <a:rPr lang="en-US" sz="2200" dirty="0" err="1"/>
              <a:t>nhất</a:t>
            </a:r>
            <a:r>
              <a:rPr lang="en-US" sz="2200" dirty="0"/>
              <a:t> </a:t>
            </a:r>
            <a:r>
              <a:rPr lang="en-US" sz="2200" dirty="0" err="1"/>
              <a:t>quán</a:t>
            </a:r>
            <a:r>
              <a:rPr lang="en-US" sz="2200" dirty="0"/>
              <a:t> </a:t>
            </a:r>
            <a:r>
              <a:rPr lang="en-US" sz="2200" dirty="0" err="1"/>
              <a:t>về</a:t>
            </a:r>
            <a:r>
              <a:rPr lang="en-US" sz="2200" dirty="0"/>
              <a:t> </a:t>
            </a:r>
            <a:r>
              <a:rPr lang="en-US" sz="2200" dirty="0" err="1"/>
              <a:t>toàn</a:t>
            </a:r>
            <a:r>
              <a:rPr lang="en-US" sz="2200" dirty="0"/>
              <a:t> </a:t>
            </a:r>
            <a:r>
              <a:rPr lang="en-US" sz="2200" dirty="0" err="1"/>
              <a:t>cục</a:t>
            </a:r>
            <a:r>
              <a:rPr lang="en-US" sz="2200" dirty="0"/>
              <a:t>?</a:t>
            </a:r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94B8B-1536-4CAE-BE2B-9E5663191B79}" type="slidenum">
              <a:rPr lang="en-US"/>
            </a:fld>
            <a:endParaRPr lang="en-US"/>
          </a:p>
        </p:txBody>
      </p:sp>
      <p:sp>
        <p:nvSpPr>
          <p:cNvPr id="281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solidFill>
                  <a:srgbClr val="FF0000"/>
                </a:solidFill>
              </a:rPr>
              <a:t>Lát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cắt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nhất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quán</a:t>
            </a:r>
            <a:r>
              <a:rPr lang="en-US" dirty="0">
                <a:solidFill>
                  <a:srgbClr val="FF0000"/>
                </a:solidFill>
              </a:rPr>
              <a:t> (2)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81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200" dirty="0" err="1"/>
              <a:t>Lịch</a:t>
            </a:r>
            <a:r>
              <a:rPr lang="en-US" sz="2200" dirty="0"/>
              <a:t> </a:t>
            </a:r>
            <a:r>
              <a:rPr lang="en-US" sz="2200" dirty="0" err="1"/>
              <a:t>sử</a:t>
            </a:r>
            <a:r>
              <a:rPr lang="en-US" sz="2200" dirty="0"/>
              <a:t> </a:t>
            </a:r>
            <a:r>
              <a:rPr lang="en-US" sz="2200" dirty="0" err="1"/>
              <a:t>địa</a:t>
            </a:r>
            <a:r>
              <a:rPr lang="en-US" sz="2200" dirty="0"/>
              <a:t> </a:t>
            </a:r>
            <a:r>
              <a:rPr lang="en-US" sz="2200" dirty="0" err="1"/>
              <a:t>phương</a:t>
            </a:r>
            <a:r>
              <a:rPr lang="en-US" sz="2200" dirty="0"/>
              <a:t>:</a:t>
            </a:r>
            <a:endParaRPr lang="en-US" sz="2200" dirty="0"/>
          </a:p>
          <a:p>
            <a:pPr lvl="1"/>
            <a:r>
              <a:rPr lang="en-US" sz="2200" i="1" dirty="0"/>
              <a:t>N</a:t>
            </a:r>
            <a:r>
              <a:rPr lang="en-US" sz="2200" dirty="0"/>
              <a:t> </a:t>
            </a:r>
            <a:r>
              <a:rPr lang="en-US" sz="2200" dirty="0" err="1"/>
              <a:t>tiến</a:t>
            </a:r>
            <a:r>
              <a:rPr lang="en-US" sz="2200" dirty="0"/>
              <a:t> </a:t>
            </a:r>
            <a:r>
              <a:rPr lang="en-US" sz="2200" dirty="0" err="1"/>
              <a:t>trình</a:t>
            </a:r>
            <a:r>
              <a:rPr lang="en-US" sz="2200" dirty="0"/>
              <a:t> </a:t>
            </a:r>
            <a:r>
              <a:rPr lang="en-US" sz="2200" i="1" dirty="0"/>
              <a:t>p</a:t>
            </a:r>
            <a:r>
              <a:rPr lang="en-US" sz="2200" i="1" baseline="-25000" dirty="0"/>
              <a:t>i</a:t>
            </a:r>
            <a:r>
              <a:rPr lang="en-US" sz="2200" dirty="0"/>
              <a:t>, </a:t>
            </a:r>
            <a:r>
              <a:rPr lang="en-US" sz="2200" i="1" dirty="0" err="1"/>
              <a:t>i</a:t>
            </a:r>
            <a:r>
              <a:rPr lang="en-US" sz="2200" dirty="0"/>
              <a:t> </a:t>
            </a:r>
            <a:r>
              <a:rPr lang="en-US" sz="2200" dirty="0" err="1"/>
              <a:t>thuộc</a:t>
            </a:r>
            <a:r>
              <a:rPr lang="en-US" sz="2200" dirty="0"/>
              <a:t> {1,…,</a:t>
            </a:r>
            <a:r>
              <a:rPr lang="en-US" sz="2200" i="1" dirty="0"/>
              <a:t>N</a:t>
            </a:r>
            <a:r>
              <a:rPr lang="en-US" sz="2200" dirty="0"/>
              <a:t>}</a:t>
            </a:r>
            <a:endParaRPr lang="en-US" sz="2200" dirty="0"/>
          </a:p>
          <a:p>
            <a:pPr lvl="1"/>
            <a:r>
              <a:rPr lang="en-US" sz="2200" dirty="0" err="1"/>
              <a:t>Với</a:t>
            </a:r>
            <a:r>
              <a:rPr lang="en-US" sz="2200" dirty="0"/>
              <a:t> </a:t>
            </a:r>
            <a:r>
              <a:rPr lang="en-US" sz="2200" dirty="0" err="1"/>
              <a:t>mỗi</a:t>
            </a:r>
            <a:r>
              <a:rPr lang="en-US" sz="2200" dirty="0"/>
              <a:t> </a:t>
            </a:r>
            <a:r>
              <a:rPr lang="en-US" sz="2200" i="1" dirty="0"/>
              <a:t>p</a:t>
            </a:r>
            <a:r>
              <a:rPr lang="en-US" sz="2200" i="1" baseline="-25000" dirty="0"/>
              <a:t>i</a:t>
            </a:r>
            <a:r>
              <a:rPr lang="en-US" sz="2200" dirty="0"/>
              <a:t>,</a:t>
            </a:r>
            <a:endParaRPr lang="en-US" sz="2200" dirty="0"/>
          </a:p>
          <a:p>
            <a:pPr lvl="2"/>
            <a:r>
              <a:rPr lang="en-US" sz="2200" dirty="0" err="1">
                <a:solidFill>
                  <a:schemeClr val="accent2"/>
                </a:solidFill>
              </a:rPr>
              <a:t>Chuỗi</a:t>
            </a:r>
            <a:r>
              <a:rPr lang="en-US" sz="2200" dirty="0">
                <a:solidFill>
                  <a:schemeClr val="accent2"/>
                </a:solidFill>
              </a:rPr>
              <a:t> </a:t>
            </a:r>
            <a:r>
              <a:rPr lang="en-US" sz="2200" dirty="0" err="1">
                <a:solidFill>
                  <a:schemeClr val="accent2"/>
                </a:solidFill>
              </a:rPr>
              <a:t>sự</a:t>
            </a:r>
            <a:r>
              <a:rPr lang="en-US" sz="2200" dirty="0">
                <a:solidFill>
                  <a:schemeClr val="accent2"/>
                </a:solidFill>
              </a:rPr>
              <a:t> </a:t>
            </a:r>
            <a:r>
              <a:rPr lang="en-US" sz="2200" dirty="0" err="1">
                <a:solidFill>
                  <a:schemeClr val="accent2"/>
                </a:solidFill>
              </a:rPr>
              <a:t>kiện</a:t>
            </a:r>
            <a:r>
              <a:rPr lang="en-US" sz="2200" dirty="0"/>
              <a:t> </a:t>
            </a:r>
            <a:r>
              <a:rPr lang="en-US" sz="2200" i="1" dirty="0"/>
              <a:t>h</a:t>
            </a:r>
            <a:r>
              <a:rPr lang="en-US" sz="2200" i="1" baseline="-25000" dirty="0"/>
              <a:t>i</a:t>
            </a:r>
            <a:r>
              <a:rPr lang="en-US" sz="2200" dirty="0"/>
              <a:t> = {</a:t>
            </a:r>
            <a:r>
              <a:rPr lang="en-US" sz="2200" i="1" dirty="0"/>
              <a:t>e</a:t>
            </a:r>
            <a:r>
              <a:rPr lang="en-US" sz="2200" baseline="-25000" dirty="0"/>
              <a:t>i</a:t>
            </a:r>
            <a:r>
              <a:rPr lang="en-US" sz="2200" baseline="30000" dirty="0"/>
              <a:t>0</a:t>
            </a:r>
            <a:r>
              <a:rPr lang="en-US" sz="2200" dirty="0"/>
              <a:t>, </a:t>
            </a:r>
            <a:r>
              <a:rPr lang="en-US" sz="2200" i="1" dirty="0"/>
              <a:t>e</a:t>
            </a:r>
            <a:r>
              <a:rPr lang="en-US" sz="2200" baseline="-25000" dirty="0"/>
              <a:t>i</a:t>
            </a:r>
            <a:r>
              <a:rPr lang="en-US" sz="2200" baseline="30000" dirty="0"/>
              <a:t>1</a:t>
            </a:r>
            <a:r>
              <a:rPr lang="en-US" sz="2200" dirty="0"/>
              <a:t>, </a:t>
            </a:r>
            <a:r>
              <a:rPr lang="en-US" sz="2200" i="1" dirty="0"/>
              <a:t>e</a:t>
            </a:r>
            <a:r>
              <a:rPr lang="en-US" sz="2200" baseline="-25000" dirty="0"/>
              <a:t>i</a:t>
            </a:r>
            <a:r>
              <a:rPr lang="en-US" sz="2200" baseline="30000" dirty="0"/>
              <a:t>2</a:t>
            </a:r>
            <a:r>
              <a:rPr lang="en-US" sz="2200" dirty="0"/>
              <a:t>,…} </a:t>
            </a:r>
            <a:r>
              <a:rPr lang="en-US" sz="2200" dirty="0" err="1"/>
              <a:t>là</a:t>
            </a:r>
            <a:r>
              <a:rPr lang="en-US" sz="2200" dirty="0"/>
              <a:t> </a:t>
            </a:r>
            <a:r>
              <a:rPr lang="en-US" sz="2200" dirty="0" err="1"/>
              <a:t>lịch</a:t>
            </a:r>
            <a:r>
              <a:rPr lang="en-US" sz="2200" dirty="0"/>
              <a:t> </a:t>
            </a:r>
            <a:r>
              <a:rPr lang="en-US" sz="2200" dirty="0" err="1"/>
              <a:t>sử</a:t>
            </a:r>
            <a:r>
              <a:rPr lang="en-US" sz="2200" dirty="0"/>
              <a:t> </a:t>
            </a:r>
            <a:r>
              <a:rPr lang="en-US" sz="2200" dirty="0" err="1"/>
              <a:t>của</a:t>
            </a:r>
            <a:r>
              <a:rPr lang="en-US" sz="2200" dirty="0"/>
              <a:t> </a:t>
            </a:r>
            <a:r>
              <a:rPr lang="en-US" sz="2200" i="1" dirty="0"/>
              <a:t>p</a:t>
            </a:r>
            <a:r>
              <a:rPr lang="en-US" sz="2200" i="1" baseline="-25000" dirty="0"/>
              <a:t>i</a:t>
            </a:r>
            <a:endParaRPr lang="en-US" sz="2200" dirty="0"/>
          </a:p>
          <a:p>
            <a:pPr lvl="2"/>
            <a:r>
              <a:rPr lang="en-US" sz="2200" dirty="0" err="1"/>
              <a:t>Chuỗi</a:t>
            </a:r>
            <a:r>
              <a:rPr lang="en-US" sz="2200" dirty="0"/>
              <a:t> </a:t>
            </a:r>
            <a:r>
              <a:rPr lang="en-US" sz="2200" dirty="0" err="1"/>
              <a:t>có</a:t>
            </a:r>
            <a:r>
              <a:rPr lang="en-US" sz="2200" dirty="0"/>
              <a:t> </a:t>
            </a:r>
            <a:r>
              <a:rPr lang="en-US" sz="2200" dirty="0" err="1"/>
              <a:t>thể</a:t>
            </a:r>
            <a:r>
              <a:rPr lang="en-US" sz="2200" dirty="0"/>
              <a:t> </a:t>
            </a:r>
            <a:r>
              <a:rPr lang="en-US" sz="2200" dirty="0" err="1"/>
              <a:t>hữu</a:t>
            </a:r>
            <a:r>
              <a:rPr lang="en-US" sz="2200" dirty="0"/>
              <a:t> </a:t>
            </a:r>
            <a:r>
              <a:rPr lang="en-US" sz="2200" dirty="0" err="1"/>
              <a:t>hạn</a:t>
            </a:r>
            <a:r>
              <a:rPr lang="en-US" sz="2200" dirty="0"/>
              <a:t> </a:t>
            </a:r>
            <a:r>
              <a:rPr lang="en-US" sz="2200" dirty="0" err="1"/>
              <a:t>hoặc</a:t>
            </a:r>
            <a:r>
              <a:rPr lang="en-US" sz="2200" dirty="0"/>
              <a:t> </a:t>
            </a:r>
            <a:r>
              <a:rPr lang="en-US" sz="2200" dirty="0" err="1"/>
              <a:t>vô</a:t>
            </a:r>
            <a:r>
              <a:rPr lang="en-US" sz="2200" dirty="0"/>
              <a:t> </a:t>
            </a:r>
            <a:r>
              <a:rPr lang="en-US" sz="2200" dirty="0" err="1"/>
              <a:t>hạn</a:t>
            </a:r>
            <a:endParaRPr lang="en-US" sz="2200" dirty="0"/>
          </a:p>
          <a:p>
            <a:pPr lvl="1"/>
            <a:r>
              <a:rPr lang="en-US" sz="2200" i="1" dirty="0" err="1"/>
              <a:t>e</a:t>
            </a:r>
            <a:r>
              <a:rPr lang="en-US" sz="2200" baseline="-25000" dirty="0" err="1"/>
              <a:t>i</a:t>
            </a:r>
            <a:r>
              <a:rPr lang="en-US" sz="2200" baseline="30000" dirty="0" err="1"/>
              <a:t>j</a:t>
            </a:r>
            <a:r>
              <a:rPr lang="en-US" sz="2200" baseline="30000" dirty="0"/>
              <a:t> </a:t>
            </a:r>
            <a:r>
              <a:rPr lang="en-US" sz="2200" dirty="0" err="1"/>
              <a:t>là</a:t>
            </a:r>
            <a:r>
              <a:rPr lang="en-US" sz="2200" dirty="0"/>
              <a:t> </a:t>
            </a:r>
            <a:r>
              <a:rPr lang="en-US" sz="2200" dirty="0" err="1"/>
              <a:t>một</a:t>
            </a:r>
            <a:r>
              <a:rPr lang="en-US" sz="2200" dirty="0"/>
              <a:t> </a:t>
            </a:r>
            <a:r>
              <a:rPr lang="en-US" sz="2200" dirty="0" err="1"/>
              <a:t>sự</a:t>
            </a:r>
            <a:r>
              <a:rPr lang="en-US" sz="2200" dirty="0"/>
              <a:t> </a:t>
            </a:r>
            <a:r>
              <a:rPr lang="en-US" sz="2200" dirty="0" err="1"/>
              <a:t>kiện</a:t>
            </a:r>
            <a:r>
              <a:rPr lang="en-US" sz="2200" dirty="0"/>
              <a:t> </a:t>
            </a:r>
            <a:r>
              <a:rPr lang="en-US" sz="2200" dirty="0" err="1"/>
              <a:t>địa</a:t>
            </a:r>
            <a:r>
              <a:rPr lang="en-US" sz="2200" dirty="0"/>
              <a:t> </a:t>
            </a:r>
            <a:r>
              <a:rPr lang="en-US" sz="2200" dirty="0" err="1"/>
              <a:t>phương</a:t>
            </a:r>
            <a:r>
              <a:rPr lang="en-US" sz="2200" dirty="0"/>
              <a:t> </a:t>
            </a:r>
            <a:r>
              <a:rPr lang="en-US" sz="2200" dirty="0" err="1"/>
              <a:t>hoặc</a:t>
            </a:r>
            <a:r>
              <a:rPr lang="en-US" sz="2200" dirty="0"/>
              <a:t> </a:t>
            </a:r>
            <a:r>
              <a:rPr lang="en-US" sz="2200" dirty="0" err="1"/>
              <a:t>một</a:t>
            </a:r>
            <a:r>
              <a:rPr lang="en-US" sz="2200" dirty="0"/>
              <a:t> </a:t>
            </a:r>
            <a:r>
              <a:rPr lang="en-US" sz="2200" dirty="0" err="1"/>
              <a:t>sự</a:t>
            </a:r>
            <a:r>
              <a:rPr lang="en-US" sz="2200" dirty="0"/>
              <a:t> </a:t>
            </a:r>
            <a:r>
              <a:rPr lang="en-US" sz="2200" dirty="0" err="1"/>
              <a:t>kiện</a:t>
            </a:r>
            <a:r>
              <a:rPr lang="en-US" sz="2200" dirty="0"/>
              <a:t> </a:t>
            </a:r>
            <a:r>
              <a:rPr lang="en-US" sz="2200" dirty="0" err="1"/>
              <a:t>liên</a:t>
            </a:r>
            <a:r>
              <a:rPr lang="en-US" sz="2200" dirty="0"/>
              <a:t> </a:t>
            </a:r>
            <a:r>
              <a:rPr lang="en-US" sz="2200" dirty="0" err="1"/>
              <a:t>lạc</a:t>
            </a:r>
            <a:endParaRPr lang="en-US" sz="2200" dirty="0"/>
          </a:p>
          <a:p>
            <a:pPr lvl="1"/>
            <a:r>
              <a:rPr lang="en-US" sz="2200" dirty="0" err="1"/>
              <a:t>Kí</a:t>
            </a:r>
            <a:r>
              <a:rPr lang="en-US" sz="2200" dirty="0"/>
              <a:t> </a:t>
            </a:r>
            <a:r>
              <a:rPr lang="en-US" sz="2200" dirty="0" err="1"/>
              <a:t>hiệu</a:t>
            </a:r>
            <a:r>
              <a:rPr lang="en-US" sz="2200" dirty="0"/>
              <a:t> </a:t>
            </a:r>
            <a:r>
              <a:rPr lang="en-US" sz="2200" i="1" dirty="0" err="1"/>
              <a:t>h</a:t>
            </a:r>
            <a:r>
              <a:rPr lang="en-US" sz="2200" i="1" baseline="-25000" dirty="0" err="1"/>
              <a:t>i</a:t>
            </a:r>
            <a:r>
              <a:rPr lang="en-US" sz="2200" i="1" baseline="30000" dirty="0" err="1"/>
              <a:t>k</a:t>
            </a:r>
            <a:r>
              <a:rPr lang="en-US" sz="2200" i="1" baseline="-25000" dirty="0"/>
              <a:t> </a:t>
            </a:r>
            <a:r>
              <a:rPr lang="en-US" sz="2200" dirty="0" err="1"/>
              <a:t>là</a:t>
            </a:r>
            <a:r>
              <a:rPr lang="en-US" sz="2200" dirty="0"/>
              <a:t> </a:t>
            </a:r>
            <a:r>
              <a:rPr lang="en-US" sz="2200" dirty="0" err="1"/>
              <a:t>chuỗi</a:t>
            </a:r>
            <a:r>
              <a:rPr lang="en-US" sz="2200" dirty="0"/>
              <a:t> </a:t>
            </a:r>
            <a:r>
              <a:rPr lang="en-US" sz="2200" i="1" dirty="0" err="1"/>
              <a:t>tiền</a:t>
            </a:r>
            <a:r>
              <a:rPr lang="en-US" sz="2200" i="1" dirty="0"/>
              <a:t>-</a:t>
            </a:r>
            <a:r>
              <a:rPr lang="en-US" sz="2200" i="1" dirty="0" err="1"/>
              <a:t>tố</a:t>
            </a:r>
            <a:r>
              <a:rPr lang="en-US" sz="2200" i="1" dirty="0"/>
              <a:t>-k</a:t>
            </a:r>
            <a:r>
              <a:rPr lang="en-US" sz="2200" dirty="0"/>
              <a:t> </a:t>
            </a:r>
            <a:r>
              <a:rPr lang="en-US" sz="2200" dirty="0" err="1"/>
              <a:t>của</a:t>
            </a:r>
            <a:r>
              <a:rPr lang="en-US" sz="2200" dirty="0"/>
              <a:t> </a:t>
            </a:r>
            <a:r>
              <a:rPr lang="en-US" sz="2200" i="1" dirty="0"/>
              <a:t>h</a:t>
            </a:r>
            <a:r>
              <a:rPr lang="en-US" sz="2200" i="1" baseline="-25000" dirty="0"/>
              <a:t>i</a:t>
            </a:r>
            <a:r>
              <a:rPr lang="en-US" sz="2200" dirty="0"/>
              <a:t>: {</a:t>
            </a:r>
            <a:r>
              <a:rPr lang="en-US" sz="2200" i="1" dirty="0"/>
              <a:t>e</a:t>
            </a:r>
            <a:r>
              <a:rPr lang="en-US" sz="2200" baseline="-25000" dirty="0"/>
              <a:t>i</a:t>
            </a:r>
            <a:r>
              <a:rPr lang="en-US" sz="2200" baseline="30000" dirty="0"/>
              <a:t>0</a:t>
            </a:r>
            <a:r>
              <a:rPr lang="en-US" sz="2200" dirty="0"/>
              <a:t>,…,</a:t>
            </a:r>
            <a:r>
              <a:rPr lang="en-US" sz="2200" i="1" dirty="0"/>
              <a:t>e</a:t>
            </a:r>
            <a:r>
              <a:rPr lang="en-US" sz="2200" baseline="-25000" dirty="0"/>
              <a:t>i</a:t>
            </a:r>
            <a:r>
              <a:rPr lang="en-US" sz="2200" baseline="30000" dirty="0"/>
              <a:t>k-1</a:t>
            </a:r>
            <a:r>
              <a:rPr lang="en-US" sz="2200" dirty="0"/>
              <a:t>, </a:t>
            </a:r>
            <a:r>
              <a:rPr lang="en-US" sz="2200" i="1" dirty="0" err="1"/>
              <a:t>e</a:t>
            </a:r>
            <a:r>
              <a:rPr lang="en-US" sz="2200" baseline="-25000" dirty="0" err="1"/>
              <a:t>i</a:t>
            </a:r>
            <a:r>
              <a:rPr lang="en-US" sz="2200" baseline="30000" dirty="0" err="1"/>
              <a:t>k</a:t>
            </a:r>
            <a:r>
              <a:rPr lang="en-US" sz="2200" dirty="0"/>
              <a:t>} </a:t>
            </a:r>
            <a:endParaRPr lang="en-US" sz="22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200" dirty="0" err="1"/>
              <a:t>Trạng</a:t>
            </a:r>
            <a:r>
              <a:rPr lang="en-US" sz="2200" dirty="0"/>
              <a:t> </a:t>
            </a:r>
            <a:r>
              <a:rPr lang="en-US" sz="2200" dirty="0" err="1"/>
              <a:t>thái</a:t>
            </a:r>
            <a:r>
              <a:rPr lang="en-US" sz="2200" dirty="0"/>
              <a:t> </a:t>
            </a:r>
            <a:r>
              <a:rPr lang="en-US" sz="2200" dirty="0" err="1"/>
              <a:t>của</a:t>
            </a:r>
            <a:r>
              <a:rPr lang="en-US" sz="2200" dirty="0"/>
              <a:t> </a:t>
            </a:r>
            <a:r>
              <a:rPr lang="en-US" sz="2200" dirty="0" err="1"/>
              <a:t>tiến</a:t>
            </a:r>
            <a:r>
              <a:rPr lang="en-US" sz="2200" dirty="0"/>
              <a:t> </a:t>
            </a:r>
            <a:r>
              <a:rPr lang="en-US" sz="2200" dirty="0" err="1"/>
              <a:t>trình</a:t>
            </a:r>
            <a:r>
              <a:rPr lang="en-US" sz="2200" dirty="0"/>
              <a:t>:</a:t>
            </a:r>
            <a:endParaRPr lang="en-US" sz="2200" dirty="0"/>
          </a:p>
          <a:p>
            <a:pPr lvl="1"/>
            <a:r>
              <a:rPr lang="en-US" sz="2200" i="1" dirty="0" err="1"/>
              <a:t>s</a:t>
            </a:r>
            <a:r>
              <a:rPr lang="en-US" sz="2200" baseline="-25000" dirty="0" err="1"/>
              <a:t>i</a:t>
            </a:r>
            <a:r>
              <a:rPr lang="en-US" sz="2200" baseline="30000" dirty="0" err="1"/>
              <a:t>k</a:t>
            </a:r>
            <a:r>
              <a:rPr lang="en-US" sz="2200" dirty="0"/>
              <a:t>: </a:t>
            </a:r>
            <a:r>
              <a:rPr lang="en-US" sz="2200" dirty="0" err="1"/>
              <a:t>trạng</a:t>
            </a:r>
            <a:r>
              <a:rPr lang="en-US" sz="2200" dirty="0"/>
              <a:t> </a:t>
            </a:r>
            <a:r>
              <a:rPr lang="en-US" sz="2200" dirty="0" err="1"/>
              <a:t>thái</a:t>
            </a:r>
            <a:r>
              <a:rPr lang="en-US" sz="2200" dirty="0"/>
              <a:t> </a:t>
            </a:r>
            <a:r>
              <a:rPr lang="en-US" sz="2200" dirty="0" err="1"/>
              <a:t>của</a:t>
            </a:r>
            <a:r>
              <a:rPr lang="en-US" sz="2200" dirty="0"/>
              <a:t> </a:t>
            </a:r>
            <a:r>
              <a:rPr lang="en-US" sz="2200" dirty="0" err="1"/>
              <a:t>tiến</a:t>
            </a:r>
            <a:r>
              <a:rPr lang="en-US" sz="2200" dirty="0"/>
              <a:t> </a:t>
            </a:r>
            <a:r>
              <a:rPr lang="en-US" sz="2200" dirty="0" err="1"/>
              <a:t>trình</a:t>
            </a:r>
            <a:r>
              <a:rPr lang="en-US" sz="2200" dirty="0"/>
              <a:t> </a:t>
            </a:r>
            <a:r>
              <a:rPr lang="en-US" sz="2200" dirty="0" err="1"/>
              <a:t>ngay</a:t>
            </a:r>
            <a:r>
              <a:rPr lang="en-US" sz="2200" dirty="0"/>
              <a:t> </a:t>
            </a:r>
            <a:r>
              <a:rPr lang="en-US" sz="2200" dirty="0" err="1"/>
              <a:t>trước</a:t>
            </a:r>
            <a:r>
              <a:rPr lang="en-US" sz="2200" dirty="0"/>
              <a:t> </a:t>
            </a:r>
            <a:r>
              <a:rPr lang="en-US" sz="2200" dirty="0" err="1"/>
              <a:t>sự</a:t>
            </a:r>
            <a:r>
              <a:rPr lang="en-US" sz="2200" dirty="0"/>
              <a:t> </a:t>
            </a:r>
            <a:r>
              <a:rPr lang="en-US" sz="2200" dirty="0" err="1"/>
              <a:t>kiện</a:t>
            </a:r>
            <a:r>
              <a:rPr lang="en-US" sz="2200" dirty="0"/>
              <a:t> </a:t>
            </a:r>
            <a:r>
              <a:rPr lang="en-US" sz="2200" i="1" dirty="0" err="1"/>
              <a:t>e</a:t>
            </a:r>
            <a:r>
              <a:rPr lang="en-US" sz="2200" baseline="-25000" dirty="0" err="1"/>
              <a:t>i</a:t>
            </a:r>
            <a:r>
              <a:rPr lang="en-US" sz="2200" baseline="30000" dirty="0" err="1"/>
              <a:t>k</a:t>
            </a:r>
            <a:endParaRPr lang="en-US" sz="2200" dirty="0"/>
          </a:p>
          <a:p>
            <a:pPr lvl="1"/>
            <a:r>
              <a:rPr lang="en-US" sz="2200" i="1" dirty="0" err="1"/>
              <a:t>s</a:t>
            </a:r>
            <a:r>
              <a:rPr lang="en-US" sz="2200" baseline="-25000" dirty="0" err="1"/>
              <a:t>i</a:t>
            </a:r>
            <a:r>
              <a:rPr lang="en-US" sz="2200" baseline="30000" dirty="0" err="1"/>
              <a:t>k</a:t>
            </a:r>
            <a:r>
              <a:rPr lang="en-US" sz="2200" baseline="30000" dirty="0"/>
              <a:t> </a:t>
            </a:r>
            <a:r>
              <a:rPr lang="en-US" sz="2200" dirty="0" err="1"/>
              <a:t>ghi</a:t>
            </a:r>
            <a:r>
              <a:rPr lang="en-US" sz="2200" dirty="0"/>
              <a:t> </a:t>
            </a:r>
            <a:r>
              <a:rPr lang="en-US" sz="2200" dirty="0" err="1"/>
              <a:t>lại</a:t>
            </a:r>
            <a:r>
              <a:rPr lang="en-US" sz="2200" dirty="0"/>
              <a:t> </a:t>
            </a:r>
            <a:r>
              <a:rPr lang="en-US" sz="2200" dirty="0" err="1"/>
              <a:t>tất</a:t>
            </a:r>
            <a:r>
              <a:rPr lang="en-US" sz="2200" dirty="0"/>
              <a:t> </a:t>
            </a:r>
            <a:r>
              <a:rPr lang="en-US" sz="2200" dirty="0" err="1"/>
              <a:t>cả</a:t>
            </a:r>
            <a:r>
              <a:rPr lang="en-US" sz="2200" dirty="0"/>
              <a:t> </a:t>
            </a:r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dirty="0" err="1"/>
              <a:t>sự</a:t>
            </a:r>
            <a:r>
              <a:rPr lang="en-US" sz="2200" dirty="0"/>
              <a:t> </a:t>
            </a:r>
            <a:r>
              <a:rPr lang="en-US" sz="2200" dirty="0" err="1"/>
              <a:t>kiện</a:t>
            </a:r>
            <a:r>
              <a:rPr lang="en-US" sz="2200" dirty="0"/>
              <a:t> </a:t>
            </a:r>
            <a:r>
              <a:rPr lang="en-US" sz="2200" dirty="0" err="1"/>
              <a:t>có</a:t>
            </a:r>
            <a:r>
              <a:rPr lang="en-US" sz="2200" dirty="0"/>
              <a:t> </a:t>
            </a:r>
            <a:r>
              <a:rPr lang="en-US" sz="2200" dirty="0" err="1"/>
              <a:t>trong</a:t>
            </a:r>
            <a:r>
              <a:rPr lang="en-US" sz="2200" dirty="0"/>
              <a:t> </a:t>
            </a:r>
            <a:r>
              <a:rPr lang="en-US" sz="2200" dirty="0" err="1"/>
              <a:t>lịch</a:t>
            </a:r>
            <a:r>
              <a:rPr lang="en-US" sz="2200" dirty="0"/>
              <a:t> </a:t>
            </a:r>
            <a:r>
              <a:rPr lang="en-US" sz="2200" dirty="0" err="1"/>
              <a:t>sử</a:t>
            </a:r>
            <a:r>
              <a:rPr lang="en-US" sz="2200" dirty="0"/>
              <a:t> </a:t>
            </a:r>
            <a:r>
              <a:rPr lang="en-US" sz="2200" i="1" dirty="0"/>
              <a:t>h</a:t>
            </a:r>
            <a:r>
              <a:rPr lang="en-US" sz="2200" baseline="-25000" dirty="0"/>
              <a:t>i</a:t>
            </a:r>
            <a:r>
              <a:rPr lang="en-US" sz="2200" baseline="30000" dirty="0"/>
              <a:t>k-1</a:t>
            </a:r>
            <a:endParaRPr lang="en-US" sz="2200" dirty="0"/>
          </a:p>
          <a:p>
            <a:pPr lvl="1"/>
            <a:r>
              <a:rPr lang="en-US" sz="2200" dirty="0"/>
              <a:t>Do </a:t>
            </a:r>
            <a:r>
              <a:rPr lang="en-US" sz="2200" dirty="0" err="1"/>
              <a:t>đó</a:t>
            </a:r>
            <a:r>
              <a:rPr lang="en-US" sz="2200" dirty="0"/>
              <a:t>, </a:t>
            </a:r>
            <a:r>
              <a:rPr lang="en-US" sz="2200" i="1" dirty="0"/>
              <a:t>s</a:t>
            </a:r>
            <a:r>
              <a:rPr lang="en-US" sz="2200" baseline="-25000" dirty="0"/>
              <a:t>i</a:t>
            </a:r>
            <a:r>
              <a:rPr lang="en-US" sz="2200" baseline="30000" dirty="0"/>
              <a:t>0 </a:t>
            </a:r>
            <a:r>
              <a:rPr lang="en-US" sz="2200" dirty="0" err="1"/>
              <a:t>mô</a:t>
            </a:r>
            <a:r>
              <a:rPr lang="en-US" sz="2200" dirty="0"/>
              <a:t> </a:t>
            </a:r>
            <a:r>
              <a:rPr lang="en-US" sz="2200" dirty="0" err="1"/>
              <a:t>tả</a:t>
            </a:r>
            <a:r>
              <a:rPr lang="en-US" sz="2200" dirty="0"/>
              <a:t> </a:t>
            </a:r>
            <a:r>
              <a:rPr lang="en-US" sz="2200" dirty="0" err="1"/>
              <a:t>trạng</a:t>
            </a:r>
            <a:r>
              <a:rPr lang="en-US" sz="2200" dirty="0"/>
              <a:t> </a:t>
            </a:r>
            <a:r>
              <a:rPr lang="en-US" sz="2200" dirty="0" err="1"/>
              <a:t>thái</a:t>
            </a:r>
            <a:r>
              <a:rPr lang="en-US" sz="2200" dirty="0"/>
              <a:t> </a:t>
            </a:r>
            <a:r>
              <a:rPr lang="en-US" sz="2200" dirty="0" err="1"/>
              <a:t>khởi</a:t>
            </a:r>
            <a:r>
              <a:rPr lang="en-US" sz="2200" dirty="0"/>
              <a:t> </a:t>
            </a:r>
            <a:r>
              <a:rPr lang="en-US" sz="2200" dirty="0" err="1"/>
              <a:t>đầu</a:t>
            </a:r>
            <a:r>
              <a:rPr lang="en-US" sz="2200" dirty="0"/>
              <a:t> </a:t>
            </a:r>
            <a:r>
              <a:rPr lang="en-US" sz="2200" dirty="0" err="1"/>
              <a:t>của</a:t>
            </a:r>
            <a:r>
              <a:rPr lang="en-US" sz="2200" dirty="0"/>
              <a:t> </a:t>
            </a:r>
            <a:r>
              <a:rPr lang="en-US" sz="2200" i="1" dirty="0"/>
              <a:t>p</a:t>
            </a:r>
            <a:r>
              <a:rPr lang="en-US" sz="2200" baseline="-25000" dirty="0"/>
              <a:t>i</a:t>
            </a:r>
            <a:endParaRPr lang="en-US" sz="2200" dirty="0"/>
          </a:p>
          <a:p>
            <a:endParaRPr lang="en-US" sz="2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340C91-A2BE-4C41-BBF5-716A0A879C54}" type="slidenum">
              <a:rPr lang="en-US"/>
            </a:fld>
            <a:endParaRPr lang="en-US"/>
          </a:p>
        </p:txBody>
      </p:sp>
      <p:sp>
        <p:nvSpPr>
          <p:cNvPr id="286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solidFill>
                  <a:srgbClr val="FF0000"/>
                </a:solidFill>
              </a:rPr>
              <a:t>Lát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cắt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nhất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quán</a:t>
            </a:r>
            <a:r>
              <a:rPr lang="en-US" dirty="0">
                <a:solidFill>
                  <a:srgbClr val="FF0000"/>
                </a:solidFill>
              </a:rPr>
              <a:t> (3)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86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200" dirty="0" err="1"/>
              <a:t>Lịch</a:t>
            </a:r>
            <a:r>
              <a:rPr lang="en-US" sz="2200" dirty="0"/>
              <a:t> </a:t>
            </a:r>
            <a:r>
              <a:rPr lang="en-US" sz="2200" dirty="0" err="1"/>
              <a:t>sử</a:t>
            </a:r>
            <a:r>
              <a:rPr lang="en-US" sz="2200" dirty="0"/>
              <a:t> </a:t>
            </a:r>
            <a:r>
              <a:rPr lang="en-US" sz="2200" dirty="0" err="1"/>
              <a:t>và</a:t>
            </a:r>
            <a:r>
              <a:rPr lang="en-US" sz="2200" dirty="0"/>
              <a:t> </a:t>
            </a:r>
            <a:r>
              <a:rPr lang="en-US" sz="2200" dirty="0" err="1"/>
              <a:t>trạng</a:t>
            </a:r>
            <a:r>
              <a:rPr lang="en-US" sz="2200" dirty="0"/>
              <a:t> </a:t>
            </a:r>
            <a:r>
              <a:rPr lang="en-US" sz="2200" dirty="0" err="1"/>
              <a:t>thái</a:t>
            </a:r>
            <a:r>
              <a:rPr lang="en-US" sz="2200" dirty="0"/>
              <a:t> </a:t>
            </a:r>
            <a:r>
              <a:rPr lang="en-US" sz="2200" dirty="0" err="1"/>
              <a:t>toàn</a:t>
            </a:r>
            <a:r>
              <a:rPr lang="en-US" sz="2200" dirty="0"/>
              <a:t> </a:t>
            </a:r>
            <a:r>
              <a:rPr lang="en-US" sz="2200" dirty="0" err="1"/>
              <a:t>cục</a:t>
            </a:r>
            <a:r>
              <a:rPr lang="en-US" sz="2200" dirty="0"/>
              <a:t>:</a:t>
            </a:r>
            <a:endParaRPr lang="en-US" sz="2200" dirty="0"/>
          </a:p>
          <a:p>
            <a:pPr lvl="1"/>
            <a:r>
              <a:rPr lang="en-US" sz="2200" dirty="0" err="1"/>
              <a:t>Sử</a:t>
            </a:r>
            <a:r>
              <a:rPr lang="en-US" sz="2200" dirty="0"/>
              <a:t> </a:t>
            </a:r>
            <a:r>
              <a:rPr lang="en-US" sz="2200" dirty="0" err="1"/>
              <a:t>dụng</a:t>
            </a:r>
            <a:r>
              <a:rPr lang="en-US" sz="2200" dirty="0"/>
              <a:t> </a:t>
            </a:r>
            <a:r>
              <a:rPr lang="en-US" sz="2200" dirty="0" err="1"/>
              <a:t>một</a:t>
            </a:r>
            <a:r>
              <a:rPr lang="en-US" sz="2200" dirty="0"/>
              <a:t> </a:t>
            </a:r>
            <a:r>
              <a:rPr lang="en-US" sz="2200" dirty="0" err="1"/>
              <a:t>cách</a:t>
            </a:r>
            <a:r>
              <a:rPr lang="en-US" sz="2200" dirty="0"/>
              <a:t> </a:t>
            </a:r>
            <a:r>
              <a:rPr lang="en-US" sz="2200" dirty="0" err="1"/>
              <a:t>sắp</a:t>
            </a:r>
            <a:r>
              <a:rPr lang="en-US" sz="2200" dirty="0"/>
              <a:t> </a:t>
            </a:r>
            <a:r>
              <a:rPr lang="en-US" sz="2200" dirty="0" err="1"/>
              <a:t>thứ</a:t>
            </a:r>
            <a:r>
              <a:rPr lang="en-US" sz="2200" dirty="0"/>
              <a:t> </a:t>
            </a:r>
            <a:r>
              <a:rPr lang="en-US" sz="2200" dirty="0" err="1"/>
              <a:t>tự</a:t>
            </a:r>
            <a:r>
              <a:rPr lang="en-US" sz="2200" dirty="0"/>
              <a:t> </a:t>
            </a:r>
            <a:r>
              <a:rPr lang="en-US" sz="2200" dirty="0" err="1"/>
              <a:t>toàn</a:t>
            </a:r>
            <a:r>
              <a:rPr lang="en-US" sz="2200" dirty="0"/>
              <a:t> </a:t>
            </a:r>
            <a:r>
              <a:rPr lang="en-US" sz="2200" dirty="0" err="1"/>
              <a:t>bộ</a:t>
            </a:r>
            <a:r>
              <a:rPr lang="en-US" sz="2200" dirty="0"/>
              <a:t>, </a:t>
            </a:r>
            <a:r>
              <a:rPr lang="en-US" sz="2200" dirty="0" err="1"/>
              <a:t>ta</a:t>
            </a:r>
            <a:r>
              <a:rPr lang="en-US" sz="2200" dirty="0"/>
              <a:t> </a:t>
            </a:r>
            <a:r>
              <a:rPr lang="en-US" sz="2200" dirty="0" err="1"/>
              <a:t>có</a:t>
            </a:r>
            <a:r>
              <a:rPr lang="en-US" sz="2200" dirty="0"/>
              <a:t> </a:t>
            </a:r>
            <a:r>
              <a:rPr lang="en-US" sz="2200" dirty="0" err="1"/>
              <a:t>thể</a:t>
            </a:r>
            <a:r>
              <a:rPr lang="en-US" sz="2200" dirty="0"/>
              <a:t> </a:t>
            </a:r>
            <a:r>
              <a:rPr lang="en-US" sz="2200" dirty="0" err="1"/>
              <a:t>hợp</a:t>
            </a:r>
            <a:r>
              <a:rPr lang="en-US" sz="2200" dirty="0"/>
              <a:t> </a:t>
            </a:r>
            <a:r>
              <a:rPr lang="en-US" sz="2200" dirty="0" err="1"/>
              <a:t>nhất</a:t>
            </a:r>
            <a:r>
              <a:rPr lang="en-US" sz="2200" dirty="0"/>
              <a:t> </a:t>
            </a:r>
            <a:r>
              <a:rPr lang="en-US" sz="2200" dirty="0" err="1"/>
              <a:t>tất</a:t>
            </a:r>
            <a:r>
              <a:rPr lang="en-US" sz="2200" dirty="0"/>
              <a:t> </a:t>
            </a:r>
            <a:r>
              <a:rPr lang="en-US" sz="2200" dirty="0" err="1"/>
              <a:t>cả</a:t>
            </a:r>
            <a:r>
              <a:rPr lang="en-US" sz="2200" dirty="0"/>
              <a:t> </a:t>
            </a:r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dirty="0" err="1"/>
              <a:t>lịch</a:t>
            </a:r>
            <a:r>
              <a:rPr lang="en-US" sz="2200" dirty="0"/>
              <a:t> </a:t>
            </a:r>
            <a:r>
              <a:rPr lang="en-US" sz="2200" dirty="0" err="1"/>
              <a:t>sử</a:t>
            </a:r>
            <a:r>
              <a:rPr lang="en-US" sz="2200" dirty="0"/>
              <a:t> </a:t>
            </a:r>
            <a:r>
              <a:rPr lang="en-US" sz="2200" dirty="0" err="1"/>
              <a:t>địa</a:t>
            </a:r>
            <a:r>
              <a:rPr lang="en-US" sz="2200" dirty="0"/>
              <a:t> </a:t>
            </a:r>
            <a:r>
              <a:rPr lang="en-US" sz="2200" dirty="0" err="1"/>
              <a:t>phương</a:t>
            </a:r>
            <a:r>
              <a:rPr lang="en-US" sz="2200" dirty="0"/>
              <a:t> </a:t>
            </a:r>
            <a:r>
              <a:rPr lang="en-US" sz="2200" dirty="0" err="1"/>
              <a:t>thành</a:t>
            </a:r>
            <a:r>
              <a:rPr lang="en-US" sz="2200" dirty="0"/>
              <a:t> </a:t>
            </a:r>
            <a:r>
              <a:rPr lang="en-US" sz="2200" dirty="0" err="1"/>
              <a:t>lịch</a:t>
            </a:r>
            <a:r>
              <a:rPr lang="en-US" sz="2200" dirty="0"/>
              <a:t> </a:t>
            </a:r>
            <a:r>
              <a:rPr lang="en-US" sz="2200" dirty="0" err="1"/>
              <a:t>sử</a:t>
            </a:r>
            <a:r>
              <a:rPr lang="en-US" sz="2200" dirty="0"/>
              <a:t> </a:t>
            </a:r>
            <a:r>
              <a:rPr lang="en-US" sz="2200" dirty="0" err="1"/>
              <a:t>toàn</a:t>
            </a:r>
            <a:r>
              <a:rPr lang="en-US" sz="2200" dirty="0"/>
              <a:t> </a:t>
            </a:r>
            <a:r>
              <a:rPr lang="en-US" sz="2200" dirty="0" err="1"/>
              <a:t>cục</a:t>
            </a:r>
            <a:endParaRPr lang="en-US" sz="2200" dirty="0"/>
          </a:p>
          <a:p>
            <a:pPr lvl="1"/>
            <a:endParaRPr lang="en-US" sz="2200" dirty="0"/>
          </a:p>
          <a:p>
            <a:pPr lvl="1"/>
            <a:endParaRPr lang="en-US" sz="2200" dirty="0"/>
          </a:p>
          <a:p>
            <a:pPr lvl="1"/>
            <a:endParaRPr lang="en-US" sz="2200" dirty="0"/>
          </a:p>
          <a:p>
            <a:pPr lvl="1"/>
            <a:r>
              <a:rPr lang="en-US" sz="2200" dirty="0" err="1"/>
              <a:t>Tương</a:t>
            </a:r>
            <a:r>
              <a:rPr lang="en-US" sz="2200" dirty="0"/>
              <a:t> </a:t>
            </a:r>
            <a:r>
              <a:rPr lang="en-US" sz="2200" dirty="0" err="1"/>
              <a:t>tự</a:t>
            </a:r>
            <a:r>
              <a:rPr lang="en-US" sz="2200" dirty="0"/>
              <a:t>, </a:t>
            </a:r>
            <a:r>
              <a:rPr lang="en-US" sz="2200" dirty="0" err="1"/>
              <a:t>ta</a:t>
            </a:r>
            <a:r>
              <a:rPr lang="en-US" sz="2200" dirty="0"/>
              <a:t> </a:t>
            </a:r>
            <a:r>
              <a:rPr lang="en-US" sz="2200" dirty="0" err="1"/>
              <a:t>có</a:t>
            </a:r>
            <a:r>
              <a:rPr lang="en-US" sz="2200" dirty="0"/>
              <a:t> </a:t>
            </a:r>
            <a:r>
              <a:rPr lang="en-US" sz="2200" dirty="0" err="1"/>
              <a:t>thể</a:t>
            </a:r>
            <a:r>
              <a:rPr lang="en-US" sz="2200" dirty="0"/>
              <a:t> </a:t>
            </a:r>
            <a:r>
              <a:rPr lang="en-US" sz="2200" dirty="0" err="1"/>
              <a:t>kết</a:t>
            </a:r>
            <a:r>
              <a:rPr lang="en-US" sz="2200" dirty="0"/>
              <a:t> </a:t>
            </a:r>
            <a:r>
              <a:rPr lang="en-US" sz="2200" dirty="0" err="1"/>
              <a:t>hợp</a:t>
            </a:r>
            <a:r>
              <a:rPr lang="en-US" sz="2200" dirty="0"/>
              <a:t> </a:t>
            </a:r>
            <a:r>
              <a:rPr lang="en-US" sz="2200" dirty="0" err="1"/>
              <a:t>một</a:t>
            </a:r>
            <a:r>
              <a:rPr lang="en-US" sz="2200" dirty="0"/>
              <a:t> </a:t>
            </a:r>
            <a:r>
              <a:rPr lang="en-US" sz="2200" dirty="0" err="1"/>
              <a:t>tập</a:t>
            </a:r>
            <a:r>
              <a:rPr lang="en-US" sz="2200" dirty="0"/>
              <a:t> </a:t>
            </a:r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dirty="0" err="1"/>
              <a:t>trạng</a:t>
            </a:r>
            <a:r>
              <a:rPr lang="en-US" sz="2200" dirty="0"/>
              <a:t> </a:t>
            </a:r>
            <a:r>
              <a:rPr lang="en-US" sz="2200" dirty="0" err="1"/>
              <a:t>thái</a:t>
            </a:r>
            <a:r>
              <a:rPr lang="en-US" sz="2200" dirty="0"/>
              <a:t> </a:t>
            </a:r>
            <a:r>
              <a:rPr lang="en-US" sz="2200" dirty="0" err="1"/>
              <a:t>địa</a:t>
            </a:r>
            <a:r>
              <a:rPr lang="en-US" sz="2200" dirty="0"/>
              <a:t> </a:t>
            </a:r>
            <a:r>
              <a:rPr lang="en-US" sz="2200" dirty="0" err="1"/>
              <a:t>phương</a:t>
            </a:r>
            <a:r>
              <a:rPr lang="en-US" sz="2200" dirty="0"/>
              <a:t> </a:t>
            </a:r>
            <a:r>
              <a:rPr lang="en-US" sz="2200" dirty="0" err="1"/>
              <a:t>thành</a:t>
            </a:r>
            <a:r>
              <a:rPr lang="en-US" sz="2200" dirty="0"/>
              <a:t> </a:t>
            </a:r>
            <a:r>
              <a:rPr lang="en-US" sz="2200" dirty="0" err="1"/>
              <a:t>một</a:t>
            </a:r>
            <a:r>
              <a:rPr lang="en-US" sz="2200" dirty="0"/>
              <a:t> </a:t>
            </a:r>
            <a:r>
              <a:rPr lang="en-US" sz="2200" dirty="0" err="1"/>
              <a:t>trạng</a:t>
            </a:r>
            <a:r>
              <a:rPr lang="en-US" sz="2200" dirty="0"/>
              <a:t> </a:t>
            </a:r>
            <a:r>
              <a:rPr lang="en-US" sz="2200" dirty="0" err="1"/>
              <a:t>thái</a:t>
            </a:r>
            <a:r>
              <a:rPr lang="en-US" sz="2200" dirty="0"/>
              <a:t> </a:t>
            </a:r>
            <a:r>
              <a:rPr lang="en-US" sz="2200" dirty="0" err="1"/>
              <a:t>toàn</a:t>
            </a:r>
            <a:r>
              <a:rPr lang="en-US" sz="2200" dirty="0"/>
              <a:t> </a:t>
            </a:r>
            <a:r>
              <a:rPr lang="en-US" sz="2200" dirty="0" err="1"/>
              <a:t>cục</a:t>
            </a:r>
            <a:r>
              <a:rPr lang="en-US" sz="2200" dirty="0"/>
              <a:t>:</a:t>
            </a:r>
            <a:endParaRPr lang="en-US" sz="2200" dirty="0"/>
          </a:p>
          <a:p>
            <a:r>
              <a:rPr lang="en-US" sz="2200" i="1" dirty="0"/>
              <a:t>				S</a:t>
            </a:r>
            <a:r>
              <a:rPr lang="en-US" sz="2200" dirty="0"/>
              <a:t> = (</a:t>
            </a:r>
            <a:r>
              <a:rPr lang="en-US" sz="2200" i="1" dirty="0"/>
              <a:t>s</a:t>
            </a:r>
            <a:r>
              <a:rPr lang="en-US" sz="2200" i="1" baseline="-25000" dirty="0"/>
              <a:t>1</a:t>
            </a:r>
            <a:r>
              <a:rPr lang="en-US" sz="2200" dirty="0"/>
              <a:t>,…,</a:t>
            </a:r>
            <a:r>
              <a:rPr lang="en-US" sz="2200" i="1" dirty="0" err="1"/>
              <a:t>s</a:t>
            </a:r>
            <a:r>
              <a:rPr lang="en-US" sz="2200" i="1" baseline="-25000" dirty="0" err="1"/>
              <a:t>N</a:t>
            </a:r>
            <a:r>
              <a:rPr lang="en-US" sz="2200" dirty="0"/>
              <a:t>)</a:t>
            </a:r>
            <a:endParaRPr lang="en-US" sz="2200" dirty="0"/>
          </a:p>
          <a:p>
            <a:pPr lvl="1"/>
            <a:r>
              <a:rPr lang="en-US" sz="2200" dirty="0" err="1"/>
              <a:t>Cách</a:t>
            </a:r>
            <a:r>
              <a:rPr lang="en-US" sz="2200" dirty="0"/>
              <a:t> </a:t>
            </a:r>
            <a:r>
              <a:rPr lang="en-US" sz="2200" dirty="0" err="1"/>
              <a:t>kết</a:t>
            </a:r>
            <a:r>
              <a:rPr lang="en-US" sz="2200" dirty="0"/>
              <a:t> </a:t>
            </a:r>
            <a:r>
              <a:rPr lang="en-US" sz="2200" dirty="0" err="1"/>
              <a:t>hợp</a:t>
            </a:r>
            <a:r>
              <a:rPr lang="en-US" sz="2200" dirty="0"/>
              <a:t> </a:t>
            </a:r>
            <a:r>
              <a:rPr lang="en-US" sz="2200" dirty="0" err="1"/>
              <a:t>nào</a:t>
            </a:r>
            <a:r>
              <a:rPr lang="en-US" sz="2200" dirty="0"/>
              <a:t> </a:t>
            </a:r>
            <a:r>
              <a:rPr lang="en-US" sz="2200" dirty="0" err="1"/>
              <a:t>của</a:t>
            </a:r>
            <a:r>
              <a:rPr lang="en-US" sz="2200" dirty="0"/>
              <a:t> </a:t>
            </a:r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dirty="0" err="1"/>
              <a:t>trạng</a:t>
            </a:r>
            <a:r>
              <a:rPr lang="en-US" sz="2200" dirty="0"/>
              <a:t> </a:t>
            </a:r>
            <a:r>
              <a:rPr lang="en-US" sz="2200" dirty="0" err="1"/>
              <a:t>thái</a:t>
            </a:r>
            <a:r>
              <a:rPr lang="en-US" sz="2200" dirty="0"/>
              <a:t> </a:t>
            </a:r>
            <a:r>
              <a:rPr lang="en-US" sz="2200" dirty="0" err="1"/>
              <a:t>địa</a:t>
            </a:r>
            <a:r>
              <a:rPr lang="en-US" sz="2200" dirty="0"/>
              <a:t> </a:t>
            </a:r>
            <a:r>
              <a:rPr lang="en-US" sz="2200" dirty="0" err="1"/>
              <a:t>phương</a:t>
            </a:r>
            <a:r>
              <a:rPr lang="en-US" sz="2200" dirty="0"/>
              <a:t> </a:t>
            </a:r>
            <a:r>
              <a:rPr lang="en-US" sz="2200" dirty="0" err="1"/>
              <a:t>thì</a:t>
            </a:r>
            <a:r>
              <a:rPr lang="en-US" sz="2200" dirty="0"/>
              <a:t> </a:t>
            </a:r>
            <a:r>
              <a:rPr lang="en-US" sz="2200" dirty="0" err="1"/>
              <a:t>được</a:t>
            </a:r>
            <a:r>
              <a:rPr lang="en-US" sz="2200" dirty="0"/>
              <a:t> </a:t>
            </a:r>
            <a:r>
              <a:rPr lang="en-US" sz="2200" dirty="0" err="1"/>
              <a:t>coi</a:t>
            </a:r>
            <a:r>
              <a:rPr lang="en-US" sz="2200" dirty="0"/>
              <a:t> </a:t>
            </a:r>
            <a:r>
              <a:rPr lang="en-US" sz="2200" dirty="0" err="1"/>
              <a:t>là</a:t>
            </a:r>
            <a:r>
              <a:rPr lang="en-US" sz="2200" dirty="0"/>
              <a:t> </a:t>
            </a:r>
            <a:r>
              <a:rPr lang="en-US" sz="2200" dirty="0" err="1">
                <a:solidFill>
                  <a:schemeClr val="accent2"/>
                </a:solidFill>
              </a:rPr>
              <a:t>nhất</a:t>
            </a:r>
            <a:r>
              <a:rPr lang="en-US" sz="2200" dirty="0">
                <a:solidFill>
                  <a:schemeClr val="accent2"/>
                </a:solidFill>
              </a:rPr>
              <a:t> </a:t>
            </a:r>
            <a:r>
              <a:rPr lang="en-US" sz="2200" dirty="0" err="1">
                <a:solidFill>
                  <a:schemeClr val="accent2"/>
                </a:solidFill>
              </a:rPr>
              <a:t>quán</a:t>
            </a:r>
            <a:r>
              <a:rPr lang="en-US" sz="2200" dirty="0"/>
              <a:t>?</a:t>
            </a:r>
            <a:endParaRPr lang="en-US" sz="2200" dirty="0"/>
          </a:p>
          <a:p>
            <a:endParaRPr lang="en-US" sz="2200" dirty="0"/>
          </a:p>
        </p:txBody>
      </p:sp>
      <p:pic>
        <p:nvPicPr>
          <p:cNvPr id="286727" name="Picture 7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429000" y="2819400"/>
            <a:ext cx="1466850" cy="93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4ACD5E-A539-4DD7-9C04-6223F5D210C5}" type="slidenum">
              <a:rPr lang="en-US"/>
            </a:fld>
            <a:endParaRPr lang="en-US"/>
          </a:p>
        </p:txBody>
      </p:sp>
      <p:sp>
        <p:nvSpPr>
          <p:cNvPr id="2887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solidFill>
                  <a:srgbClr val="FF0000"/>
                </a:solidFill>
              </a:rPr>
              <a:t>Lát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cắt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nhất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quán</a:t>
            </a:r>
            <a:r>
              <a:rPr lang="en-US" dirty="0">
                <a:solidFill>
                  <a:srgbClr val="FF0000"/>
                </a:solidFill>
              </a:rPr>
              <a:t> (4)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88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2200" dirty="0" err="1"/>
              <a:t>Lát</a:t>
            </a:r>
            <a:r>
              <a:rPr lang="en-US" sz="2200" dirty="0"/>
              <a:t> </a:t>
            </a:r>
            <a:r>
              <a:rPr lang="en-US" sz="2200" dirty="0" err="1"/>
              <a:t>cắt</a:t>
            </a:r>
            <a:r>
              <a:rPr lang="en-US" sz="2200" dirty="0"/>
              <a:t>:</a:t>
            </a:r>
            <a:endParaRPr lang="en-US" sz="2200" dirty="0"/>
          </a:p>
          <a:p>
            <a:pPr lvl="1"/>
            <a:r>
              <a:rPr lang="en-US" sz="2200" dirty="0" err="1"/>
              <a:t>Tương</a:t>
            </a:r>
            <a:r>
              <a:rPr lang="en-US" sz="2200" dirty="0"/>
              <a:t> </a:t>
            </a:r>
            <a:r>
              <a:rPr lang="en-US" sz="2200" dirty="0" err="1"/>
              <a:t>tự</a:t>
            </a:r>
            <a:r>
              <a:rPr lang="en-US" sz="2200" dirty="0"/>
              <a:t> </a:t>
            </a:r>
            <a:r>
              <a:rPr lang="en-US" sz="2200" dirty="0" err="1"/>
              <a:t>với</a:t>
            </a:r>
            <a:r>
              <a:rPr lang="en-US" sz="2200" dirty="0"/>
              <a:t> </a:t>
            </a:r>
            <a:r>
              <a:rPr lang="en-US" sz="2200" dirty="0" err="1"/>
              <a:t>lịch</a:t>
            </a:r>
            <a:r>
              <a:rPr lang="en-US" sz="2200" dirty="0"/>
              <a:t> </a:t>
            </a:r>
            <a:r>
              <a:rPr lang="en-US" sz="2200" dirty="0" err="1"/>
              <a:t>sử</a:t>
            </a:r>
            <a:r>
              <a:rPr lang="en-US" sz="2200" dirty="0"/>
              <a:t> </a:t>
            </a:r>
            <a:r>
              <a:rPr lang="en-US" sz="2200" dirty="0" err="1"/>
              <a:t>toàn</a:t>
            </a:r>
            <a:r>
              <a:rPr lang="en-US" sz="2200" dirty="0"/>
              <a:t> </a:t>
            </a:r>
            <a:r>
              <a:rPr lang="en-US" sz="2200" dirty="0" err="1"/>
              <a:t>cục</a:t>
            </a:r>
            <a:r>
              <a:rPr lang="en-US" sz="2200" dirty="0"/>
              <a:t>, </a:t>
            </a:r>
            <a:r>
              <a:rPr lang="en-US" sz="2200" dirty="0" err="1"/>
              <a:t>ta</a:t>
            </a:r>
            <a:r>
              <a:rPr lang="en-US" sz="2200" dirty="0"/>
              <a:t> </a:t>
            </a:r>
            <a:r>
              <a:rPr lang="en-US" sz="2200" dirty="0" err="1"/>
              <a:t>có</a:t>
            </a:r>
            <a:r>
              <a:rPr lang="en-US" sz="2200" dirty="0"/>
              <a:t> </a:t>
            </a:r>
            <a:r>
              <a:rPr lang="en-US" sz="2200" dirty="0" err="1"/>
              <a:t>thể</a:t>
            </a:r>
            <a:r>
              <a:rPr lang="en-US" sz="2200" dirty="0"/>
              <a:t> </a:t>
            </a:r>
            <a:r>
              <a:rPr lang="en-US" sz="2200" dirty="0" err="1"/>
              <a:t>định</a:t>
            </a:r>
            <a:r>
              <a:rPr lang="en-US" sz="2200" dirty="0"/>
              <a:t> </a:t>
            </a:r>
            <a:r>
              <a:rPr lang="en-US" sz="2200" dirty="0" err="1"/>
              <a:t>nghĩa</a:t>
            </a:r>
            <a:r>
              <a:rPr lang="en-US" sz="2200" dirty="0"/>
              <a:t> </a:t>
            </a:r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dirty="0" err="1"/>
              <a:t>lát</a:t>
            </a:r>
            <a:r>
              <a:rPr lang="en-US" sz="2200" dirty="0"/>
              <a:t> </a:t>
            </a:r>
            <a:r>
              <a:rPr lang="en-US" sz="2200" dirty="0" err="1"/>
              <a:t>cắt</a:t>
            </a:r>
            <a:r>
              <a:rPr lang="en-US" sz="2200" dirty="0"/>
              <a:t> </a:t>
            </a:r>
            <a:r>
              <a:rPr lang="en-US" sz="2200" dirty="0" err="1"/>
              <a:t>dựa</a:t>
            </a:r>
            <a:r>
              <a:rPr lang="en-US" sz="2200" dirty="0"/>
              <a:t> </a:t>
            </a:r>
            <a:r>
              <a:rPr lang="en-US" sz="2200" dirty="0" err="1"/>
              <a:t>trên</a:t>
            </a:r>
            <a:r>
              <a:rPr lang="en-US" sz="2200" dirty="0"/>
              <a:t> </a:t>
            </a:r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i="1" dirty="0" err="1"/>
              <a:t>tiền</a:t>
            </a:r>
            <a:r>
              <a:rPr lang="en-US" sz="2200" i="1" dirty="0"/>
              <a:t>-</a:t>
            </a:r>
            <a:r>
              <a:rPr lang="en-US" sz="2200" i="1" dirty="0" err="1"/>
              <a:t>tố</a:t>
            </a:r>
            <a:r>
              <a:rPr lang="en-US" sz="2200" i="1" dirty="0"/>
              <a:t>-k</a:t>
            </a:r>
            <a:r>
              <a:rPr lang="en-US" sz="2200" dirty="0"/>
              <a:t>:</a:t>
            </a:r>
            <a:endParaRPr lang="en-US" sz="2200" dirty="0"/>
          </a:p>
          <a:p>
            <a:pPr lvl="1"/>
            <a:endParaRPr lang="en-US" sz="2200" dirty="0"/>
          </a:p>
          <a:p>
            <a:pPr lvl="1"/>
            <a:endParaRPr lang="en-US" sz="2200" dirty="0"/>
          </a:p>
          <a:p>
            <a:pPr lvl="1"/>
            <a:r>
              <a:rPr lang="en-US" sz="2200" dirty="0" err="1"/>
              <a:t>Lát</a:t>
            </a:r>
            <a:r>
              <a:rPr lang="en-US" sz="2200" dirty="0"/>
              <a:t> </a:t>
            </a:r>
            <a:r>
              <a:rPr lang="en-US" sz="2200" dirty="0" err="1"/>
              <a:t>cắt</a:t>
            </a:r>
            <a:r>
              <a:rPr lang="en-US" sz="2200" dirty="0"/>
              <a:t> C </a:t>
            </a:r>
            <a:r>
              <a:rPr lang="en-US" sz="2200" dirty="0" err="1"/>
              <a:t>tương</a:t>
            </a:r>
            <a:r>
              <a:rPr lang="en-US" sz="2200" dirty="0"/>
              <a:t> </a:t>
            </a:r>
            <a:r>
              <a:rPr lang="en-US" sz="2200" dirty="0" err="1"/>
              <a:t>ứng</a:t>
            </a:r>
            <a:r>
              <a:rPr lang="en-US" sz="2200" dirty="0"/>
              <a:t> </a:t>
            </a:r>
            <a:r>
              <a:rPr lang="en-US" sz="2200" dirty="0" err="1"/>
              <a:t>với</a:t>
            </a:r>
            <a:r>
              <a:rPr lang="en-US" sz="2200" dirty="0"/>
              <a:t> </a:t>
            </a:r>
            <a:r>
              <a:rPr lang="en-US" sz="2200" dirty="0" err="1"/>
              <a:t>trạng</a:t>
            </a:r>
            <a:r>
              <a:rPr lang="en-US" sz="2200" dirty="0"/>
              <a:t> </a:t>
            </a:r>
            <a:r>
              <a:rPr lang="en-US" sz="2200" dirty="0" err="1"/>
              <a:t>thái</a:t>
            </a:r>
            <a:endParaRPr lang="en-US" sz="2200" dirty="0"/>
          </a:p>
          <a:p>
            <a:r>
              <a:rPr lang="en-US" sz="2200" i="1" dirty="0"/>
              <a:t>				</a:t>
            </a:r>
            <a:endParaRPr lang="en-US" sz="2200" dirty="0"/>
          </a:p>
          <a:p>
            <a:pPr lvl="1"/>
            <a:r>
              <a:rPr lang="en-US" sz="2200" dirty="0" err="1"/>
              <a:t>Các</a:t>
            </a:r>
            <a:r>
              <a:rPr lang="en-US" sz="2200" dirty="0"/>
              <a:t> </a:t>
            </a:r>
            <a:r>
              <a:rPr lang="en-US" sz="2200" dirty="0" err="1"/>
              <a:t>sự</a:t>
            </a:r>
            <a:r>
              <a:rPr lang="en-US" sz="2200" dirty="0"/>
              <a:t> </a:t>
            </a:r>
            <a:r>
              <a:rPr lang="en-US" sz="2200" dirty="0" err="1"/>
              <a:t>kiện</a:t>
            </a:r>
            <a:r>
              <a:rPr lang="en-US" sz="2200" dirty="0"/>
              <a:t> </a:t>
            </a:r>
            <a:r>
              <a:rPr lang="en-US" sz="2200" dirty="0" err="1"/>
              <a:t>cuối</a:t>
            </a:r>
            <a:r>
              <a:rPr lang="en-US" sz="2200" dirty="0"/>
              <a:t> </a:t>
            </a:r>
            <a:r>
              <a:rPr lang="en-US" sz="2200" dirty="0" err="1"/>
              <a:t>cùng</a:t>
            </a:r>
            <a:r>
              <a:rPr lang="en-US" sz="2200" dirty="0"/>
              <a:t> </a:t>
            </a:r>
            <a:r>
              <a:rPr lang="en-US" sz="2200" dirty="0" err="1"/>
              <a:t>trong</a:t>
            </a:r>
            <a:r>
              <a:rPr lang="en-US" sz="2200" dirty="0"/>
              <a:t> </a:t>
            </a:r>
            <a:r>
              <a:rPr lang="en-US" sz="2200" dirty="0" err="1"/>
              <a:t>một</a:t>
            </a:r>
            <a:r>
              <a:rPr lang="en-US" sz="2200" dirty="0"/>
              <a:t> </a:t>
            </a:r>
            <a:r>
              <a:rPr lang="en-US" sz="2200" dirty="0" err="1"/>
              <a:t>lát</a:t>
            </a:r>
            <a:r>
              <a:rPr lang="en-US" sz="2200" dirty="0"/>
              <a:t> </a:t>
            </a:r>
            <a:r>
              <a:rPr lang="en-US" sz="2200" dirty="0" err="1"/>
              <a:t>cắt</a:t>
            </a:r>
            <a:r>
              <a:rPr lang="en-US" sz="2200" dirty="0"/>
              <a:t> </a:t>
            </a:r>
            <a:r>
              <a:rPr lang="en-US" sz="2200" dirty="0" err="1"/>
              <a:t>là</a:t>
            </a:r>
            <a:r>
              <a:rPr lang="en-US" sz="2200" dirty="0"/>
              <a:t> </a:t>
            </a:r>
            <a:r>
              <a:rPr lang="en-US" sz="2200" dirty="0" err="1">
                <a:solidFill>
                  <a:schemeClr val="accent2"/>
                </a:solidFill>
              </a:rPr>
              <a:t>biên</a:t>
            </a:r>
            <a:r>
              <a:rPr lang="en-US" sz="2200" dirty="0"/>
              <a:t> </a:t>
            </a:r>
            <a:r>
              <a:rPr lang="en-US" sz="2200" dirty="0" err="1"/>
              <a:t>của</a:t>
            </a:r>
            <a:r>
              <a:rPr lang="en-US" sz="2200" dirty="0"/>
              <a:t> </a:t>
            </a:r>
            <a:r>
              <a:rPr lang="en-US" sz="2200" dirty="0" err="1"/>
              <a:t>nó</a:t>
            </a:r>
            <a:r>
              <a:rPr lang="en-US" sz="2200" dirty="0"/>
              <a:t>:</a:t>
            </a:r>
            <a:endParaRPr lang="en-US" sz="2200" dirty="0"/>
          </a:p>
          <a:p>
            <a:endParaRPr lang="en-US" sz="2200" dirty="0"/>
          </a:p>
        </p:txBody>
      </p:sp>
      <p:pic>
        <p:nvPicPr>
          <p:cNvPr id="288773" name="Picture 5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581400" y="2743200"/>
            <a:ext cx="1258887" cy="79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8774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62200" y="4876800"/>
            <a:ext cx="4090987" cy="65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8775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81263" y="5686425"/>
            <a:ext cx="3767137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84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r>
              <a:rPr lang="en-US" dirty="0" err="1">
                <a:solidFill>
                  <a:srgbClr val="FF0000"/>
                </a:solidFill>
              </a:rPr>
              <a:t>Lát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cắt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nhất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quán</a:t>
            </a:r>
            <a:r>
              <a:rPr lang="en-US" dirty="0">
                <a:solidFill>
                  <a:srgbClr val="FF0000"/>
                </a:solidFill>
              </a:rPr>
              <a:t> (5)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291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endParaRPr lang="en-US" sz="2200" dirty="0"/>
          </a:p>
          <a:p>
            <a:endParaRPr lang="en-US" sz="2200" dirty="0"/>
          </a:p>
          <a:p>
            <a:endParaRPr lang="en-US" sz="2200" dirty="0"/>
          </a:p>
          <a:p>
            <a:endParaRPr lang="en-US" sz="2200" dirty="0"/>
          </a:p>
          <a:p>
            <a:pPr>
              <a:buFont typeface="Wingdings" panose="05000000000000000000" pitchFamily="2" charset="2"/>
              <a:buChar char="Ø"/>
            </a:pPr>
            <a:r>
              <a:rPr lang="en-US" sz="2200" dirty="0" err="1">
                <a:solidFill>
                  <a:schemeClr val="accent2"/>
                </a:solidFill>
              </a:rPr>
              <a:t>Lát</a:t>
            </a:r>
            <a:r>
              <a:rPr lang="en-US" sz="2200" dirty="0">
                <a:solidFill>
                  <a:schemeClr val="accent2"/>
                </a:solidFill>
              </a:rPr>
              <a:t> </a:t>
            </a:r>
            <a:r>
              <a:rPr lang="en-US" sz="2200" dirty="0" err="1">
                <a:solidFill>
                  <a:schemeClr val="accent2"/>
                </a:solidFill>
              </a:rPr>
              <a:t>cắt</a:t>
            </a:r>
            <a:r>
              <a:rPr lang="en-US" sz="2200" dirty="0">
                <a:solidFill>
                  <a:schemeClr val="accent2"/>
                </a:solidFill>
              </a:rPr>
              <a:t> </a:t>
            </a:r>
            <a:r>
              <a:rPr lang="en-US" sz="2200" dirty="0" err="1">
                <a:solidFill>
                  <a:schemeClr val="accent2"/>
                </a:solidFill>
              </a:rPr>
              <a:t>nhất</a:t>
            </a:r>
            <a:r>
              <a:rPr lang="en-US" sz="2200" dirty="0">
                <a:solidFill>
                  <a:schemeClr val="accent2"/>
                </a:solidFill>
              </a:rPr>
              <a:t> </a:t>
            </a:r>
            <a:r>
              <a:rPr lang="en-US" sz="2200" dirty="0" err="1">
                <a:solidFill>
                  <a:schemeClr val="accent2"/>
                </a:solidFill>
              </a:rPr>
              <a:t>quán</a:t>
            </a:r>
            <a:r>
              <a:rPr lang="en-US" sz="2200" dirty="0">
                <a:solidFill>
                  <a:schemeClr val="accent2"/>
                </a:solidFill>
              </a:rPr>
              <a:t>:</a:t>
            </a:r>
            <a:endParaRPr lang="en-US" sz="2200" dirty="0">
              <a:solidFill>
                <a:schemeClr val="accent2"/>
              </a:solidFill>
            </a:endParaRPr>
          </a:p>
          <a:p>
            <a:pPr lvl="1"/>
            <a:r>
              <a:rPr lang="en-US" sz="2200" dirty="0" err="1"/>
              <a:t>Một</a:t>
            </a:r>
            <a:r>
              <a:rPr lang="en-US" sz="2200" dirty="0"/>
              <a:t> </a:t>
            </a:r>
            <a:r>
              <a:rPr lang="en-US" sz="2200" dirty="0" err="1"/>
              <a:t>lát</a:t>
            </a:r>
            <a:r>
              <a:rPr lang="en-US" sz="2200" dirty="0"/>
              <a:t> </a:t>
            </a:r>
            <a:r>
              <a:rPr lang="en-US" sz="2200" dirty="0" err="1"/>
              <a:t>cắt</a:t>
            </a:r>
            <a:r>
              <a:rPr lang="en-US" sz="2200" dirty="0"/>
              <a:t> </a:t>
            </a:r>
            <a:r>
              <a:rPr lang="en-US" sz="2200" i="1" dirty="0"/>
              <a:t>C</a:t>
            </a:r>
            <a:r>
              <a:rPr lang="en-US" sz="2200" dirty="0"/>
              <a:t> </a:t>
            </a:r>
            <a:r>
              <a:rPr lang="en-US" sz="2200" dirty="0" err="1"/>
              <a:t>được</a:t>
            </a:r>
            <a:r>
              <a:rPr lang="en-US" sz="2200" dirty="0"/>
              <a:t> </a:t>
            </a:r>
            <a:r>
              <a:rPr lang="en-US" sz="2200" dirty="0" err="1"/>
              <a:t>gọi</a:t>
            </a:r>
            <a:r>
              <a:rPr lang="en-US" sz="2200" dirty="0"/>
              <a:t> </a:t>
            </a:r>
            <a:r>
              <a:rPr lang="en-US" sz="2200" dirty="0" err="1"/>
              <a:t>là</a:t>
            </a:r>
            <a:r>
              <a:rPr lang="en-US" sz="2200" dirty="0"/>
              <a:t> </a:t>
            </a:r>
            <a:r>
              <a:rPr lang="en-US" sz="2200" dirty="0" err="1"/>
              <a:t>nhất</a:t>
            </a:r>
            <a:r>
              <a:rPr lang="en-US" sz="2200" dirty="0"/>
              <a:t> </a:t>
            </a:r>
            <a:r>
              <a:rPr lang="en-US" sz="2200" dirty="0" err="1"/>
              <a:t>quán</a:t>
            </a:r>
            <a:r>
              <a:rPr lang="en-US" sz="2200" dirty="0"/>
              <a:t> </a:t>
            </a:r>
            <a:r>
              <a:rPr lang="en-US" sz="2200" dirty="0" err="1"/>
              <a:t>khi</a:t>
            </a:r>
            <a:r>
              <a:rPr lang="en-US" sz="2200" dirty="0"/>
              <a:t> </a:t>
            </a:r>
            <a:r>
              <a:rPr lang="en-US" sz="2200" dirty="0" err="1"/>
              <a:t>và</a:t>
            </a:r>
            <a:r>
              <a:rPr lang="en-US" sz="2200" dirty="0"/>
              <a:t> </a:t>
            </a:r>
            <a:r>
              <a:rPr lang="en-US" sz="2200" dirty="0" err="1"/>
              <a:t>chỉ</a:t>
            </a:r>
            <a:r>
              <a:rPr lang="en-US" sz="2200" dirty="0"/>
              <a:t> </a:t>
            </a:r>
            <a:r>
              <a:rPr lang="en-US" sz="2200" dirty="0" err="1"/>
              <a:t>khi</a:t>
            </a:r>
            <a:endParaRPr lang="en-US" sz="2200" dirty="0"/>
          </a:p>
          <a:p>
            <a:pPr lvl="1">
              <a:buFontTx/>
              <a:buNone/>
            </a:pPr>
            <a:r>
              <a:rPr lang="en-US" sz="2200" dirty="0"/>
              <a:t>		</a:t>
            </a:r>
            <a:r>
              <a:rPr lang="en-US" sz="2200" dirty="0" err="1"/>
              <a:t>với</a:t>
            </a:r>
            <a:r>
              <a:rPr lang="en-US" sz="2200" dirty="0"/>
              <a:t> </a:t>
            </a:r>
            <a:r>
              <a:rPr lang="en-US" sz="2200" dirty="0" err="1"/>
              <a:t>mọi</a:t>
            </a:r>
            <a:r>
              <a:rPr lang="en-US" sz="2200" dirty="0"/>
              <a:t> </a:t>
            </a:r>
            <a:r>
              <a:rPr lang="en-US" sz="2200" dirty="0" err="1"/>
              <a:t>sự</a:t>
            </a:r>
            <a:r>
              <a:rPr lang="en-US" sz="2200" dirty="0"/>
              <a:t> </a:t>
            </a:r>
            <a:r>
              <a:rPr lang="en-US" sz="2200" dirty="0" err="1"/>
              <a:t>kiện</a:t>
            </a:r>
            <a:r>
              <a:rPr lang="en-US" sz="2200" dirty="0"/>
              <a:t> </a:t>
            </a:r>
            <a:r>
              <a:rPr lang="en-US" sz="2200" i="1" dirty="0"/>
              <a:t>e</a:t>
            </a:r>
            <a:r>
              <a:rPr lang="en-US" sz="2200" dirty="0"/>
              <a:t>’ </a:t>
            </a:r>
            <a:r>
              <a:rPr lang="en-US" sz="2200" dirty="0" err="1"/>
              <a:t>thuộc</a:t>
            </a:r>
            <a:r>
              <a:rPr lang="en-US" sz="2200" dirty="0"/>
              <a:t> </a:t>
            </a:r>
            <a:r>
              <a:rPr lang="en-US" sz="2200" i="1" dirty="0"/>
              <a:t>C</a:t>
            </a:r>
            <a:r>
              <a:rPr lang="en-US" sz="2200" dirty="0"/>
              <a:t>, </a:t>
            </a:r>
            <a:r>
              <a:rPr lang="en-US" sz="2200" i="1" dirty="0"/>
              <a:t>e</a:t>
            </a:r>
            <a:r>
              <a:rPr lang="en-US" sz="2200" dirty="0"/>
              <a:t> </a:t>
            </a:r>
            <a:r>
              <a:rPr lang="en-US" sz="2200" dirty="0">
                <a:cs typeface="Times New Roman" panose="02020603050405020304" pitchFamily="18" charset="0"/>
              </a:rPr>
              <a:t>→ </a:t>
            </a:r>
            <a:r>
              <a:rPr lang="en-US" sz="2200" i="1" dirty="0">
                <a:cs typeface="Times New Roman" panose="02020603050405020304" pitchFamily="18" charset="0"/>
              </a:rPr>
              <a:t>e</a:t>
            </a:r>
            <a:r>
              <a:rPr lang="en-US" sz="2200" dirty="0">
                <a:cs typeface="Times New Roman" panose="02020603050405020304" pitchFamily="18" charset="0"/>
              </a:rPr>
              <a:t>’, </a:t>
            </a:r>
            <a:r>
              <a:rPr lang="en-US" sz="2200" dirty="0" err="1">
                <a:cs typeface="Times New Roman" panose="02020603050405020304" pitchFamily="18" charset="0"/>
              </a:rPr>
              <a:t>thì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i="1" dirty="0">
                <a:cs typeface="Times New Roman" panose="02020603050405020304" pitchFamily="18" charset="0"/>
              </a:rPr>
              <a:t>e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thuộc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i="1" dirty="0">
                <a:cs typeface="Times New Roman" panose="02020603050405020304" pitchFamily="18" charset="0"/>
              </a:rPr>
              <a:t>C</a:t>
            </a:r>
            <a:endParaRPr lang="en-US" sz="2200" i="1" dirty="0">
              <a:cs typeface="Times New Roman" panose="02020603050405020304" pitchFamily="18" charset="0"/>
            </a:endParaRPr>
          </a:p>
          <a:p>
            <a:pPr lvl="1"/>
            <a:r>
              <a:rPr lang="en-US" sz="2200" dirty="0" err="1">
                <a:cs typeface="Times New Roman" panose="02020603050405020304" pitchFamily="18" charset="0"/>
              </a:rPr>
              <a:t>Một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trạng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thái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toàn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cục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được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coi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là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nhất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quán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nếu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nó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tương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ứng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với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một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lát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cắt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nhất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quán</a:t>
            </a:r>
            <a:endParaRPr lang="en-US" sz="2200" dirty="0">
              <a:cs typeface="Times New Roman" panose="02020603050405020304" pitchFamily="18" charset="0"/>
            </a:endParaRPr>
          </a:p>
          <a:p>
            <a:pPr lvl="1"/>
            <a:endParaRPr lang="en-US" sz="2200" dirty="0"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2200" dirty="0" err="1">
                <a:cs typeface="Times New Roman" panose="02020603050405020304" pitchFamily="18" charset="0"/>
              </a:rPr>
              <a:t>Chuỗi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thực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thi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của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một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hệ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thống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có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thể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được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xem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như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là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một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chuỗi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các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trạng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thái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toàn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cục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nhất</a:t>
            </a:r>
            <a:r>
              <a:rPr lang="en-US" sz="2200" dirty="0"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cs typeface="Times New Roman" panose="02020603050405020304" pitchFamily="18" charset="0"/>
              </a:rPr>
              <a:t>quán</a:t>
            </a:r>
            <a:endParaRPr lang="en-US" sz="2200" dirty="0">
              <a:cs typeface="Times New Roman" panose="02020603050405020304" pitchFamily="18" charset="0"/>
            </a:endParaRPr>
          </a:p>
          <a:p>
            <a:endParaRPr lang="en-US" sz="2200" dirty="0">
              <a:cs typeface="Times New Roman" panose="02020603050405020304" pitchFamily="18" charset="0"/>
            </a:endParaRPr>
          </a:p>
        </p:txBody>
      </p:sp>
      <p:pic>
        <p:nvPicPr>
          <p:cNvPr id="291845" name="Picture 5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752600" y="1066800"/>
            <a:ext cx="6116637" cy="2195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2169</Words>
  <Application>WPS Presentation</Application>
  <PresentationFormat>On-screen Show (4:3)</PresentationFormat>
  <Paragraphs>84</Paragraphs>
  <Slides>8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6" baseType="lpstr">
      <vt:lpstr>Arial</vt:lpstr>
      <vt:lpstr>SimSun</vt:lpstr>
      <vt:lpstr>Wingdings</vt:lpstr>
      <vt:lpstr>Times New Roman</vt:lpstr>
      <vt:lpstr>Calibri</vt:lpstr>
      <vt:lpstr>Microsoft YaHei</vt:lpstr>
      <vt:lpstr>Arial Unicode MS</vt:lpstr>
      <vt:lpstr>Office Theme</vt:lpstr>
      <vt:lpstr>PowerPoint 演示文稿</vt:lpstr>
      <vt:lpstr>Trạng thái toàn cục</vt:lpstr>
      <vt:lpstr>Trạng thái toàn cục</vt:lpstr>
      <vt:lpstr>Lát cắt nhất quán</vt:lpstr>
      <vt:lpstr>Lát cắt nhất quán (2)</vt:lpstr>
      <vt:lpstr>Lát cắt nhất quán (3)</vt:lpstr>
      <vt:lpstr>Lát cắt nhất quán (4)</vt:lpstr>
      <vt:lpstr>Lát cắt nhất quán (5)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Trạng thái toàn cục</dc:title>
  <dc:creator>Ngọc Bảo Lê</dc:creator>
  <cp:lastModifiedBy>Vinh iMango</cp:lastModifiedBy>
  <cp:revision>25</cp:revision>
  <dcterms:created xsi:type="dcterms:W3CDTF">2006-08-16T00:00:00Z</dcterms:created>
  <dcterms:modified xsi:type="dcterms:W3CDTF">2024-09-22T17:01:53Z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A98F8C7040E144AD89B1C9C6B1075EF4_13</vt:lpwstr>
  </property>
  <property fmtid="{D5CDD505-2E9C-101B-9397-08002B2CF9AE}" pid="3" name="KSOProductBuildVer">
    <vt:lpwstr>1033-12.2.0.18283</vt:lpwstr>
  </property>
</Properties>
</file>