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3"/>
    <p:sldId id="257" r:id="rId4"/>
    <p:sldId id="258" r:id="rId5"/>
    <p:sldId id="261" r:id="rId6"/>
    <p:sldId id="260" r:id="rId8"/>
    <p:sldId id="262" r:id="rId9"/>
    <p:sldId id="263" r:id="rId10"/>
    <p:sldId id="259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9BDDAE-8BEA-47B2-9E34-B8DC82354023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13DB3D-04CE-49E0-A4CC-F275E8E50B12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DD4A4061-DE0D-4753-9682-4BF1688A4F3C}" type="slidenum">
              <a:rPr lang="en-US"/>
            </a:fld>
            <a:endParaRPr lang="en-US"/>
          </a:p>
        </p:txBody>
      </p:sp>
      <p:sp>
        <p:nvSpPr>
          <p:cNvPr id="236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0315F3D1-19A2-464D-9C5D-2CA72DDD114B}" type="slidenum">
              <a:rPr lang="en-US"/>
            </a:fld>
            <a:endParaRPr lang="en-US"/>
          </a:p>
        </p:txBody>
      </p:sp>
      <p:sp>
        <p:nvSpPr>
          <p:cNvPr id="233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33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7EBD9F4-3F0E-4BC9-BDC3-0099A55A3047}" type="slidenum">
              <a:rPr lang="en-US"/>
            </a:fld>
            <a:endParaRPr lang="en-US"/>
          </a:p>
        </p:txBody>
      </p:sp>
      <p:sp>
        <p:nvSpPr>
          <p:cNvPr id="284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84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7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0" y="76200"/>
            <a:ext cx="9144000" cy="6629400"/>
            <a:chOff x="960" y="360"/>
            <a:chExt cx="14900" cy="11180"/>
          </a:xfrm>
        </p:grpSpPr>
        <p:pic>
          <p:nvPicPr>
            <p:cNvPr id="2054" name="Picture 3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960" y="360"/>
              <a:ext cx="14900" cy="11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55" name="Rectangle 4"/>
            <p:cNvSpPr>
              <a:spLocks noChangeArrowheads="1"/>
            </p:cNvSpPr>
            <p:nvPr/>
          </p:nvSpPr>
          <p:spPr bwMode="auto">
            <a:xfrm>
              <a:off x="960" y="10094"/>
              <a:ext cx="14900" cy="144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6" name="Rectangle 5"/>
            <p:cNvSpPr>
              <a:spLocks noChangeArrowheads="1"/>
            </p:cNvSpPr>
            <p:nvPr/>
          </p:nvSpPr>
          <p:spPr bwMode="auto">
            <a:xfrm>
              <a:off x="960" y="10228"/>
              <a:ext cx="3651" cy="1163"/>
            </a:xfrm>
            <a:prstGeom prst="rect">
              <a:avLst/>
            </a:prstGeom>
            <a:solidFill>
              <a:srgbClr val="DD8047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7" name="Rectangle 7"/>
            <p:cNvSpPr>
              <a:spLocks noChangeArrowheads="1"/>
            </p:cNvSpPr>
            <p:nvPr/>
          </p:nvSpPr>
          <p:spPr bwMode="auto">
            <a:xfrm>
              <a:off x="4809" y="6943"/>
              <a:ext cx="10555" cy="2982"/>
            </a:xfrm>
            <a:prstGeom prst="rect">
              <a:avLst/>
            </a:prstGeom>
            <a:solidFill>
              <a:srgbClr val="00B05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51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3253350" tIns="119025" rIns="1120422" bIns="0" anchor="ctr">
            <a:spAutoFit/>
          </a:bodyPr>
          <a:lstStyle/>
          <a:p>
            <a:endParaRPr lang="en-US"/>
          </a:p>
        </p:txBody>
      </p:sp>
      <p:sp>
        <p:nvSpPr>
          <p:cNvPr id="2052" name="Text Box 8"/>
          <p:cNvSpPr txBox="1">
            <a:spLocks noChangeArrowheads="1"/>
          </p:cNvSpPr>
          <p:nvPr/>
        </p:nvSpPr>
        <p:spPr bwMode="auto">
          <a:xfrm>
            <a:off x="2124075" y="5791200"/>
            <a:ext cx="7019925" cy="738188"/>
          </a:xfrm>
          <a:prstGeom prst="rect">
            <a:avLst/>
          </a:prstGeom>
          <a:solidFill>
            <a:srgbClr val="94B6D2"/>
          </a:solidFill>
          <a:ln w="9525">
            <a:noFill/>
            <a:miter lim="800000"/>
          </a:ln>
        </p:spPr>
        <p:txBody>
          <a:bodyPr lIns="0" tIns="0" rIns="0" bIns="0"/>
          <a:lstStyle/>
          <a:p>
            <a:r>
              <a:rPr lang="vi-VN" sz="27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27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vi-VN" sz="27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 </a:t>
            </a:r>
            <a:r>
              <a:rPr lang="en-US" sz="27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LÊ NGỌC BẢO</a:t>
            </a:r>
            <a:endParaRPr lang="en-US" sz="270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eaLnBrk="0" hangingPunct="0"/>
            <a:r>
              <a:rPr lang="en-US" sz="140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HỌC ViỆN CÔNG NGHỆ BƯU CHÍNH ViỄN THÔNG CƠ SỎ TPHCM</a:t>
            </a:r>
            <a:endParaRPr lang="vi-VN" sz="180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053" name="Rectangle 10"/>
          <p:cNvSpPr>
            <a:spLocks noChangeArrowheads="1"/>
          </p:cNvSpPr>
          <p:nvPr/>
        </p:nvSpPr>
        <p:spPr bwMode="auto">
          <a:xfrm>
            <a:off x="2362200" y="3581400"/>
            <a:ext cx="6477000" cy="212365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algn="ctr"/>
            <a:endParaRPr lang="vi-VN" sz="4400" dirty="0">
              <a:solidFill>
                <a:srgbClr val="EBDDC3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eaLnBrk="0" hangingPunct="0"/>
            <a:r>
              <a:rPr lang="en-US" sz="4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NHẤT QUÁN VÀ VẤN ĐỀ NHÂN BẢN</a:t>
            </a:r>
            <a:endParaRPr lang="en-US" sz="4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US" dirty="0" err="1" smtClean="0"/>
              <a:t>Khái</a:t>
            </a:r>
            <a:r>
              <a:rPr lang="en-US" dirty="0" smtClean="0"/>
              <a:t> </a:t>
            </a:r>
            <a:r>
              <a:rPr lang="en-US" dirty="0" err="1" smtClean="0"/>
              <a:t>niệm</a:t>
            </a:r>
            <a:r>
              <a:rPr lang="en-US" dirty="0" smtClean="0"/>
              <a:t> </a:t>
            </a:r>
            <a:r>
              <a:rPr lang="en-US" dirty="0" err="1" smtClean="0"/>
              <a:t>chung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200" dirty="0" err="1" smtClean="0"/>
              <a:t>Đặt</a:t>
            </a:r>
            <a:r>
              <a:rPr lang="en-US" sz="2200" dirty="0" smtClean="0"/>
              <a:t> </a:t>
            </a:r>
            <a:r>
              <a:rPr lang="en-US" sz="2200" dirty="0" err="1" smtClean="0"/>
              <a:t>vấn</a:t>
            </a:r>
            <a:r>
              <a:rPr lang="en-US" sz="2200" dirty="0" smtClean="0"/>
              <a:t> </a:t>
            </a:r>
            <a:r>
              <a:rPr lang="en-US" sz="2200" dirty="0" err="1" smtClean="0"/>
              <a:t>đề</a:t>
            </a:r>
            <a:endParaRPr lang="en-US" sz="22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 err="1" smtClean="0"/>
              <a:t>Để</a:t>
            </a:r>
            <a:r>
              <a:rPr lang="en-US" sz="2200" dirty="0" smtClean="0"/>
              <a:t> </a:t>
            </a:r>
            <a:r>
              <a:rPr lang="en-US" sz="2200" dirty="0" err="1" smtClean="0"/>
              <a:t>đảm</a:t>
            </a:r>
            <a:r>
              <a:rPr lang="en-US" sz="2200" dirty="0" smtClean="0"/>
              <a:t> </a:t>
            </a:r>
            <a:r>
              <a:rPr lang="en-US" sz="2200" dirty="0" err="1" smtClean="0"/>
              <a:t>bảo</a:t>
            </a:r>
            <a:r>
              <a:rPr lang="en-US" sz="2200" dirty="0" smtClean="0"/>
              <a:t> an </a:t>
            </a:r>
            <a:r>
              <a:rPr lang="en-US" sz="2200" dirty="0" err="1" smtClean="0"/>
              <a:t>toàn</a:t>
            </a:r>
            <a:r>
              <a:rPr lang="en-US" sz="2200" dirty="0" smtClean="0"/>
              <a:t> </a:t>
            </a:r>
            <a:r>
              <a:rPr lang="en-US" sz="2200" dirty="0" err="1" smtClean="0"/>
              <a:t>thông</a:t>
            </a:r>
            <a:r>
              <a:rPr lang="en-US" sz="2200" dirty="0" smtClean="0"/>
              <a:t> tin </a:t>
            </a:r>
            <a:r>
              <a:rPr lang="en-US" sz="2200" dirty="0" err="1" smtClean="0"/>
              <a:t>cho</a:t>
            </a:r>
            <a:r>
              <a:rPr lang="en-US" sz="2200" dirty="0" smtClean="0"/>
              <a:t> HTPT,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lưu</a:t>
            </a:r>
            <a:r>
              <a:rPr lang="en-US" sz="2200" dirty="0" smtClean="0"/>
              <a:t> </a:t>
            </a:r>
            <a:r>
              <a:rPr lang="en-US" sz="2200" dirty="0" err="1" smtClean="0"/>
              <a:t>trữ</a:t>
            </a:r>
            <a:r>
              <a:rPr lang="en-US" sz="2200" dirty="0" smtClean="0"/>
              <a:t> </a:t>
            </a:r>
            <a:r>
              <a:rPr lang="en-US" sz="2200" dirty="0" err="1" smtClean="0"/>
              <a:t>tại</a:t>
            </a:r>
            <a:r>
              <a:rPr lang="en-US" sz="2200" dirty="0" smtClean="0"/>
              <a:t> </a:t>
            </a:r>
            <a:r>
              <a:rPr lang="en-US" sz="2200" dirty="0" err="1" smtClean="0"/>
              <a:t>nhiều</a:t>
            </a:r>
            <a:r>
              <a:rPr lang="en-US" sz="2200" dirty="0" smtClean="0"/>
              <a:t> </a:t>
            </a:r>
            <a:r>
              <a:rPr lang="en-US" sz="2200" dirty="0" err="1" smtClean="0"/>
              <a:t>vị</a:t>
            </a:r>
            <a:r>
              <a:rPr lang="en-US" sz="2200" dirty="0" smtClean="0"/>
              <a:t> </a:t>
            </a:r>
            <a:r>
              <a:rPr lang="en-US" sz="2200" dirty="0" err="1" smtClean="0"/>
              <a:t>trí</a:t>
            </a:r>
            <a:r>
              <a:rPr lang="en-US" sz="2200" dirty="0" smtClean="0"/>
              <a:t> </a:t>
            </a:r>
            <a:r>
              <a:rPr lang="en-US" sz="2200" dirty="0" err="1" smtClean="0"/>
              <a:t>vật</a:t>
            </a:r>
            <a:r>
              <a:rPr lang="en-US" sz="2200" dirty="0" smtClean="0"/>
              <a:t> </a:t>
            </a:r>
            <a:r>
              <a:rPr lang="en-US" sz="2200" dirty="0" err="1" smtClean="0"/>
              <a:t>lý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nhiều</a:t>
            </a:r>
            <a:r>
              <a:rPr lang="en-US" sz="2200" dirty="0" smtClean="0"/>
              <a:t> </a:t>
            </a:r>
            <a:r>
              <a:rPr lang="en-US" sz="2200" dirty="0" err="1" smtClean="0"/>
              <a:t>bản</a:t>
            </a:r>
            <a:r>
              <a:rPr lang="en-US" sz="2200" dirty="0" smtClean="0"/>
              <a:t> </a:t>
            </a:r>
            <a:r>
              <a:rPr lang="en-US" sz="2200" dirty="0" err="1" smtClean="0"/>
              <a:t>sao</a:t>
            </a:r>
            <a:r>
              <a:rPr lang="en-US" sz="2200" dirty="0" smtClean="0"/>
              <a:t> </a:t>
            </a:r>
            <a:r>
              <a:rPr lang="en-US" sz="2200" dirty="0" err="1" smtClean="0"/>
              <a:t>cho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đó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 err="1" smtClean="0"/>
              <a:t>Vấn</a:t>
            </a:r>
            <a:r>
              <a:rPr lang="en-US" sz="2200" dirty="0" smtClean="0"/>
              <a:t> </a:t>
            </a:r>
            <a:r>
              <a:rPr lang="en-US" sz="2200" dirty="0" err="1" smtClean="0"/>
              <a:t>đề</a:t>
            </a:r>
            <a:r>
              <a:rPr lang="en-US" sz="2200" dirty="0" smtClean="0"/>
              <a:t> </a:t>
            </a:r>
            <a:r>
              <a:rPr lang="en-US" sz="2200" dirty="0" err="1" smtClean="0"/>
              <a:t>nảy</a:t>
            </a:r>
            <a:r>
              <a:rPr lang="en-US" sz="2200" dirty="0" smtClean="0"/>
              <a:t> </a:t>
            </a:r>
            <a:r>
              <a:rPr lang="en-US" sz="2200" dirty="0" err="1" smtClean="0"/>
              <a:t>sinh</a:t>
            </a:r>
            <a:r>
              <a:rPr lang="en-US" sz="2200" dirty="0" smtClean="0"/>
              <a:t> </a:t>
            </a:r>
            <a:r>
              <a:rPr lang="en-US" sz="2200" dirty="0" err="1" smtClean="0"/>
              <a:t>đó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 </a:t>
            </a:r>
            <a:r>
              <a:rPr lang="en-US" sz="2200" dirty="0" err="1" smtClean="0"/>
              <a:t>tính</a:t>
            </a:r>
            <a:r>
              <a:rPr lang="en-US" sz="2200" dirty="0" smtClean="0"/>
              <a:t> </a:t>
            </a:r>
            <a:r>
              <a:rPr lang="en-US" sz="2200" dirty="0" err="1" smtClean="0"/>
              <a:t>toàn</a:t>
            </a:r>
            <a:r>
              <a:rPr lang="en-US" sz="2200" dirty="0" smtClean="0"/>
              <a:t> </a:t>
            </a:r>
            <a:r>
              <a:rPr lang="en-US" sz="2200" dirty="0" err="1" smtClean="0"/>
              <a:t>vẹn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trên</a:t>
            </a:r>
            <a:r>
              <a:rPr lang="en-US" sz="2200" dirty="0" smtClean="0"/>
              <a:t> </a:t>
            </a:r>
            <a:r>
              <a:rPr lang="en-US" sz="2200" dirty="0" err="1" smtClean="0"/>
              <a:t>toàn</a:t>
            </a:r>
            <a:r>
              <a:rPr lang="en-US" sz="2200" dirty="0" smtClean="0"/>
              <a:t> </a:t>
            </a:r>
            <a:r>
              <a:rPr lang="en-US" sz="2200" dirty="0" err="1" smtClean="0"/>
              <a:t>bộ</a:t>
            </a:r>
            <a:r>
              <a:rPr lang="en-US" sz="2200" dirty="0" smtClean="0"/>
              <a:t> </a:t>
            </a:r>
            <a:r>
              <a:rPr lang="en-US" sz="2200" dirty="0" err="1" smtClean="0"/>
              <a:t>hệ</a:t>
            </a:r>
            <a:r>
              <a:rPr lang="en-US" sz="2200" dirty="0" smtClean="0"/>
              <a:t> </a:t>
            </a:r>
            <a:r>
              <a:rPr lang="en-US" sz="2200" dirty="0" err="1" smtClean="0"/>
              <a:t>thống</a:t>
            </a:r>
            <a:r>
              <a:rPr lang="en-US" sz="2200" dirty="0" smtClean="0"/>
              <a:t>, </a:t>
            </a:r>
            <a:r>
              <a:rPr lang="en-US" sz="2200" dirty="0" err="1" smtClean="0"/>
              <a:t>nói</a:t>
            </a:r>
            <a:r>
              <a:rPr lang="en-US" sz="2200" dirty="0" smtClean="0"/>
              <a:t> </a:t>
            </a:r>
            <a:r>
              <a:rPr lang="en-US" sz="2200" dirty="0" err="1" smtClean="0"/>
              <a:t>cách</a:t>
            </a:r>
            <a:r>
              <a:rPr lang="en-US" sz="2200" dirty="0" smtClean="0"/>
              <a:t> </a:t>
            </a:r>
            <a:r>
              <a:rPr lang="en-US" sz="2200" dirty="0" err="1" smtClean="0"/>
              <a:t>khác</a:t>
            </a:r>
            <a:r>
              <a:rPr lang="en-US" sz="2200" dirty="0" smtClean="0"/>
              <a:t> </a:t>
            </a:r>
            <a:r>
              <a:rPr lang="en-US" sz="2200" dirty="0" err="1" smtClean="0"/>
              <a:t>cần</a:t>
            </a:r>
            <a:r>
              <a:rPr lang="en-US" sz="2200" dirty="0" smtClean="0"/>
              <a:t> </a:t>
            </a:r>
            <a:r>
              <a:rPr lang="en-US" sz="2200" dirty="0" err="1" smtClean="0"/>
              <a:t>phải</a:t>
            </a:r>
            <a:r>
              <a:rPr lang="en-US" sz="2200" dirty="0" smtClean="0"/>
              <a:t> </a:t>
            </a:r>
            <a:r>
              <a:rPr lang="en-US" sz="2200" dirty="0" err="1" smtClean="0"/>
              <a:t>đảm</a:t>
            </a:r>
            <a:r>
              <a:rPr lang="en-US" sz="2200" dirty="0" smtClean="0"/>
              <a:t> </a:t>
            </a:r>
            <a:r>
              <a:rPr lang="en-US" sz="2200" dirty="0" err="1" smtClean="0"/>
              <a:t>bảo</a:t>
            </a:r>
            <a:r>
              <a:rPr lang="en-US" sz="2200" dirty="0" smtClean="0"/>
              <a:t> </a:t>
            </a:r>
            <a:r>
              <a:rPr lang="en-US" sz="2200" dirty="0" err="1" smtClean="0"/>
              <a:t>tính</a:t>
            </a:r>
            <a:r>
              <a:rPr lang="en-US" sz="2200" dirty="0" smtClean="0"/>
              <a:t> </a:t>
            </a:r>
            <a:r>
              <a:rPr lang="en-US" sz="2200" dirty="0" err="1" smtClean="0"/>
              <a:t>đồng</a:t>
            </a:r>
            <a:r>
              <a:rPr lang="en-US" sz="2200" dirty="0" smtClean="0"/>
              <a:t> </a:t>
            </a:r>
            <a:r>
              <a:rPr lang="en-US" sz="2200" dirty="0" err="1" smtClean="0"/>
              <a:t>nhất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.</a:t>
            </a:r>
            <a:endParaRPr lang="en-US" sz="22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err="1" smtClean="0"/>
              <a:t>Lý</a:t>
            </a:r>
            <a:r>
              <a:rPr lang="en-US" sz="2200" dirty="0" smtClean="0"/>
              <a:t> do </a:t>
            </a:r>
            <a:r>
              <a:rPr lang="en-US" sz="2200" dirty="0" err="1" smtClean="0"/>
              <a:t>sử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 </a:t>
            </a:r>
            <a:r>
              <a:rPr lang="en-US" sz="2200" dirty="0" err="1" smtClean="0"/>
              <a:t>bản</a:t>
            </a:r>
            <a:r>
              <a:rPr lang="en-US" sz="2200" dirty="0" smtClean="0"/>
              <a:t> </a:t>
            </a:r>
            <a:r>
              <a:rPr lang="en-US" sz="2200" dirty="0" err="1" smtClean="0"/>
              <a:t>sao</a:t>
            </a:r>
            <a:r>
              <a:rPr lang="en-US" sz="2200" dirty="0" smtClean="0"/>
              <a:t>: </a:t>
            </a:r>
            <a:endParaRPr lang="en-US" sz="22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 err="1" smtClean="0"/>
              <a:t>Tăng</a:t>
            </a:r>
            <a:r>
              <a:rPr lang="en-US" sz="2200" dirty="0" smtClean="0"/>
              <a:t> </a:t>
            </a:r>
            <a:r>
              <a:rPr lang="en-US" sz="2200" dirty="0" err="1" smtClean="0"/>
              <a:t>độ</a:t>
            </a:r>
            <a:r>
              <a:rPr lang="en-US" sz="2200" dirty="0" smtClean="0"/>
              <a:t> tin </a:t>
            </a:r>
            <a:r>
              <a:rPr lang="en-US" sz="2200" dirty="0" err="1" smtClean="0"/>
              <a:t>cậy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tính</a:t>
            </a:r>
            <a:r>
              <a:rPr lang="en-US" sz="2200" dirty="0" smtClean="0"/>
              <a:t> </a:t>
            </a:r>
            <a:r>
              <a:rPr lang="en-US" sz="2200" dirty="0" err="1" smtClean="0"/>
              <a:t>sẵn</a:t>
            </a:r>
            <a:r>
              <a:rPr lang="en-US" sz="2200" dirty="0" smtClean="0"/>
              <a:t> </a:t>
            </a:r>
            <a:r>
              <a:rPr lang="en-US" sz="2200" dirty="0" err="1" smtClean="0"/>
              <a:t>sàng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</a:t>
            </a:r>
            <a:r>
              <a:rPr lang="en-US" sz="2200" dirty="0" err="1" smtClean="0"/>
              <a:t>hệ</a:t>
            </a:r>
            <a:r>
              <a:rPr lang="en-US" sz="2200" dirty="0" smtClean="0"/>
              <a:t> </a:t>
            </a:r>
            <a:r>
              <a:rPr lang="en-US" sz="2200" dirty="0" err="1" smtClean="0"/>
              <a:t>thống</a:t>
            </a:r>
            <a:r>
              <a:rPr lang="en-US" sz="2200" dirty="0" smtClean="0"/>
              <a:t>; </a:t>
            </a:r>
            <a:endParaRPr lang="en-US" sz="22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 err="1" smtClean="0"/>
              <a:t>Tăng</a:t>
            </a:r>
            <a:r>
              <a:rPr lang="en-US" sz="2200" dirty="0" smtClean="0"/>
              <a:t> </a:t>
            </a:r>
            <a:r>
              <a:rPr lang="en-US" sz="2200" dirty="0" err="1" smtClean="0"/>
              <a:t>hiệu</a:t>
            </a:r>
            <a:r>
              <a:rPr lang="en-US" sz="2200" dirty="0" smtClean="0"/>
              <a:t> </a:t>
            </a:r>
            <a:r>
              <a:rPr lang="en-US" sz="2200" dirty="0" err="1" smtClean="0"/>
              <a:t>năng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</a:t>
            </a:r>
            <a:r>
              <a:rPr lang="en-US" sz="2200" dirty="0" err="1" smtClean="0"/>
              <a:t>hệ</a:t>
            </a:r>
            <a:r>
              <a:rPr lang="en-US" sz="2200" dirty="0" smtClean="0"/>
              <a:t> </a:t>
            </a:r>
            <a:r>
              <a:rPr lang="en-US" sz="2200" dirty="0" err="1" smtClean="0"/>
              <a:t>thống</a:t>
            </a:r>
            <a:r>
              <a:rPr lang="en-US" sz="2200" dirty="0" smtClean="0"/>
              <a:t>: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thể</a:t>
            </a:r>
            <a:r>
              <a:rPr lang="en-US" sz="2200" dirty="0" smtClean="0"/>
              <a:t> </a:t>
            </a:r>
            <a:r>
              <a:rPr lang="en-US" sz="2200" dirty="0" err="1" smtClean="0"/>
              <a:t>tăng</a:t>
            </a:r>
            <a:r>
              <a:rPr lang="en-US" sz="2200" dirty="0" smtClean="0"/>
              <a:t> </a:t>
            </a:r>
            <a:r>
              <a:rPr lang="en-US" sz="2200" dirty="0" err="1" smtClean="0"/>
              <a:t>quy</a:t>
            </a:r>
            <a:r>
              <a:rPr lang="en-US" sz="2200" dirty="0" smtClean="0"/>
              <a:t> </a:t>
            </a:r>
            <a:r>
              <a:rPr lang="en-US" sz="2200" dirty="0" err="1" smtClean="0"/>
              <a:t>mô</a:t>
            </a:r>
            <a:r>
              <a:rPr lang="en-US" sz="2200" dirty="0" smtClean="0"/>
              <a:t> </a:t>
            </a:r>
            <a:r>
              <a:rPr lang="en-US" sz="2200" dirty="0" err="1" smtClean="0"/>
              <a:t>hệ</a:t>
            </a:r>
            <a:r>
              <a:rPr lang="en-US" sz="2200" dirty="0" smtClean="0"/>
              <a:t> </a:t>
            </a:r>
            <a:r>
              <a:rPr lang="en-US" sz="2200" dirty="0" err="1" smtClean="0"/>
              <a:t>thống</a:t>
            </a:r>
            <a:r>
              <a:rPr lang="en-US" sz="2200" dirty="0" smtClean="0"/>
              <a:t> </a:t>
            </a:r>
            <a:r>
              <a:rPr lang="en-US" sz="2200" dirty="0" err="1" smtClean="0"/>
              <a:t>cả</a:t>
            </a:r>
            <a:r>
              <a:rPr lang="en-US" sz="2200" dirty="0" smtClean="0"/>
              <a:t> </a:t>
            </a:r>
            <a:r>
              <a:rPr lang="en-US" sz="2200" dirty="0" err="1" smtClean="0"/>
              <a:t>về</a:t>
            </a:r>
            <a:r>
              <a:rPr lang="en-US" sz="2200" dirty="0" smtClean="0"/>
              <a:t> </a:t>
            </a:r>
            <a:r>
              <a:rPr lang="en-US" sz="2200" dirty="0" err="1" smtClean="0"/>
              <a:t>số</a:t>
            </a:r>
            <a:r>
              <a:rPr lang="en-US" sz="2200" dirty="0" smtClean="0"/>
              <a:t> </a:t>
            </a:r>
            <a:r>
              <a:rPr lang="en-US" sz="2200" dirty="0" err="1" smtClean="0"/>
              <a:t>lượng</a:t>
            </a:r>
            <a:r>
              <a:rPr lang="en-US" sz="2200" dirty="0" smtClean="0"/>
              <a:t> </a:t>
            </a:r>
            <a:r>
              <a:rPr lang="en-US" sz="2200" dirty="0" err="1" smtClean="0"/>
              <a:t>lẫn</a:t>
            </a:r>
            <a:r>
              <a:rPr lang="en-US" sz="2200" dirty="0" smtClean="0"/>
              <a:t> </a:t>
            </a:r>
            <a:r>
              <a:rPr lang="en-US" sz="2200" dirty="0" err="1" smtClean="0"/>
              <a:t>phạm</a:t>
            </a:r>
            <a:r>
              <a:rPr lang="en-US" sz="2200" dirty="0" smtClean="0"/>
              <a:t> vi </a:t>
            </a:r>
            <a:r>
              <a:rPr lang="en-US" sz="2200" dirty="0" err="1" smtClean="0"/>
              <a:t>địa</a:t>
            </a:r>
            <a:r>
              <a:rPr lang="en-US" sz="2200" dirty="0" smtClean="0"/>
              <a:t> </a:t>
            </a:r>
            <a:r>
              <a:rPr lang="en-US" sz="2200" dirty="0" err="1" smtClean="0"/>
              <a:t>lý</a:t>
            </a:r>
            <a:r>
              <a:rPr lang="en-US" sz="2200" dirty="0" smtClean="0"/>
              <a:t>.</a:t>
            </a:r>
            <a:endParaRPr lang="en-US" sz="22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err="1" smtClean="0"/>
              <a:t>Tính</a:t>
            </a:r>
            <a:r>
              <a:rPr lang="en-US" sz="2200" dirty="0" smtClean="0"/>
              <a:t>  </a:t>
            </a:r>
            <a:r>
              <a:rPr lang="en-US" sz="2200" dirty="0" err="1" smtClean="0"/>
              <a:t>toàn</a:t>
            </a:r>
            <a:r>
              <a:rPr lang="en-US" sz="2200" dirty="0" smtClean="0"/>
              <a:t> </a:t>
            </a:r>
            <a:r>
              <a:rPr lang="en-US" sz="2200" dirty="0" err="1" smtClean="0"/>
              <a:t>vẹn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bị</a:t>
            </a:r>
            <a:r>
              <a:rPr lang="en-US" sz="2200" dirty="0" smtClean="0"/>
              <a:t> </a:t>
            </a:r>
            <a:r>
              <a:rPr lang="en-US" sz="2200" dirty="0" err="1" smtClean="0"/>
              <a:t>suy</a:t>
            </a:r>
            <a:r>
              <a:rPr lang="en-US" sz="2200" dirty="0" smtClean="0"/>
              <a:t> </a:t>
            </a:r>
            <a:r>
              <a:rPr lang="en-US" sz="2200" dirty="0" err="1" smtClean="0"/>
              <a:t>giảm</a:t>
            </a:r>
            <a:r>
              <a:rPr lang="en-US" sz="2200" dirty="0" smtClean="0"/>
              <a:t>. Do </a:t>
            </a:r>
            <a:r>
              <a:rPr lang="en-US" sz="2200" dirty="0" err="1" smtClean="0"/>
              <a:t>sử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 </a:t>
            </a:r>
            <a:r>
              <a:rPr lang="en-US" sz="2200" dirty="0" err="1" smtClean="0"/>
              <a:t>bản</a:t>
            </a:r>
            <a:r>
              <a:rPr lang="en-US" sz="2200" dirty="0" smtClean="0"/>
              <a:t> </a:t>
            </a:r>
            <a:r>
              <a:rPr lang="en-US" sz="2200" dirty="0" err="1" smtClean="0"/>
              <a:t>sao</a:t>
            </a:r>
            <a:r>
              <a:rPr lang="en-US" sz="2200" dirty="0" smtClean="0"/>
              <a:t> </a:t>
            </a:r>
            <a:r>
              <a:rPr lang="en-US" sz="2200" dirty="0" err="1" smtClean="0"/>
              <a:t>nên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thể</a:t>
            </a:r>
            <a:r>
              <a:rPr lang="en-US" sz="2200" dirty="0" smtClean="0"/>
              <a:t> </a:t>
            </a:r>
            <a:r>
              <a:rPr lang="en-US" sz="2200" dirty="0" err="1" smtClean="0"/>
              <a:t>xảy</a:t>
            </a:r>
            <a:r>
              <a:rPr lang="en-US" sz="2200" dirty="0" smtClean="0"/>
              <a:t> </a:t>
            </a:r>
            <a:r>
              <a:rPr lang="en-US" sz="2200" dirty="0" err="1" smtClean="0"/>
              <a:t>ra</a:t>
            </a:r>
            <a:r>
              <a:rPr lang="en-US" sz="2200" dirty="0" smtClean="0"/>
              <a:t> </a:t>
            </a:r>
            <a:r>
              <a:rPr lang="en-US" sz="2200" dirty="0" err="1" smtClean="0"/>
              <a:t>trường</a:t>
            </a:r>
            <a:r>
              <a:rPr lang="en-US" sz="2200" dirty="0" smtClean="0"/>
              <a:t> </a:t>
            </a:r>
            <a:r>
              <a:rPr lang="en-US" sz="2200" dirty="0" err="1" smtClean="0"/>
              <a:t>hợp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sự</a:t>
            </a:r>
            <a:r>
              <a:rPr lang="en-US" sz="2200" dirty="0" smtClean="0"/>
              <a:t> </a:t>
            </a:r>
            <a:r>
              <a:rPr lang="en-US" sz="2200" dirty="0" err="1" smtClean="0"/>
              <a:t>thay</a:t>
            </a:r>
            <a:r>
              <a:rPr lang="en-US" sz="2200" dirty="0" smtClean="0"/>
              <a:t> </a:t>
            </a:r>
            <a:r>
              <a:rPr lang="en-US" sz="2200" dirty="0" err="1" smtClean="0"/>
              <a:t>đổi</a:t>
            </a:r>
            <a:r>
              <a:rPr lang="en-US" sz="2200" dirty="0" smtClean="0"/>
              <a:t> </a:t>
            </a:r>
            <a:r>
              <a:rPr lang="en-US" sz="2200" dirty="0" err="1" smtClean="0"/>
              <a:t>trên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mà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cập</a:t>
            </a:r>
            <a:r>
              <a:rPr lang="en-US" sz="2200" dirty="0" smtClean="0"/>
              <a:t> </a:t>
            </a:r>
            <a:r>
              <a:rPr lang="en-US" sz="2200" dirty="0" err="1" smtClean="0"/>
              <a:t>nhật</a:t>
            </a:r>
            <a:r>
              <a:rPr lang="en-US" sz="2200" dirty="0" smtClean="0"/>
              <a:t> </a:t>
            </a:r>
            <a:r>
              <a:rPr lang="en-US" sz="2200" dirty="0" err="1" smtClean="0"/>
              <a:t>trên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bản</a:t>
            </a:r>
            <a:r>
              <a:rPr lang="en-US" sz="2200" dirty="0" smtClean="0"/>
              <a:t> </a:t>
            </a:r>
            <a:r>
              <a:rPr lang="en-US" sz="2200" dirty="0" err="1" smtClean="0"/>
              <a:t>sao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</a:t>
            </a:r>
            <a:r>
              <a:rPr lang="en-US" sz="2200" dirty="0" err="1" smtClean="0"/>
              <a:t>nó.Gây</a:t>
            </a:r>
            <a:r>
              <a:rPr lang="en-US" sz="2200" dirty="0" smtClean="0"/>
              <a:t> </a:t>
            </a:r>
            <a:r>
              <a:rPr lang="en-US" sz="2200" dirty="0" err="1" smtClean="0"/>
              <a:t>ra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sai</a:t>
            </a:r>
            <a:r>
              <a:rPr lang="en-US" sz="2200" dirty="0" smtClean="0"/>
              <a:t> </a:t>
            </a:r>
            <a:r>
              <a:rPr lang="en-US" sz="2200" dirty="0" err="1" smtClean="0"/>
              <a:t>sót</a:t>
            </a:r>
            <a:r>
              <a:rPr lang="en-US" sz="2200" dirty="0" smtClean="0"/>
              <a:t> </a:t>
            </a:r>
            <a:r>
              <a:rPr lang="en-US" sz="2200" dirty="0" err="1" smtClean="0"/>
              <a:t>trong</a:t>
            </a:r>
            <a:r>
              <a:rPr lang="en-US" sz="2200" dirty="0" smtClean="0"/>
              <a:t> </a:t>
            </a:r>
            <a:r>
              <a:rPr lang="en-US" sz="2200" dirty="0" err="1" smtClean="0"/>
              <a:t>hệ</a:t>
            </a:r>
            <a:r>
              <a:rPr lang="en-US" sz="2200" dirty="0" smtClean="0"/>
              <a:t> </a:t>
            </a:r>
            <a:r>
              <a:rPr lang="en-US" sz="2200" dirty="0" err="1" smtClean="0"/>
              <a:t>thống</a:t>
            </a:r>
            <a:r>
              <a:rPr lang="en-US" sz="2200" dirty="0" smtClean="0"/>
              <a:t>. Do </a:t>
            </a:r>
            <a:r>
              <a:rPr lang="en-US" sz="2200" dirty="0" err="1" smtClean="0"/>
              <a:t>đó</a:t>
            </a:r>
            <a:r>
              <a:rPr lang="en-US" sz="2200" dirty="0" smtClean="0"/>
              <a:t>  </a:t>
            </a:r>
            <a:r>
              <a:rPr lang="en-US" sz="2200" dirty="0" err="1" smtClean="0"/>
              <a:t>cần</a:t>
            </a:r>
            <a:r>
              <a:rPr lang="en-US" sz="2200" dirty="0" smtClean="0"/>
              <a:t> </a:t>
            </a:r>
            <a:r>
              <a:rPr lang="en-US" sz="2200" dirty="0" err="1" smtClean="0"/>
              <a:t>xây</a:t>
            </a:r>
            <a:r>
              <a:rPr lang="en-US" sz="2200" dirty="0" smtClean="0"/>
              <a:t> </a:t>
            </a:r>
            <a:r>
              <a:rPr lang="en-US" sz="2200" dirty="0" err="1" smtClean="0"/>
              <a:t>dựng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mô</a:t>
            </a:r>
            <a:r>
              <a:rPr lang="en-US" sz="2200" dirty="0" smtClean="0"/>
              <a:t> </a:t>
            </a:r>
            <a:r>
              <a:rPr lang="en-US" sz="2200" dirty="0" err="1" smtClean="0"/>
              <a:t>hình</a:t>
            </a:r>
            <a:r>
              <a:rPr lang="en-US" sz="2200" dirty="0" smtClean="0"/>
              <a:t> </a:t>
            </a:r>
            <a:r>
              <a:rPr lang="en-US" sz="2200" dirty="0" err="1" smtClean="0"/>
              <a:t>đảm</a:t>
            </a:r>
            <a:r>
              <a:rPr lang="en-US" sz="2200" dirty="0" smtClean="0"/>
              <a:t> </a:t>
            </a:r>
            <a:r>
              <a:rPr lang="en-US" sz="2200" dirty="0" err="1" smtClean="0"/>
              <a:t>bảo</a:t>
            </a:r>
            <a:r>
              <a:rPr lang="en-US" sz="2200" dirty="0" smtClean="0"/>
              <a:t> </a:t>
            </a:r>
            <a:r>
              <a:rPr lang="en-US" sz="2200" dirty="0" err="1" smtClean="0"/>
              <a:t>tính</a:t>
            </a:r>
            <a:r>
              <a:rPr lang="en-US" sz="2200" dirty="0" smtClean="0"/>
              <a:t> </a:t>
            </a:r>
            <a:r>
              <a:rPr lang="en-US" sz="2200" dirty="0" err="1" smtClean="0"/>
              <a:t>toàn</a:t>
            </a:r>
            <a:r>
              <a:rPr lang="en-US" sz="2200" dirty="0" smtClean="0"/>
              <a:t> </a:t>
            </a:r>
            <a:r>
              <a:rPr lang="en-US" sz="2200" dirty="0" err="1" smtClean="0"/>
              <a:t>vẹn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.</a:t>
            </a:r>
            <a:endParaRPr lang="en-US" sz="2200" dirty="0" smtClean="0"/>
          </a:p>
          <a:p>
            <a:endParaRPr lang="en-US" sz="2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Lấy</a:t>
            </a:r>
            <a:r>
              <a:rPr lang="en-US" dirty="0" smtClean="0"/>
              <a:t> DL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tâm</a:t>
            </a:r>
            <a:endParaRPr lang="en-US" dirty="0"/>
          </a:p>
        </p:txBody>
      </p:sp>
      <p:pic>
        <p:nvPicPr>
          <p:cNvPr id="4" name="image83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2590800" y="3352800"/>
            <a:ext cx="6400800" cy="24384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6000" y="6046113"/>
            <a:ext cx="526515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i="1" dirty="0" err="1" smtClean="0"/>
              <a:t>Tổ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chức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kho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dữ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liệu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trong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hệ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thống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phân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tán</a:t>
            </a:r>
            <a:endParaRPr lang="en-US" sz="2200" i="1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71800" y="762000"/>
            <a:ext cx="5715000" cy="2362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762000" y="1066800"/>
            <a:ext cx="175445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i="1" dirty="0" err="1" smtClean="0"/>
              <a:t>Nhìn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từ</a:t>
            </a:r>
            <a:r>
              <a:rPr lang="en-US" sz="2200" i="1" dirty="0" smtClean="0"/>
              <a:t> Client</a:t>
            </a:r>
            <a:endParaRPr lang="en-US" sz="2200" i="1" dirty="0"/>
          </a:p>
        </p:txBody>
      </p:sp>
      <p:sp>
        <p:nvSpPr>
          <p:cNvPr id="8" name="Rectangle 7"/>
          <p:cNvSpPr/>
          <p:nvPr/>
        </p:nvSpPr>
        <p:spPr>
          <a:xfrm>
            <a:off x="304800" y="3429000"/>
            <a:ext cx="17544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i="1" dirty="0" err="1" smtClean="0"/>
              <a:t>Nhìn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từ</a:t>
            </a:r>
            <a:r>
              <a:rPr lang="en-US" sz="2200" i="1" dirty="0" smtClean="0"/>
              <a:t> data store</a:t>
            </a:r>
            <a:endParaRPr lang="en-US" sz="2200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1962B-B6F9-4DD0-ACD8-E2413D66D728}" type="slidenum">
              <a:rPr lang="en-US"/>
            </a:fld>
            <a:endParaRPr lang="en-US"/>
          </a:p>
        </p:txBody>
      </p:sp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/>
              <a:t>Distributed data store –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thao</a:t>
            </a:r>
            <a:r>
              <a:rPr lang="en-US" dirty="0"/>
              <a:t> </a:t>
            </a:r>
            <a:r>
              <a:rPr lang="en-US" dirty="0" err="1"/>
              <a:t>tác</a:t>
            </a:r>
            <a:endParaRPr lang="en-US" dirty="0"/>
          </a:p>
        </p:txBody>
      </p:sp>
      <p:sp>
        <p:nvSpPr>
          <p:cNvPr id="226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sz="2400" dirty="0" err="1"/>
              <a:t>Ví</a:t>
            </a:r>
            <a:r>
              <a:rPr lang="en-US" sz="2400" dirty="0"/>
              <a:t> </a:t>
            </a:r>
            <a:r>
              <a:rPr lang="en-US" sz="2400" dirty="0" err="1"/>
              <a:t>dụ</a:t>
            </a:r>
            <a:r>
              <a:rPr lang="en-US" sz="2400" dirty="0"/>
              <a:t>: </a:t>
            </a:r>
            <a:r>
              <a:rPr lang="en-US" sz="2400" dirty="0" err="1"/>
              <a:t>hai</a:t>
            </a:r>
            <a:r>
              <a:rPr lang="en-US" sz="2400" dirty="0"/>
              <a:t> client </a:t>
            </a:r>
            <a:r>
              <a:rPr lang="en-US" sz="2400" dirty="0" err="1"/>
              <a:t>truy</a:t>
            </a:r>
            <a:r>
              <a:rPr lang="en-US" sz="2400" dirty="0"/>
              <a:t> </a:t>
            </a:r>
            <a:r>
              <a:rPr lang="en-US" sz="2400" dirty="0" err="1"/>
              <a:t>nhập</a:t>
            </a:r>
            <a:r>
              <a:rPr lang="en-US" sz="2400" dirty="0"/>
              <a:t> </a:t>
            </a:r>
            <a:r>
              <a:rPr lang="en-US" sz="2400" dirty="0" err="1"/>
              <a:t>hai</a:t>
            </a:r>
            <a:r>
              <a:rPr lang="en-US" sz="2400" dirty="0"/>
              <a:t> replica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nhau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data store</a:t>
            </a:r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r>
              <a:rPr lang="en-US" sz="2400" dirty="0" err="1" smtClean="0"/>
              <a:t>Wi</a:t>
            </a:r>
            <a:r>
              <a:rPr lang="en-US" sz="2400" dirty="0" smtClean="0"/>
              <a:t>(x)a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thao</a:t>
            </a:r>
            <a:r>
              <a:rPr lang="en-US" sz="2400" dirty="0" smtClean="0"/>
              <a:t> </a:t>
            </a:r>
            <a:r>
              <a:rPr lang="en-US" sz="2400" dirty="0" err="1" smtClean="0"/>
              <a:t>tác</a:t>
            </a:r>
            <a:r>
              <a:rPr lang="en-US" sz="2400" dirty="0" smtClean="0"/>
              <a:t> </a:t>
            </a:r>
            <a:r>
              <a:rPr lang="en-US" sz="2400" dirty="0" err="1" smtClean="0"/>
              <a:t>ghi</a:t>
            </a:r>
            <a:r>
              <a:rPr lang="en-US" sz="2400" dirty="0" smtClean="0"/>
              <a:t> </a:t>
            </a:r>
            <a:r>
              <a:rPr lang="en-US" sz="2400" dirty="0" err="1" smtClean="0"/>
              <a:t>thực</a:t>
            </a:r>
            <a:r>
              <a:rPr lang="en-US" sz="2400" dirty="0" smtClean="0"/>
              <a:t> </a:t>
            </a:r>
            <a:r>
              <a:rPr lang="en-US" sz="2400" dirty="0" err="1" smtClean="0"/>
              <a:t>hiện</a:t>
            </a:r>
            <a:r>
              <a:rPr lang="en-US" sz="2400" dirty="0" smtClean="0"/>
              <a:t> </a:t>
            </a:r>
            <a:r>
              <a:rPr lang="en-US" sz="2400" dirty="0" err="1" smtClean="0"/>
              <a:t>bởi</a:t>
            </a:r>
            <a:r>
              <a:rPr lang="en-US" sz="2400" dirty="0" smtClean="0"/>
              <a:t> P(</a:t>
            </a:r>
            <a:r>
              <a:rPr lang="en-US" sz="2400" dirty="0" err="1" smtClean="0"/>
              <a:t>i</a:t>
            </a:r>
            <a:r>
              <a:rPr lang="en-US" sz="2400" dirty="0" smtClean="0"/>
              <a:t>) </a:t>
            </a:r>
            <a:r>
              <a:rPr lang="en-US" sz="2400" dirty="0" err="1" smtClean="0"/>
              <a:t>lên</a:t>
            </a:r>
            <a:r>
              <a:rPr lang="en-US" sz="2400" dirty="0" smtClean="0"/>
              <a:t> </a:t>
            </a:r>
            <a:r>
              <a:rPr lang="en-US" sz="2400" dirty="0" err="1" smtClean="0"/>
              <a:t>mục</a:t>
            </a:r>
            <a:r>
              <a:rPr lang="en-US" sz="2400" dirty="0" smtClean="0"/>
              <a:t> </a:t>
            </a:r>
            <a:r>
              <a:rPr lang="en-US" sz="2400" dirty="0" err="1" smtClean="0"/>
              <a:t>dữ</a:t>
            </a:r>
            <a:r>
              <a:rPr lang="en-US" sz="2400" dirty="0" smtClean="0"/>
              <a:t> </a:t>
            </a:r>
            <a:r>
              <a:rPr lang="en-US" sz="2400" dirty="0" err="1" smtClean="0"/>
              <a:t>liệu</a:t>
            </a:r>
            <a:r>
              <a:rPr lang="en-US" sz="2400" dirty="0" smtClean="0"/>
              <a:t> x  </a:t>
            </a:r>
            <a:r>
              <a:rPr lang="en-US" sz="2400" dirty="0" err="1" smtClean="0"/>
              <a:t>giá</a:t>
            </a:r>
            <a:r>
              <a:rPr lang="en-US" sz="2400" dirty="0" smtClean="0"/>
              <a:t> </a:t>
            </a:r>
            <a:r>
              <a:rPr lang="en-US" sz="2400" dirty="0" err="1" smtClean="0"/>
              <a:t>trị</a:t>
            </a:r>
            <a:r>
              <a:rPr lang="en-US" sz="2400" dirty="0" smtClean="0"/>
              <a:t> a.</a:t>
            </a:r>
            <a:endParaRPr lang="en-US" sz="2400" dirty="0" smtClean="0"/>
          </a:p>
          <a:p>
            <a:r>
              <a:rPr lang="en-US" sz="2400" dirty="0" smtClean="0"/>
              <a:t> </a:t>
            </a:r>
            <a:r>
              <a:rPr lang="en-US" sz="2400" dirty="0" err="1" smtClean="0"/>
              <a:t>Ri</a:t>
            </a:r>
            <a:r>
              <a:rPr lang="en-US" sz="2400" dirty="0" smtClean="0"/>
              <a:t>(x)b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thao</a:t>
            </a:r>
            <a:r>
              <a:rPr lang="en-US" sz="2400" dirty="0" smtClean="0"/>
              <a:t> </a:t>
            </a:r>
            <a:r>
              <a:rPr lang="en-US" sz="2400" dirty="0" err="1" smtClean="0"/>
              <a:t>tác</a:t>
            </a:r>
            <a:r>
              <a:rPr lang="en-US" sz="2400" dirty="0" smtClean="0"/>
              <a:t> </a:t>
            </a:r>
            <a:r>
              <a:rPr lang="en-US" sz="2400" dirty="0" err="1" smtClean="0"/>
              <a:t>đọc</a:t>
            </a:r>
            <a:r>
              <a:rPr lang="en-US" sz="2400" dirty="0" smtClean="0"/>
              <a:t> </a:t>
            </a:r>
            <a:r>
              <a:rPr lang="en-US" sz="2400" dirty="0" err="1" smtClean="0"/>
              <a:t>thực</a:t>
            </a:r>
            <a:r>
              <a:rPr lang="en-US" sz="2400" dirty="0" smtClean="0"/>
              <a:t> </a:t>
            </a:r>
            <a:r>
              <a:rPr lang="en-US" sz="2400" dirty="0" err="1" smtClean="0"/>
              <a:t>hiện</a:t>
            </a:r>
            <a:r>
              <a:rPr lang="en-US" sz="2400" dirty="0" smtClean="0"/>
              <a:t> </a:t>
            </a:r>
            <a:r>
              <a:rPr lang="en-US" sz="2400" dirty="0" err="1" smtClean="0"/>
              <a:t>bởi</a:t>
            </a:r>
            <a:r>
              <a:rPr lang="en-US" sz="2400" dirty="0" smtClean="0"/>
              <a:t> P(</a:t>
            </a:r>
            <a:r>
              <a:rPr lang="en-US" sz="2400" dirty="0" err="1" smtClean="0"/>
              <a:t>i</a:t>
            </a:r>
            <a:r>
              <a:rPr lang="en-US" sz="2400" dirty="0" smtClean="0"/>
              <a:t>) </a:t>
            </a:r>
            <a:r>
              <a:rPr lang="en-US" sz="2400" dirty="0" err="1" smtClean="0"/>
              <a:t>lên</a:t>
            </a:r>
            <a:r>
              <a:rPr lang="en-US" sz="2400" dirty="0" smtClean="0"/>
              <a:t> </a:t>
            </a:r>
            <a:r>
              <a:rPr lang="en-US" sz="2400" dirty="0" err="1" smtClean="0"/>
              <a:t>mục</a:t>
            </a:r>
            <a:r>
              <a:rPr lang="en-US" sz="2400" dirty="0" smtClean="0"/>
              <a:t> </a:t>
            </a:r>
            <a:r>
              <a:rPr lang="en-US" sz="2400" dirty="0" err="1" smtClean="0"/>
              <a:t>dữ</a:t>
            </a:r>
            <a:r>
              <a:rPr lang="en-US" sz="2400" dirty="0" smtClean="0"/>
              <a:t> </a:t>
            </a:r>
            <a:r>
              <a:rPr lang="en-US" sz="2400" dirty="0" err="1" smtClean="0"/>
              <a:t>liệu</a:t>
            </a:r>
            <a:r>
              <a:rPr lang="en-US" sz="2400" dirty="0" smtClean="0"/>
              <a:t> x </a:t>
            </a:r>
            <a:r>
              <a:rPr lang="en-US" sz="2400" dirty="0" err="1" smtClean="0"/>
              <a:t>kết</a:t>
            </a:r>
            <a:r>
              <a:rPr lang="en-US" sz="2400" dirty="0" smtClean="0"/>
              <a:t> </a:t>
            </a:r>
            <a:r>
              <a:rPr lang="en-US" sz="2400" dirty="0" err="1" smtClean="0"/>
              <a:t>quả</a:t>
            </a:r>
            <a:r>
              <a:rPr lang="en-US" sz="2400" dirty="0" smtClean="0"/>
              <a:t> b.</a:t>
            </a:r>
            <a:endParaRPr lang="en-US" sz="2400" dirty="0"/>
          </a:p>
        </p:txBody>
      </p:sp>
      <p:pic>
        <p:nvPicPr>
          <p:cNvPr id="226308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666875" y="2435225"/>
            <a:ext cx="5891213" cy="1755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pSp>
        <p:nvGrpSpPr>
          <p:cNvPr id="2" name="Group 9"/>
          <p:cNvGrpSpPr/>
          <p:nvPr/>
        </p:nvGrpSpPr>
        <p:grpSpPr bwMode="auto">
          <a:xfrm>
            <a:off x="4549775" y="2895600"/>
            <a:ext cx="2384425" cy="1677988"/>
            <a:chOff x="2910" y="1574"/>
            <a:chExt cx="1502" cy="1057"/>
          </a:xfrm>
        </p:grpSpPr>
        <p:sp>
          <p:nvSpPr>
            <p:cNvPr id="226310" name="Text Box 6"/>
            <p:cNvSpPr txBox="1">
              <a:spLocks noChangeArrowheads="1"/>
            </p:cNvSpPr>
            <p:nvPr/>
          </p:nvSpPr>
          <p:spPr bwMode="auto">
            <a:xfrm>
              <a:off x="2910" y="2299"/>
              <a:ext cx="962" cy="332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rgbClr val="FFFF00"/>
              </a:solidFill>
              <a:miter lim="800000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 dirty="0" err="1"/>
                <a:t>Thời</a:t>
              </a:r>
              <a:r>
                <a:rPr lang="en-US" sz="1400" dirty="0"/>
                <a:t> </a:t>
              </a:r>
              <a:r>
                <a:rPr lang="en-US" sz="1400" dirty="0" err="1"/>
                <a:t>điểm</a:t>
              </a:r>
              <a:r>
                <a:rPr lang="en-US" sz="1400" dirty="0"/>
                <a:t> </a:t>
              </a:r>
              <a:r>
                <a:rPr lang="en-US" sz="1400" dirty="0" err="1"/>
                <a:t>thực</a:t>
              </a:r>
              <a:r>
                <a:rPr lang="en-US" sz="1400" dirty="0"/>
                <a:t> </a:t>
              </a:r>
              <a:r>
                <a:rPr lang="en-US" sz="1400" dirty="0" err="1"/>
                <a:t>thi</a:t>
              </a:r>
              <a:r>
                <a:rPr lang="en-US" sz="1400" dirty="0"/>
                <a:t> </a:t>
              </a:r>
              <a:r>
                <a:rPr lang="en-US" sz="1400" dirty="0" err="1"/>
                <a:t>thao</a:t>
              </a:r>
              <a:r>
                <a:rPr lang="en-US" sz="1400" dirty="0"/>
                <a:t> </a:t>
              </a:r>
              <a:r>
                <a:rPr lang="en-US" sz="1400" dirty="0" err="1"/>
                <a:t>tác</a:t>
              </a:r>
              <a:endParaRPr lang="en-US" sz="14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226311" name="Line 7"/>
            <p:cNvSpPr>
              <a:spLocks noChangeShapeType="1"/>
            </p:cNvSpPr>
            <p:nvPr/>
          </p:nvSpPr>
          <p:spPr bwMode="auto">
            <a:xfrm flipH="1" flipV="1">
              <a:off x="3337" y="1574"/>
              <a:ext cx="66" cy="7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6312" name="Line 8"/>
            <p:cNvSpPr>
              <a:spLocks noChangeShapeType="1"/>
            </p:cNvSpPr>
            <p:nvPr/>
          </p:nvSpPr>
          <p:spPr bwMode="auto">
            <a:xfrm flipV="1">
              <a:off x="3403" y="2055"/>
              <a:ext cx="1009" cy="2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12"/>
          <p:cNvGrpSpPr/>
          <p:nvPr/>
        </p:nvGrpSpPr>
        <p:grpSpPr bwMode="auto">
          <a:xfrm>
            <a:off x="6734175" y="3498850"/>
            <a:ext cx="909638" cy="403225"/>
            <a:chOff x="4638" y="2156"/>
            <a:chExt cx="573" cy="254"/>
          </a:xfrm>
        </p:grpSpPr>
        <p:sp>
          <p:nvSpPr>
            <p:cNvPr id="226314" name="Line 10"/>
            <p:cNvSpPr>
              <a:spLocks noChangeShapeType="1"/>
            </p:cNvSpPr>
            <p:nvPr/>
          </p:nvSpPr>
          <p:spPr bwMode="auto">
            <a:xfrm>
              <a:off x="4709" y="2156"/>
              <a:ext cx="45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tailEnd type="triangle" w="med" len="lg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6315" name="Text Box 11"/>
            <p:cNvSpPr txBox="1">
              <a:spLocks noChangeArrowheads="1"/>
            </p:cNvSpPr>
            <p:nvPr/>
          </p:nvSpPr>
          <p:spPr bwMode="auto">
            <a:xfrm>
              <a:off x="4638" y="2198"/>
              <a:ext cx="573" cy="212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600"/>
                <a:t>thời gian</a:t>
              </a:r>
              <a:endParaRPr lang="en-US" sz="16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729D3-9D08-419C-9BC1-6FF132639B9F}" type="slidenum">
              <a:rPr lang="en-US"/>
            </a:fld>
            <a:endParaRPr lang="en-US"/>
          </a:p>
        </p:txBody>
      </p:sp>
      <p:sp>
        <p:nvSpPr>
          <p:cNvPr id="2232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dirty="0" err="1" smtClean="0"/>
              <a:t>Lấy</a:t>
            </a:r>
            <a:r>
              <a:rPr lang="en-US" dirty="0" smtClean="0"/>
              <a:t> DL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tâm</a:t>
            </a:r>
            <a:endParaRPr lang="en-US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57200" y="1036637"/>
            <a:ext cx="8229600" cy="5516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defRPr/>
            </a:pP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Nhất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quán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liên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tục</a:t>
            </a:r>
            <a:endParaRPr kumimoji="0" lang="en-US" sz="20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err="1" smtClean="0"/>
              <a:t>Chưa</a:t>
            </a:r>
            <a:r>
              <a:rPr lang="en-US" sz="2000" dirty="0" smtClean="0"/>
              <a:t> </a:t>
            </a:r>
            <a:r>
              <a:rPr lang="en-US" sz="2000" dirty="0" err="1" smtClean="0"/>
              <a:t>có</a:t>
            </a:r>
            <a:r>
              <a:rPr lang="en-US" sz="2000" dirty="0" smtClean="0"/>
              <a:t> </a:t>
            </a:r>
            <a:r>
              <a:rPr lang="en-US" sz="2000" dirty="0" err="1" smtClean="0"/>
              <a:t>một</a:t>
            </a:r>
            <a:r>
              <a:rPr lang="en-US" sz="2000" dirty="0" smtClean="0"/>
              <a:t> </a:t>
            </a:r>
            <a:r>
              <a:rPr lang="en-US" sz="2000" dirty="0" err="1" smtClean="0"/>
              <a:t>giải</a:t>
            </a:r>
            <a:r>
              <a:rPr lang="en-US" sz="2000" dirty="0" smtClean="0"/>
              <a:t> </a:t>
            </a:r>
            <a:r>
              <a:rPr lang="en-US" sz="2000" dirty="0" err="1" smtClean="0"/>
              <a:t>pháp</a:t>
            </a:r>
            <a:r>
              <a:rPr lang="en-US" sz="2000" dirty="0" smtClean="0"/>
              <a:t> </a:t>
            </a:r>
            <a:r>
              <a:rPr lang="en-US" sz="2000" dirty="0" err="1" smtClean="0"/>
              <a:t>tổng</a:t>
            </a:r>
            <a:r>
              <a:rPr lang="en-US" sz="2000" dirty="0" smtClean="0"/>
              <a:t> </a:t>
            </a:r>
            <a:r>
              <a:rPr lang="en-US" sz="2000" dirty="0" err="1" smtClean="0"/>
              <a:t>quát</a:t>
            </a:r>
            <a:r>
              <a:rPr lang="en-US" sz="2000" dirty="0" smtClean="0"/>
              <a:t> </a:t>
            </a:r>
            <a:r>
              <a:rPr lang="en-US" sz="2000" dirty="0" err="1" smtClean="0"/>
              <a:t>nào</a:t>
            </a:r>
            <a:r>
              <a:rPr lang="en-US" sz="2000" dirty="0" smtClean="0"/>
              <a:t> </a:t>
            </a:r>
            <a:r>
              <a:rPr lang="en-US" sz="2000" dirty="0" err="1" smtClean="0"/>
              <a:t>giải</a:t>
            </a:r>
            <a:r>
              <a:rPr lang="en-US" sz="2000" dirty="0" smtClean="0"/>
              <a:t> </a:t>
            </a:r>
            <a:r>
              <a:rPr lang="en-US" sz="2000" dirty="0" err="1" smtClean="0"/>
              <a:t>quyết</a:t>
            </a:r>
            <a:r>
              <a:rPr lang="en-US" sz="2000" dirty="0" smtClean="0"/>
              <a:t> </a:t>
            </a:r>
            <a:r>
              <a:rPr lang="en-US" sz="2000" dirty="0" err="1" smtClean="0"/>
              <a:t>được</a:t>
            </a:r>
            <a:r>
              <a:rPr lang="en-US" sz="2000" dirty="0" smtClean="0"/>
              <a:t> </a:t>
            </a:r>
            <a:r>
              <a:rPr lang="en-US" sz="2000" dirty="0" err="1" smtClean="0"/>
              <a:t>vấn</a:t>
            </a:r>
            <a:r>
              <a:rPr lang="en-US" sz="2000" dirty="0" smtClean="0"/>
              <a:t> </a:t>
            </a:r>
            <a:r>
              <a:rPr lang="en-US" sz="2000" dirty="0" err="1" smtClean="0"/>
              <a:t>đề</a:t>
            </a:r>
            <a:r>
              <a:rPr lang="en-US" sz="2000" dirty="0" smtClean="0"/>
              <a:t> </a:t>
            </a:r>
            <a:r>
              <a:rPr lang="en-US" sz="2000" dirty="0" err="1" smtClean="0"/>
              <a:t>này</a:t>
            </a:r>
            <a:r>
              <a:rPr lang="en-US" sz="2000" dirty="0" smtClean="0"/>
              <a:t>  </a:t>
            </a:r>
            <a:r>
              <a:rPr lang="en-US" sz="2000" dirty="0" err="1" smtClean="0"/>
              <a:t>nên</a:t>
            </a:r>
            <a:r>
              <a:rPr lang="en-US" sz="2000" dirty="0" smtClean="0"/>
              <a:t> </a:t>
            </a:r>
            <a:r>
              <a:rPr lang="en-US" sz="2000" dirty="0" err="1" smtClean="0"/>
              <a:t>cần</a:t>
            </a:r>
            <a:r>
              <a:rPr lang="en-US" sz="2000" dirty="0" smtClean="0"/>
              <a:t>                    </a:t>
            </a:r>
            <a:r>
              <a:rPr lang="en-US" sz="2000" dirty="0" err="1" smtClean="0"/>
              <a:t>nới</a:t>
            </a:r>
            <a:r>
              <a:rPr lang="en-US" sz="2000" dirty="0" smtClean="0"/>
              <a:t> </a:t>
            </a:r>
            <a:r>
              <a:rPr lang="en-US" sz="2000" dirty="0" err="1" smtClean="0"/>
              <a:t>lỏng</a:t>
            </a:r>
            <a:r>
              <a:rPr lang="en-US" sz="2000" dirty="0" smtClean="0"/>
              <a:t> </a:t>
            </a:r>
            <a:r>
              <a:rPr lang="en-US" sz="2000" dirty="0" err="1" smtClean="0"/>
              <a:t>tính</a:t>
            </a:r>
            <a:r>
              <a:rPr lang="en-US" sz="2000" dirty="0" smtClean="0"/>
              <a:t> </a:t>
            </a:r>
            <a:r>
              <a:rPr lang="en-US" sz="2000" dirty="0" err="1" smtClean="0"/>
              <a:t>nhất</a:t>
            </a:r>
            <a:r>
              <a:rPr lang="en-US" sz="2000" dirty="0" smtClean="0"/>
              <a:t> </a:t>
            </a:r>
            <a:r>
              <a:rPr lang="en-US" sz="2000" dirty="0" err="1" smtClean="0"/>
              <a:t>quán</a:t>
            </a:r>
            <a:r>
              <a:rPr lang="en-US" sz="2000" dirty="0" smtClean="0"/>
              <a:t> </a:t>
            </a:r>
            <a:r>
              <a:rPr lang="en-US" sz="2000" dirty="0" err="1" smtClean="0"/>
              <a:t>theo</a:t>
            </a:r>
            <a:r>
              <a:rPr lang="en-US" sz="2000" dirty="0" smtClean="0"/>
              <a:t> </a:t>
            </a:r>
            <a:r>
              <a:rPr lang="en-US" sz="2000" dirty="0" err="1" smtClean="0"/>
              <a:t>yêu</a:t>
            </a:r>
            <a:r>
              <a:rPr lang="en-US" sz="2000" dirty="0" smtClean="0"/>
              <a:t> </a:t>
            </a:r>
            <a:r>
              <a:rPr lang="en-US" sz="2000" dirty="0" err="1" smtClean="0"/>
              <a:t>cầu</a:t>
            </a:r>
            <a:r>
              <a:rPr lang="en-US" sz="2000" dirty="0" smtClean="0"/>
              <a:t> </a:t>
            </a:r>
            <a:r>
              <a:rPr lang="en-US" sz="2000" dirty="0" err="1" smtClean="0"/>
              <a:t>khi</a:t>
            </a:r>
            <a:r>
              <a:rPr lang="en-US" sz="2000" dirty="0" smtClean="0"/>
              <a:t> XD HT</a:t>
            </a:r>
            <a:endParaRPr lang="en-US" sz="2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err="1" smtClean="0"/>
              <a:t>Một</a:t>
            </a:r>
            <a:r>
              <a:rPr lang="en-US" sz="2000" dirty="0" smtClean="0"/>
              <a:t> </a:t>
            </a:r>
            <a:r>
              <a:rPr lang="en-US" sz="2000" dirty="0" err="1" smtClean="0"/>
              <a:t>thao</a:t>
            </a:r>
            <a:r>
              <a:rPr lang="en-US" sz="2000" dirty="0" smtClean="0"/>
              <a:t> </a:t>
            </a:r>
            <a:r>
              <a:rPr lang="en-US" sz="2000" dirty="0" err="1" smtClean="0"/>
              <a:t>tác</a:t>
            </a:r>
            <a:r>
              <a:rPr lang="en-US" sz="2000" dirty="0" smtClean="0"/>
              <a:t> </a:t>
            </a:r>
            <a:r>
              <a:rPr lang="en-US" sz="2000" dirty="0" err="1" smtClean="0"/>
              <a:t>được</a:t>
            </a:r>
            <a:r>
              <a:rPr lang="en-US" sz="2000" dirty="0" smtClean="0"/>
              <a:t> </a:t>
            </a:r>
            <a:r>
              <a:rPr lang="en-US" sz="2000" dirty="0" err="1" smtClean="0"/>
              <a:t>thực</a:t>
            </a:r>
            <a:r>
              <a:rPr lang="en-US" sz="2000" dirty="0" smtClean="0"/>
              <a:t> </a:t>
            </a:r>
            <a:r>
              <a:rPr lang="en-US" sz="2000" dirty="0" err="1" smtClean="0"/>
              <a:t>hiện</a:t>
            </a:r>
            <a:r>
              <a:rPr lang="en-US" sz="2000" dirty="0" smtClean="0"/>
              <a:t> </a:t>
            </a:r>
            <a:r>
              <a:rPr lang="en-US" sz="2000" dirty="0" err="1" smtClean="0"/>
              <a:t>trên</a:t>
            </a:r>
            <a:r>
              <a:rPr lang="en-US" sz="2000" dirty="0" smtClean="0"/>
              <a:t> </a:t>
            </a:r>
            <a:r>
              <a:rPr lang="en-US" sz="2000" dirty="0" err="1" smtClean="0"/>
              <a:t>một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sao</a:t>
            </a:r>
            <a:r>
              <a:rPr lang="en-US" sz="2000" dirty="0" smtClean="0"/>
              <a:t> </a:t>
            </a:r>
            <a:r>
              <a:rPr lang="en-US" sz="2000" dirty="0" err="1" smtClean="0"/>
              <a:t>phải</a:t>
            </a:r>
            <a:r>
              <a:rPr lang="en-US" sz="2000" dirty="0" smtClean="0"/>
              <a:t> </a:t>
            </a:r>
            <a:r>
              <a:rPr lang="en-US" sz="2000" dirty="0" err="1" smtClean="0"/>
              <a:t>được</a:t>
            </a:r>
            <a:r>
              <a:rPr lang="en-US" sz="2000" dirty="0" smtClean="0"/>
              <a:t> </a:t>
            </a:r>
            <a:r>
              <a:rPr lang="en-US" sz="2000" dirty="0" err="1" smtClean="0"/>
              <a:t>thực</a:t>
            </a:r>
            <a:r>
              <a:rPr lang="en-US" sz="2000" dirty="0" smtClean="0"/>
              <a:t> </a:t>
            </a:r>
            <a:r>
              <a:rPr lang="en-US" sz="2000" dirty="0" err="1" smtClean="0"/>
              <a:t>hiện</a:t>
            </a:r>
            <a:r>
              <a:rPr lang="en-US" sz="2000" dirty="0" smtClean="0"/>
              <a:t>  </a:t>
            </a:r>
            <a:r>
              <a:rPr lang="en-US" sz="2000" dirty="0" err="1" smtClean="0"/>
              <a:t>ngay</a:t>
            </a:r>
            <a:r>
              <a:rPr lang="en-US" sz="2000" dirty="0" smtClean="0"/>
              <a:t> </a:t>
            </a:r>
            <a:r>
              <a:rPr lang="en-US" sz="2000" dirty="0" err="1" smtClean="0"/>
              <a:t>lập</a:t>
            </a:r>
            <a:r>
              <a:rPr lang="en-US" sz="2000" dirty="0" smtClean="0"/>
              <a:t> </a:t>
            </a:r>
            <a:r>
              <a:rPr lang="en-US" sz="2000" dirty="0" err="1" smtClean="0"/>
              <a:t>tức</a:t>
            </a:r>
            <a:r>
              <a:rPr lang="en-US" sz="2000" dirty="0" smtClean="0"/>
              <a:t> </a:t>
            </a:r>
            <a:r>
              <a:rPr lang="en-US" sz="2000" dirty="0" err="1" smtClean="0"/>
              <a:t>trên</a:t>
            </a:r>
            <a:r>
              <a:rPr lang="en-US" sz="2000" dirty="0" smtClean="0"/>
              <a:t>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sao</a:t>
            </a:r>
            <a:r>
              <a:rPr lang="en-US" sz="2000" dirty="0" smtClean="0"/>
              <a:t> </a:t>
            </a:r>
            <a:r>
              <a:rPr lang="en-US" sz="2000" dirty="0" err="1" smtClean="0"/>
              <a:t>khác</a:t>
            </a:r>
            <a:r>
              <a:rPr lang="en-US" sz="2000" dirty="0" smtClean="0"/>
              <a:t>, </a:t>
            </a:r>
            <a:r>
              <a:rPr lang="en-US" sz="2000" dirty="0" err="1" smtClean="0"/>
              <a:t>hoặc</a:t>
            </a:r>
            <a:r>
              <a:rPr lang="en-US" sz="2000" dirty="0" smtClean="0"/>
              <a:t> </a:t>
            </a:r>
            <a:r>
              <a:rPr lang="en-US" sz="2000" dirty="0" err="1" smtClean="0"/>
              <a:t>ít</a:t>
            </a:r>
            <a:r>
              <a:rPr lang="en-US" sz="2000" dirty="0" smtClean="0"/>
              <a:t> </a:t>
            </a:r>
            <a:r>
              <a:rPr lang="en-US" sz="2000" dirty="0" err="1" smtClean="0"/>
              <a:t>nhất</a:t>
            </a:r>
            <a:r>
              <a:rPr lang="en-US" sz="2000" dirty="0" smtClean="0"/>
              <a:t> </a:t>
            </a:r>
            <a:r>
              <a:rPr lang="en-US" sz="2000" dirty="0" err="1" smtClean="0"/>
              <a:t>sau</a:t>
            </a:r>
            <a:r>
              <a:rPr lang="en-US" sz="2000" dirty="0" smtClean="0"/>
              <a:t> </a:t>
            </a:r>
            <a:r>
              <a:rPr lang="en-US" sz="2000" dirty="0" err="1" smtClean="0"/>
              <a:t>khi</a:t>
            </a:r>
            <a:r>
              <a:rPr lang="en-US" sz="2000" dirty="0" smtClean="0"/>
              <a:t> </a:t>
            </a:r>
            <a:r>
              <a:rPr lang="en-US" sz="2000" dirty="0" err="1" smtClean="0"/>
              <a:t>thao</a:t>
            </a:r>
            <a:r>
              <a:rPr lang="en-US" sz="2000" dirty="0" smtClean="0"/>
              <a:t> </a:t>
            </a:r>
            <a:r>
              <a:rPr lang="en-US" sz="2000" dirty="0" err="1" smtClean="0"/>
              <a:t>tác</a:t>
            </a:r>
            <a:r>
              <a:rPr lang="en-US" sz="2000" dirty="0" smtClean="0"/>
              <a:t> </a:t>
            </a:r>
            <a:r>
              <a:rPr lang="en-US" sz="2000" dirty="0" err="1" smtClean="0"/>
              <a:t>cập</a:t>
            </a:r>
            <a:r>
              <a:rPr lang="en-US" sz="2000" dirty="0" smtClean="0"/>
              <a:t> </a:t>
            </a:r>
            <a:r>
              <a:rPr lang="en-US" sz="2000" dirty="0" err="1" smtClean="0"/>
              <a:t>nhật</a:t>
            </a:r>
            <a:r>
              <a:rPr lang="en-US" sz="2000" dirty="0" smtClean="0"/>
              <a:t> </a:t>
            </a:r>
            <a:r>
              <a:rPr lang="en-US" sz="2000" dirty="0" err="1" smtClean="0"/>
              <a:t>đã</a:t>
            </a:r>
            <a:r>
              <a:rPr lang="en-US" sz="2000" dirty="0" smtClean="0"/>
              <a:t> </a:t>
            </a:r>
            <a:r>
              <a:rPr lang="en-US" sz="2000" dirty="0" err="1" smtClean="0"/>
              <a:t>hoàn</a:t>
            </a:r>
            <a:r>
              <a:rPr lang="en-US" sz="2000" dirty="0" smtClean="0"/>
              <a:t> </a:t>
            </a:r>
            <a:r>
              <a:rPr lang="en-US" sz="2000" dirty="0" err="1" smtClean="0"/>
              <a:t>thành</a:t>
            </a:r>
            <a:r>
              <a:rPr lang="en-US" sz="2000" dirty="0" smtClean="0"/>
              <a:t> </a:t>
            </a:r>
            <a:r>
              <a:rPr lang="en-US" sz="2000" dirty="0" err="1" smtClean="0"/>
              <a:t>trên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sao</a:t>
            </a:r>
            <a:r>
              <a:rPr lang="en-US" sz="2000" dirty="0" smtClean="0"/>
              <a:t> </a:t>
            </a:r>
            <a:r>
              <a:rPr lang="en-US" sz="2000" dirty="0" err="1" smtClean="0"/>
              <a:t>thì</a:t>
            </a:r>
            <a:r>
              <a:rPr lang="en-US" sz="2000" dirty="0" smtClean="0"/>
              <a:t> </a:t>
            </a:r>
            <a:r>
              <a:rPr lang="en-US" sz="2000" dirty="0" err="1" smtClean="0"/>
              <a:t>phải</a:t>
            </a:r>
            <a:r>
              <a:rPr lang="en-US" sz="2000" dirty="0" smtClean="0"/>
              <a:t> </a:t>
            </a:r>
            <a:r>
              <a:rPr lang="en-US" sz="2000" dirty="0" err="1" smtClean="0"/>
              <a:t>được</a:t>
            </a:r>
            <a:r>
              <a:rPr lang="en-US" sz="2000" dirty="0" smtClean="0"/>
              <a:t> </a:t>
            </a:r>
            <a:r>
              <a:rPr lang="en-US" sz="2000" dirty="0" err="1" smtClean="0"/>
              <a:t>chuyển</a:t>
            </a:r>
            <a:r>
              <a:rPr lang="en-US" sz="2000" dirty="0" smtClean="0"/>
              <a:t> </a:t>
            </a:r>
            <a:r>
              <a:rPr lang="en-US" sz="2000" dirty="0" err="1" smtClean="0"/>
              <a:t>ngay</a:t>
            </a:r>
            <a:r>
              <a:rPr lang="en-US" sz="2000" dirty="0" smtClean="0"/>
              <a:t> sang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sao</a:t>
            </a:r>
            <a:r>
              <a:rPr lang="en-US" sz="2000" dirty="0" smtClean="0"/>
              <a:t> </a:t>
            </a:r>
            <a:r>
              <a:rPr lang="en-US" sz="2000" dirty="0" err="1" smtClean="0"/>
              <a:t>khác</a:t>
            </a:r>
            <a:r>
              <a:rPr lang="en-US" sz="2000" dirty="0" smtClean="0"/>
              <a:t>. </a:t>
            </a:r>
            <a:endParaRPr lang="en-US" sz="20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err="1" smtClean="0"/>
              <a:t>Nhất</a:t>
            </a:r>
            <a:r>
              <a:rPr lang="en-US" sz="2000" dirty="0" smtClean="0"/>
              <a:t> </a:t>
            </a:r>
            <a:r>
              <a:rPr lang="en-US" sz="2000" dirty="0" err="1" smtClean="0"/>
              <a:t>quan</a:t>
            </a:r>
            <a:r>
              <a:rPr lang="en-US" sz="2000" dirty="0" smtClean="0"/>
              <a:t>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thứ</a:t>
            </a:r>
            <a:r>
              <a:rPr lang="en-US" sz="2000" dirty="0" smtClean="0"/>
              <a:t> </a:t>
            </a:r>
            <a:r>
              <a:rPr lang="en-US" sz="2000" dirty="0" err="1" smtClean="0"/>
              <a:t>tự</a:t>
            </a:r>
            <a:r>
              <a:rPr lang="en-US" sz="2000" dirty="0" smtClean="0"/>
              <a:t> </a:t>
            </a:r>
            <a:r>
              <a:rPr lang="en-US" sz="2000" dirty="0" err="1" smtClean="0"/>
              <a:t>thao</a:t>
            </a:r>
            <a:r>
              <a:rPr lang="en-US" sz="2000" dirty="0" smtClean="0"/>
              <a:t> </a:t>
            </a:r>
            <a:r>
              <a:rPr lang="en-US" sz="2000" dirty="0" err="1" smtClean="0"/>
              <a:t>tác</a:t>
            </a:r>
            <a:endParaRPr lang="en-US" sz="2000" dirty="0" smtClean="0"/>
          </a:p>
          <a:p>
            <a:r>
              <a:rPr lang="en-US" sz="2000" dirty="0" err="1" smtClean="0"/>
              <a:t>Giải</a:t>
            </a:r>
            <a:r>
              <a:rPr lang="en-US" sz="2000" dirty="0" smtClean="0"/>
              <a:t> </a:t>
            </a:r>
            <a:r>
              <a:rPr lang="en-US" sz="2000" dirty="0" err="1" smtClean="0"/>
              <a:t>quyết</a:t>
            </a:r>
            <a:r>
              <a:rPr lang="en-US" sz="2000" dirty="0" smtClean="0"/>
              <a:t>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tiến</a:t>
            </a:r>
            <a:r>
              <a:rPr lang="en-US" sz="2000" dirty="0" smtClean="0"/>
              <a:t> </a:t>
            </a:r>
            <a:r>
              <a:rPr lang="en-US" sz="2000" dirty="0" err="1" smtClean="0"/>
              <a:t>trình</a:t>
            </a:r>
            <a:r>
              <a:rPr lang="en-US" sz="2000" dirty="0" smtClean="0"/>
              <a:t> </a:t>
            </a:r>
            <a:r>
              <a:rPr lang="en-US" sz="2000" dirty="0" err="1" smtClean="0"/>
              <a:t>tính</a:t>
            </a:r>
            <a:r>
              <a:rPr lang="en-US" sz="2000" dirty="0" smtClean="0"/>
              <a:t> </a:t>
            </a:r>
            <a:r>
              <a:rPr lang="en-US" sz="2000" dirty="0" err="1" smtClean="0"/>
              <a:t>toán</a:t>
            </a:r>
            <a:r>
              <a:rPr lang="en-US" sz="2000" dirty="0" smtClean="0"/>
              <a:t> </a:t>
            </a:r>
            <a:r>
              <a:rPr lang="en-US" sz="2000" dirty="0" err="1" smtClean="0"/>
              <a:t>phân</a:t>
            </a:r>
            <a:r>
              <a:rPr lang="en-US" sz="2000" dirty="0" smtClean="0"/>
              <a:t> </a:t>
            </a:r>
            <a:r>
              <a:rPr lang="en-US" sz="2000" dirty="0" err="1" smtClean="0"/>
              <a:t>tán</a:t>
            </a:r>
            <a:r>
              <a:rPr lang="en-US" sz="2000" dirty="0" smtClean="0"/>
              <a:t> </a:t>
            </a:r>
            <a:r>
              <a:rPr lang="en-US" sz="2000" dirty="0" err="1" smtClean="0"/>
              <a:t>và</a:t>
            </a:r>
            <a:r>
              <a:rPr lang="en-US" sz="2000" dirty="0" smtClean="0"/>
              <a:t> song </a:t>
            </a:r>
            <a:r>
              <a:rPr lang="en-US" sz="2000" dirty="0" err="1" smtClean="0"/>
              <a:t>song</a:t>
            </a:r>
            <a:r>
              <a:rPr lang="en-US" sz="2000" dirty="0" smtClean="0"/>
              <a:t> </a:t>
            </a:r>
            <a:r>
              <a:rPr lang="en-US" sz="2000" dirty="0" err="1" smtClean="0"/>
              <a:t>còn</a:t>
            </a:r>
            <a:r>
              <a:rPr lang="en-US" sz="2000" dirty="0" smtClean="0"/>
              <a:t> </a:t>
            </a:r>
            <a:r>
              <a:rPr lang="en-US" sz="2000" dirty="0" err="1" smtClean="0"/>
              <a:t>phải</a:t>
            </a:r>
            <a:r>
              <a:rPr lang="en-US" sz="2000" dirty="0" smtClean="0"/>
              <a:t> </a:t>
            </a:r>
            <a:r>
              <a:rPr lang="en-US" sz="2000" dirty="0" err="1" smtClean="0"/>
              <a:t>đương</a:t>
            </a:r>
            <a:r>
              <a:rPr lang="en-US" sz="2000" dirty="0" smtClean="0"/>
              <a:t> </a:t>
            </a:r>
            <a:r>
              <a:rPr lang="en-US" sz="2000" dirty="0" err="1" smtClean="0"/>
              <a:t>đầu</a:t>
            </a:r>
            <a:r>
              <a:rPr lang="en-US" sz="2000" dirty="0" smtClean="0"/>
              <a:t> </a:t>
            </a:r>
            <a:r>
              <a:rPr lang="en-US" sz="2000" dirty="0" err="1" smtClean="0"/>
              <a:t>với</a:t>
            </a:r>
            <a:r>
              <a:rPr lang="en-US" sz="2000" dirty="0" smtClean="0"/>
              <a:t> </a:t>
            </a:r>
            <a:r>
              <a:rPr lang="en-US" sz="2000" dirty="0" err="1" smtClean="0"/>
              <a:t>vấn</a:t>
            </a:r>
            <a:r>
              <a:rPr lang="en-US" sz="2000" dirty="0" smtClean="0"/>
              <a:t> </a:t>
            </a:r>
            <a:r>
              <a:rPr lang="en-US" sz="2000" dirty="0" err="1" smtClean="0"/>
              <a:t>đề</a:t>
            </a:r>
            <a:r>
              <a:rPr lang="en-US" sz="2000" dirty="0" smtClean="0"/>
              <a:t> </a:t>
            </a:r>
            <a:r>
              <a:rPr lang="en-US" sz="2000" dirty="0" err="1" smtClean="0"/>
              <a:t>chia</a:t>
            </a:r>
            <a:r>
              <a:rPr lang="en-US" sz="2000" dirty="0" smtClean="0"/>
              <a:t> </a:t>
            </a:r>
            <a:r>
              <a:rPr lang="en-US" sz="2000" dirty="0" err="1" smtClean="0"/>
              <a:t>sẻ</a:t>
            </a:r>
            <a:r>
              <a:rPr lang="en-US" sz="2000" dirty="0" smtClean="0"/>
              <a:t> </a:t>
            </a:r>
            <a:r>
              <a:rPr lang="en-US" sz="2000" dirty="0" err="1" smtClean="0"/>
              <a:t>tài</a:t>
            </a:r>
            <a:r>
              <a:rPr lang="en-US" sz="2000" dirty="0" smtClean="0"/>
              <a:t> </a:t>
            </a:r>
            <a:r>
              <a:rPr lang="en-US" sz="2000" dirty="0" err="1" smtClean="0"/>
              <a:t>nguyên</a:t>
            </a:r>
            <a:r>
              <a:rPr lang="en-US" sz="2000" dirty="0" smtClean="0"/>
              <a:t> </a:t>
            </a:r>
            <a:r>
              <a:rPr lang="en-US" sz="2000" dirty="0" err="1" smtClean="0"/>
              <a:t>và</a:t>
            </a:r>
            <a:r>
              <a:rPr lang="en-US" sz="2000" dirty="0" smtClean="0"/>
              <a:t> </a:t>
            </a:r>
            <a:r>
              <a:rPr lang="en-US" sz="2000" dirty="0" err="1" smtClean="0"/>
              <a:t>đảm</a:t>
            </a:r>
            <a:r>
              <a:rPr lang="en-US" sz="2000" dirty="0" smtClean="0"/>
              <a:t> </a:t>
            </a:r>
            <a:r>
              <a:rPr lang="en-US" sz="2000" dirty="0" err="1" smtClean="0"/>
              <a:t>bảo</a:t>
            </a:r>
            <a:r>
              <a:rPr lang="en-US" sz="2000" dirty="0" smtClean="0"/>
              <a:t> </a:t>
            </a:r>
            <a:r>
              <a:rPr lang="en-US" sz="2000" dirty="0" err="1" smtClean="0"/>
              <a:t>tính</a:t>
            </a:r>
            <a:r>
              <a:rPr lang="en-US" sz="2000" dirty="0" smtClean="0"/>
              <a:t> </a:t>
            </a:r>
            <a:r>
              <a:rPr lang="en-US" sz="2000" dirty="0" err="1" smtClean="0"/>
              <a:t>tương</a:t>
            </a:r>
            <a:r>
              <a:rPr lang="en-US" sz="2000" dirty="0" smtClean="0"/>
              <a:t> </a:t>
            </a:r>
            <a:r>
              <a:rPr lang="en-US" sz="2000" dirty="0" err="1" smtClean="0"/>
              <a:t>tranh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pPr lvl="0" indent="465455">
              <a:buFont typeface="Wingdings" panose="05000000000000000000" pitchFamily="2" charset="2"/>
              <a:buChar char="Ø"/>
            </a:pPr>
            <a:r>
              <a:rPr lang="en-US" sz="2000" dirty="0" err="1" smtClean="0"/>
              <a:t>Mô</a:t>
            </a:r>
            <a:r>
              <a:rPr lang="en-US" sz="2000" dirty="0" smtClean="0"/>
              <a:t> </a:t>
            </a:r>
            <a:r>
              <a:rPr lang="en-US" sz="2000" dirty="0" err="1" smtClean="0"/>
              <a:t>hình</a:t>
            </a:r>
            <a:r>
              <a:rPr lang="en-US" sz="2000" dirty="0" smtClean="0"/>
              <a:t> </a:t>
            </a:r>
            <a:r>
              <a:rPr lang="en-US" sz="2000" dirty="0" err="1" smtClean="0"/>
              <a:t>nhất</a:t>
            </a:r>
            <a:r>
              <a:rPr lang="en-US" sz="2000" dirty="0" smtClean="0"/>
              <a:t> </a:t>
            </a:r>
            <a:r>
              <a:rPr lang="en-US" sz="2000" dirty="0" err="1" smtClean="0"/>
              <a:t>quán</a:t>
            </a:r>
            <a:r>
              <a:rPr lang="en-US" sz="2000" dirty="0" smtClean="0"/>
              <a:t> </a:t>
            </a:r>
            <a:r>
              <a:rPr lang="en-US" sz="2000" dirty="0" err="1" smtClean="0"/>
              <a:t>chặt</a:t>
            </a:r>
            <a:endParaRPr lang="en-US" sz="2000" dirty="0" smtClean="0"/>
          </a:p>
          <a:p>
            <a:pPr lvl="0" indent="465455">
              <a:buFont typeface="Wingdings" panose="05000000000000000000" pitchFamily="2" charset="2"/>
              <a:buChar char="Ø"/>
            </a:pPr>
            <a:r>
              <a:rPr lang="en-US" sz="2000" dirty="0" err="1" smtClean="0"/>
              <a:t>Mô</a:t>
            </a:r>
            <a:r>
              <a:rPr lang="en-US" sz="2000" dirty="0" smtClean="0"/>
              <a:t> </a:t>
            </a:r>
            <a:r>
              <a:rPr lang="en-US" sz="2000" dirty="0" err="1" smtClean="0"/>
              <a:t>hình</a:t>
            </a:r>
            <a:r>
              <a:rPr lang="en-US" sz="2000" dirty="0" smtClean="0"/>
              <a:t> </a:t>
            </a:r>
            <a:r>
              <a:rPr lang="en-US" sz="2000" dirty="0" err="1" smtClean="0"/>
              <a:t>nhất</a:t>
            </a:r>
            <a:r>
              <a:rPr lang="en-US" sz="2000" dirty="0" smtClean="0"/>
              <a:t> </a:t>
            </a:r>
            <a:r>
              <a:rPr lang="en-US" sz="2000" dirty="0" err="1" smtClean="0"/>
              <a:t>quán</a:t>
            </a:r>
            <a:r>
              <a:rPr lang="en-US" sz="2000" dirty="0" smtClean="0"/>
              <a:t> </a:t>
            </a:r>
            <a:r>
              <a:rPr lang="en-US" sz="2000" dirty="0" err="1" smtClean="0"/>
              <a:t>tuần</a:t>
            </a:r>
            <a:r>
              <a:rPr lang="en-US" sz="2000" dirty="0" smtClean="0"/>
              <a:t> </a:t>
            </a:r>
            <a:r>
              <a:rPr lang="en-US" sz="2000" dirty="0" err="1" smtClean="0"/>
              <a:t>tự</a:t>
            </a:r>
            <a:endParaRPr lang="en-US" sz="2000" dirty="0" smtClean="0"/>
          </a:p>
          <a:p>
            <a:pPr lvl="0" indent="465455">
              <a:buFont typeface="Wingdings" panose="05000000000000000000" pitchFamily="2" charset="2"/>
              <a:buChar char="Ø"/>
            </a:pPr>
            <a:r>
              <a:rPr lang="en-US" sz="2000" dirty="0" err="1" smtClean="0"/>
              <a:t>Mô</a:t>
            </a:r>
            <a:r>
              <a:rPr lang="en-US" sz="2000" dirty="0" smtClean="0"/>
              <a:t> </a:t>
            </a:r>
            <a:r>
              <a:rPr lang="en-US" sz="2000" dirty="0" err="1" smtClean="0"/>
              <a:t>hình</a:t>
            </a:r>
            <a:r>
              <a:rPr lang="en-US" sz="2000" dirty="0" smtClean="0"/>
              <a:t> </a:t>
            </a:r>
            <a:r>
              <a:rPr lang="en-US" sz="2000" dirty="0" err="1" smtClean="0"/>
              <a:t>nhất</a:t>
            </a:r>
            <a:r>
              <a:rPr lang="en-US" sz="2000" dirty="0" smtClean="0"/>
              <a:t> </a:t>
            </a:r>
            <a:r>
              <a:rPr lang="en-US" sz="2000" dirty="0" err="1" smtClean="0"/>
              <a:t>quán</a:t>
            </a:r>
            <a:r>
              <a:rPr lang="en-US" sz="2000" dirty="0" smtClean="0"/>
              <a:t> </a:t>
            </a:r>
            <a:r>
              <a:rPr lang="en-US" sz="2000" dirty="0" err="1" smtClean="0"/>
              <a:t>tuyến</a:t>
            </a:r>
            <a:r>
              <a:rPr lang="en-US" sz="2000" dirty="0" smtClean="0"/>
              <a:t> </a:t>
            </a:r>
            <a:r>
              <a:rPr lang="en-US" sz="2000" dirty="0" err="1" smtClean="0"/>
              <a:t>tính</a:t>
            </a:r>
            <a:endParaRPr lang="en-US" sz="2000" dirty="0" smtClean="0"/>
          </a:p>
          <a:p>
            <a:pPr lvl="0" indent="465455">
              <a:buFont typeface="Wingdings" panose="05000000000000000000" pitchFamily="2" charset="2"/>
              <a:buChar char="Ø"/>
            </a:pPr>
            <a:r>
              <a:rPr lang="en-US" sz="2000" dirty="0" err="1" smtClean="0"/>
              <a:t>Mô</a:t>
            </a:r>
            <a:r>
              <a:rPr lang="en-US" sz="2000" dirty="0" smtClean="0"/>
              <a:t> </a:t>
            </a:r>
            <a:r>
              <a:rPr lang="en-US" sz="2000" dirty="0" err="1" smtClean="0"/>
              <a:t>hình</a:t>
            </a:r>
            <a:r>
              <a:rPr lang="en-US" sz="2000" dirty="0" smtClean="0"/>
              <a:t> </a:t>
            </a:r>
            <a:r>
              <a:rPr lang="en-US" sz="2000" dirty="0" err="1" smtClean="0"/>
              <a:t>nhất</a:t>
            </a:r>
            <a:r>
              <a:rPr lang="en-US" sz="2000" dirty="0" smtClean="0"/>
              <a:t> </a:t>
            </a:r>
            <a:r>
              <a:rPr lang="en-US" sz="2000" dirty="0" err="1" smtClean="0"/>
              <a:t>quán</a:t>
            </a:r>
            <a:r>
              <a:rPr lang="en-US" sz="2000" dirty="0" smtClean="0"/>
              <a:t> </a:t>
            </a:r>
            <a:r>
              <a:rPr lang="en-US" sz="2000" dirty="0" err="1" smtClean="0"/>
              <a:t>nhân</a:t>
            </a:r>
            <a:r>
              <a:rPr lang="en-US" sz="2000" dirty="0" smtClean="0"/>
              <a:t> </a:t>
            </a:r>
            <a:r>
              <a:rPr lang="en-US" sz="2000" dirty="0" err="1" smtClean="0"/>
              <a:t>quả</a:t>
            </a:r>
            <a:endParaRPr lang="en-US" sz="2000" dirty="0" smtClean="0"/>
          </a:p>
          <a:p>
            <a:pPr lvl="0" indent="465455">
              <a:buFont typeface="Wingdings" panose="05000000000000000000" pitchFamily="2" charset="2"/>
              <a:buChar char="Ø"/>
            </a:pPr>
            <a:r>
              <a:rPr lang="en-US" sz="2000" dirty="0" err="1" smtClean="0"/>
              <a:t>Mô</a:t>
            </a:r>
            <a:r>
              <a:rPr lang="en-US" sz="2000" dirty="0" smtClean="0"/>
              <a:t> </a:t>
            </a:r>
            <a:r>
              <a:rPr lang="en-US" sz="2000" dirty="0" err="1" smtClean="0"/>
              <a:t>hình</a:t>
            </a:r>
            <a:r>
              <a:rPr lang="en-US" sz="2000" dirty="0" smtClean="0"/>
              <a:t> </a:t>
            </a:r>
            <a:r>
              <a:rPr lang="en-US" sz="2000" dirty="0" err="1" smtClean="0"/>
              <a:t>nhất</a:t>
            </a:r>
            <a:r>
              <a:rPr lang="en-US" sz="2000" dirty="0" smtClean="0"/>
              <a:t> </a:t>
            </a:r>
            <a:r>
              <a:rPr lang="en-US" sz="2000" dirty="0" err="1" smtClean="0"/>
              <a:t>quán</a:t>
            </a:r>
            <a:r>
              <a:rPr lang="en-US" sz="2000" dirty="0" smtClean="0"/>
              <a:t> FIFO</a:t>
            </a:r>
            <a:endParaRPr lang="en-US" sz="2000" dirty="0" smtClean="0"/>
          </a:p>
          <a:p>
            <a:pPr lvl="0" indent="465455">
              <a:buFont typeface="Wingdings" panose="05000000000000000000" pitchFamily="2" charset="2"/>
              <a:buChar char="Ø"/>
            </a:pPr>
            <a:r>
              <a:rPr lang="en-US" sz="2000" dirty="0" err="1" smtClean="0"/>
              <a:t>Mô</a:t>
            </a:r>
            <a:r>
              <a:rPr lang="en-US" sz="2000" dirty="0" smtClean="0"/>
              <a:t> </a:t>
            </a:r>
            <a:r>
              <a:rPr lang="en-US" sz="2000" dirty="0" err="1" smtClean="0"/>
              <a:t>hình</a:t>
            </a:r>
            <a:r>
              <a:rPr lang="en-US" sz="2000" dirty="0" smtClean="0"/>
              <a:t> </a:t>
            </a:r>
            <a:r>
              <a:rPr lang="en-US" sz="2000" dirty="0" err="1" smtClean="0"/>
              <a:t>nhất</a:t>
            </a:r>
            <a:r>
              <a:rPr lang="en-US" sz="2000" dirty="0" smtClean="0"/>
              <a:t> </a:t>
            </a:r>
            <a:r>
              <a:rPr lang="en-US" sz="2000" dirty="0" err="1" smtClean="0"/>
              <a:t>quán</a:t>
            </a:r>
            <a:r>
              <a:rPr lang="en-US" sz="2000" dirty="0" smtClean="0"/>
              <a:t> </a:t>
            </a:r>
            <a:r>
              <a:rPr lang="en-US" sz="2000" dirty="0" err="1" smtClean="0"/>
              <a:t>yếu</a:t>
            </a:r>
            <a:endParaRPr lang="en-US" sz="2000" dirty="0" smtClean="0"/>
          </a:p>
          <a:p>
            <a:pPr lvl="0" indent="465455">
              <a:buFont typeface="Wingdings" panose="05000000000000000000" pitchFamily="2" charset="2"/>
              <a:buChar char="Ø"/>
            </a:pPr>
            <a:r>
              <a:rPr lang="en-US" sz="2000" dirty="0" err="1" smtClean="0"/>
              <a:t>Mô</a:t>
            </a:r>
            <a:r>
              <a:rPr lang="en-US" sz="2000" dirty="0" smtClean="0"/>
              <a:t> </a:t>
            </a:r>
            <a:r>
              <a:rPr lang="en-US" sz="2000" dirty="0" err="1" smtClean="0"/>
              <a:t>hình</a:t>
            </a:r>
            <a:r>
              <a:rPr lang="en-US" sz="2000" dirty="0" smtClean="0"/>
              <a:t> </a:t>
            </a:r>
            <a:r>
              <a:rPr lang="en-US" sz="2000" dirty="0" err="1" smtClean="0"/>
              <a:t>nhất</a:t>
            </a:r>
            <a:r>
              <a:rPr lang="en-US" sz="2000" dirty="0" smtClean="0"/>
              <a:t> </a:t>
            </a:r>
            <a:r>
              <a:rPr lang="en-US" sz="2000" dirty="0" err="1" smtClean="0"/>
              <a:t>quán</a:t>
            </a:r>
            <a:r>
              <a:rPr lang="en-US" sz="2000" dirty="0" smtClean="0"/>
              <a:t> </a:t>
            </a:r>
            <a:r>
              <a:rPr lang="en-US" sz="2000" dirty="0" err="1" smtClean="0"/>
              <a:t>đi</a:t>
            </a:r>
            <a:r>
              <a:rPr lang="en-US" sz="2000" dirty="0" smtClean="0"/>
              <a:t> </a:t>
            </a:r>
            <a:r>
              <a:rPr lang="en-US" sz="2000" dirty="0" err="1" smtClean="0"/>
              <a:t>ra</a:t>
            </a:r>
            <a:r>
              <a:rPr lang="en-US" sz="2000" dirty="0" smtClean="0"/>
              <a:t> (release)</a:t>
            </a:r>
            <a:endParaRPr lang="en-US" sz="2000" dirty="0" smtClean="0"/>
          </a:p>
          <a:p>
            <a:pPr lvl="0" indent="465455">
              <a:buFont typeface="Wingdings" panose="05000000000000000000" pitchFamily="2" charset="2"/>
              <a:buChar char="Ø"/>
            </a:pPr>
            <a:r>
              <a:rPr lang="en-US" sz="2000" dirty="0" err="1" smtClean="0"/>
              <a:t>Mô</a:t>
            </a:r>
            <a:r>
              <a:rPr lang="en-US" sz="2000" dirty="0" smtClean="0"/>
              <a:t> </a:t>
            </a:r>
            <a:r>
              <a:rPr lang="en-US" sz="2000" dirty="0" err="1" smtClean="0"/>
              <a:t>hình</a:t>
            </a:r>
            <a:r>
              <a:rPr lang="en-US" sz="2000" dirty="0" smtClean="0"/>
              <a:t> </a:t>
            </a:r>
            <a:r>
              <a:rPr lang="en-US" sz="2000" dirty="0" err="1" smtClean="0"/>
              <a:t>nhất</a:t>
            </a:r>
            <a:r>
              <a:rPr lang="en-US" sz="2000" dirty="0" smtClean="0"/>
              <a:t> </a:t>
            </a:r>
            <a:r>
              <a:rPr lang="en-US" sz="2000" dirty="0" err="1" smtClean="0"/>
              <a:t>quán</a:t>
            </a:r>
            <a:r>
              <a:rPr lang="en-US" sz="2000" dirty="0" smtClean="0"/>
              <a:t> </a:t>
            </a:r>
            <a:r>
              <a:rPr lang="en-US" sz="2000" dirty="0" err="1" smtClean="0"/>
              <a:t>đi</a:t>
            </a:r>
            <a:r>
              <a:rPr lang="en-US" sz="2000" dirty="0" smtClean="0"/>
              <a:t> </a:t>
            </a:r>
            <a:r>
              <a:rPr lang="en-US" sz="2000" dirty="0" err="1" smtClean="0"/>
              <a:t>vào</a:t>
            </a:r>
            <a:r>
              <a:rPr lang="en-US" sz="2000" dirty="0" smtClean="0"/>
              <a:t> (entry)</a:t>
            </a:r>
            <a:endParaRPr lang="en-US" sz="2000" dirty="0" smtClean="0"/>
          </a:p>
          <a:p>
            <a:pPr indent="465455">
              <a:buFont typeface="Wingdings" panose="05000000000000000000" pitchFamily="2" charset="2"/>
              <a:buChar char="Ø"/>
            </a:pPr>
            <a:endParaRPr 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437"/>
            <a:ext cx="8229600" cy="5745163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en-US" sz="2200" dirty="0" err="1" smtClean="0"/>
              <a:t>Mô</a:t>
            </a:r>
            <a:r>
              <a:rPr lang="en-US" sz="2200" dirty="0" smtClean="0"/>
              <a:t> </a:t>
            </a:r>
            <a:r>
              <a:rPr lang="en-US" sz="2200" dirty="0" err="1" smtClean="0"/>
              <a:t>hình</a:t>
            </a:r>
            <a:r>
              <a:rPr lang="en-US" sz="2200" dirty="0" smtClean="0"/>
              <a:t> </a:t>
            </a:r>
            <a:r>
              <a:rPr lang="en-US" sz="2200" dirty="0" err="1" smtClean="0"/>
              <a:t>nhất</a:t>
            </a:r>
            <a:r>
              <a:rPr lang="en-US" sz="2200" dirty="0" smtClean="0"/>
              <a:t> </a:t>
            </a:r>
            <a:r>
              <a:rPr lang="en-US" sz="2200" dirty="0" err="1" smtClean="0"/>
              <a:t>quán</a:t>
            </a:r>
            <a:r>
              <a:rPr lang="en-US" sz="2200" dirty="0" smtClean="0"/>
              <a:t> </a:t>
            </a:r>
            <a:r>
              <a:rPr lang="en-US" sz="2200" dirty="0" err="1" smtClean="0"/>
              <a:t>chặt</a:t>
            </a: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200" dirty="0" err="1" smtClean="0"/>
              <a:t>Mô</a:t>
            </a:r>
            <a:r>
              <a:rPr lang="en-US" sz="2200" dirty="0" smtClean="0"/>
              <a:t> </a:t>
            </a:r>
            <a:r>
              <a:rPr lang="en-US" sz="2200" dirty="0" err="1" smtClean="0"/>
              <a:t>hình</a:t>
            </a:r>
            <a:r>
              <a:rPr lang="en-US" sz="2200" dirty="0" smtClean="0"/>
              <a:t> </a:t>
            </a:r>
            <a:r>
              <a:rPr lang="en-US" sz="2200" dirty="0" err="1" smtClean="0"/>
              <a:t>nhất</a:t>
            </a:r>
            <a:r>
              <a:rPr lang="en-US" sz="2200" dirty="0" smtClean="0"/>
              <a:t> </a:t>
            </a:r>
            <a:r>
              <a:rPr lang="en-US" sz="2200" dirty="0" err="1" smtClean="0"/>
              <a:t>quán</a:t>
            </a:r>
            <a:r>
              <a:rPr lang="en-US" sz="2200" dirty="0" smtClean="0"/>
              <a:t> </a:t>
            </a:r>
            <a:r>
              <a:rPr lang="en-US" sz="2200" dirty="0" err="1" smtClean="0"/>
              <a:t>tuần</a:t>
            </a:r>
            <a:r>
              <a:rPr lang="en-US" sz="2200" dirty="0" smtClean="0"/>
              <a:t> </a:t>
            </a:r>
            <a:r>
              <a:rPr lang="en-US" sz="2200" dirty="0" err="1" smtClean="0"/>
              <a:t>tự</a:t>
            </a:r>
            <a:br>
              <a:rPr lang="en-US" sz="2200" dirty="0" smtClean="0"/>
            </a:b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200" dirty="0" err="1" smtClean="0"/>
              <a:t>Mô</a:t>
            </a:r>
            <a:r>
              <a:rPr lang="en-US" sz="2200" dirty="0" smtClean="0"/>
              <a:t> </a:t>
            </a:r>
            <a:r>
              <a:rPr lang="en-US" sz="2200" dirty="0" err="1" smtClean="0"/>
              <a:t>hình</a:t>
            </a:r>
            <a:r>
              <a:rPr lang="en-US" sz="2200" dirty="0" smtClean="0"/>
              <a:t> </a:t>
            </a:r>
            <a:r>
              <a:rPr lang="en-US" sz="2200" dirty="0" err="1" smtClean="0"/>
              <a:t>nhất</a:t>
            </a:r>
            <a:r>
              <a:rPr lang="en-US" sz="2200" dirty="0" smtClean="0"/>
              <a:t> </a:t>
            </a:r>
            <a:r>
              <a:rPr lang="en-US" sz="2200" dirty="0" err="1" smtClean="0"/>
              <a:t>quán</a:t>
            </a:r>
            <a:r>
              <a:rPr lang="en-US" sz="2200" dirty="0" smtClean="0"/>
              <a:t> </a:t>
            </a:r>
            <a:r>
              <a:rPr lang="en-US" sz="2200" dirty="0" err="1" smtClean="0"/>
              <a:t>tuyến</a:t>
            </a:r>
            <a:r>
              <a:rPr lang="en-US" sz="2200" dirty="0" smtClean="0"/>
              <a:t> </a:t>
            </a:r>
            <a:r>
              <a:rPr lang="en-US" sz="2200" dirty="0" err="1" smtClean="0"/>
              <a:t>tính</a:t>
            </a: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200" dirty="0" err="1" smtClean="0"/>
              <a:t>Mô</a:t>
            </a:r>
            <a:r>
              <a:rPr lang="en-US" sz="2200" dirty="0" smtClean="0"/>
              <a:t> </a:t>
            </a:r>
            <a:r>
              <a:rPr lang="en-US" sz="2200" dirty="0" err="1" smtClean="0"/>
              <a:t>hình</a:t>
            </a:r>
            <a:r>
              <a:rPr lang="en-US" sz="2200" dirty="0" smtClean="0"/>
              <a:t> </a:t>
            </a:r>
            <a:r>
              <a:rPr lang="en-US" sz="2200" dirty="0" err="1" smtClean="0"/>
              <a:t>nhất</a:t>
            </a:r>
            <a:r>
              <a:rPr lang="en-US" sz="2200" dirty="0" smtClean="0"/>
              <a:t> </a:t>
            </a:r>
            <a:r>
              <a:rPr lang="en-US" sz="2200" dirty="0" err="1" smtClean="0"/>
              <a:t>quán</a:t>
            </a:r>
            <a:r>
              <a:rPr lang="en-US" sz="2200" dirty="0" smtClean="0"/>
              <a:t> </a:t>
            </a:r>
            <a:r>
              <a:rPr lang="en-US" sz="2200" dirty="0" err="1" smtClean="0"/>
              <a:t>nhân</a:t>
            </a:r>
            <a:r>
              <a:rPr lang="en-US" sz="2200" dirty="0" smtClean="0"/>
              <a:t> </a:t>
            </a:r>
            <a:r>
              <a:rPr lang="en-US" sz="2200" dirty="0" err="1" smtClean="0"/>
              <a:t>quả</a:t>
            </a: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2200" dirty="0" smtClean="0"/>
          </a:p>
        </p:txBody>
      </p:sp>
      <p:pic>
        <p:nvPicPr>
          <p:cNvPr id="4" name="image87.jpe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838200" y="990600"/>
            <a:ext cx="7772400" cy="4572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209800"/>
            <a:ext cx="6781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image90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66800" y="4578626"/>
            <a:ext cx="6934200" cy="98397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nhất</a:t>
            </a:r>
            <a:r>
              <a:rPr lang="en-US" dirty="0" smtClean="0"/>
              <a:t> </a:t>
            </a:r>
            <a:r>
              <a:rPr lang="en-US" dirty="0" err="1" smtClean="0"/>
              <a:t>quán</a:t>
            </a:r>
            <a:r>
              <a:rPr lang="en-US" dirty="0" smtClean="0"/>
              <a:t> FIFO</a:t>
            </a:r>
            <a:endParaRPr lang="en-US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nhất</a:t>
            </a:r>
            <a:r>
              <a:rPr lang="en-US" dirty="0" smtClean="0"/>
              <a:t> </a:t>
            </a:r>
            <a:r>
              <a:rPr lang="en-US" dirty="0" err="1" smtClean="0"/>
              <a:t>quán</a:t>
            </a:r>
            <a:r>
              <a:rPr lang="en-US" dirty="0" smtClean="0"/>
              <a:t> </a:t>
            </a:r>
            <a:r>
              <a:rPr lang="en-US" dirty="0" err="1" smtClean="0"/>
              <a:t>yếu</a:t>
            </a:r>
            <a:endParaRPr lang="en-US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nhất</a:t>
            </a:r>
            <a:r>
              <a:rPr lang="en-US" dirty="0" smtClean="0"/>
              <a:t> </a:t>
            </a:r>
            <a:r>
              <a:rPr lang="en-US" dirty="0" err="1" smtClean="0"/>
              <a:t>quán</a:t>
            </a:r>
            <a:r>
              <a:rPr lang="en-US" dirty="0" smtClean="0"/>
              <a:t> </a:t>
            </a:r>
            <a:r>
              <a:rPr lang="en-US" dirty="0" err="1" smtClean="0"/>
              <a:t>đi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(release)</a:t>
            </a:r>
            <a:endParaRPr lang="en-US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nhất</a:t>
            </a:r>
            <a:r>
              <a:rPr lang="en-US" dirty="0" smtClean="0"/>
              <a:t> </a:t>
            </a:r>
            <a:r>
              <a:rPr lang="en-US" dirty="0" err="1" smtClean="0"/>
              <a:t>quán</a:t>
            </a:r>
            <a:r>
              <a:rPr lang="en-US" dirty="0" smtClean="0"/>
              <a:t> </a:t>
            </a:r>
            <a:r>
              <a:rPr lang="en-US" dirty="0" err="1" smtClean="0"/>
              <a:t>đi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 (entry)</a:t>
            </a: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4" name="image91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066800" y="2286000"/>
            <a:ext cx="7391400" cy="16764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dirty="0" err="1" smtClean="0"/>
              <a:t>Lấy</a:t>
            </a:r>
            <a:r>
              <a:rPr lang="en-US" dirty="0" smtClean="0"/>
              <a:t> client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tâm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/>
          </a:bodyPr>
          <a:lstStyle/>
          <a:p>
            <a:r>
              <a:rPr lang="en-US" sz="2200" dirty="0" err="1" smtClean="0"/>
              <a:t>Nhất</a:t>
            </a:r>
            <a:r>
              <a:rPr lang="en-US" sz="2200" dirty="0" smtClean="0"/>
              <a:t> </a:t>
            </a:r>
            <a:r>
              <a:rPr lang="en-US" sz="2200" dirty="0" err="1" smtClean="0"/>
              <a:t>quán</a:t>
            </a:r>
            <a:r>
              <a:rPr lang="en-US" sz="2200" dirty="0" smtClean="0"/>
              <a:t> </a:t>
            </a:r>
            <a:r>
              <a:rPr lang="en-US" sz="2200" dirty="0" err="1" smtClean="0"/>
              <a:t>sau</a:t>
            </a:r>
            <a:r>
              <a:rPr lang="en-US" sz="2200" dirty="0" smtClean="0"/>
              <a:t> </a:t>
            </a:r>
            <a:r>
              <a:rPr lang="en-US" sz="2200" dirty="0" err="1" smtClean="0"/>
              <a:t>cùng</a:t>
            </a:r>
            <a:endParaRPr lang="en-US" sz="2200" dirty="0"/>
          </a:p>
        </p:txBody>
      </p:sp>
      <p:pic>
        <p:nvPicPr>
          <p:cNvPr id="4" name="image94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143000" y="1828800"/>
            <a:ext cx="6705600" cy="380999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>
            <a:normAutofit/>
          </a:bodyPr>
          <a:lstStyle/>
          <a:p>
            <a:r>
              <a:rPr lang="en-US" sz="2200" dirty="0" err="1" smtClean="0"/>
              <a:t>Nhất</a:t>
            </a:r>
            <a:r>
              <a:rPr lang="en-US" sz="2200" dirty="0" smtClean="0"/>
              <a:t> </a:t>
            </a:r>
            <a:r>
              <a:rPr lang="en-US" sz="2200" dirty="0" err="1" smtClean="0"/>
              <a:t>quán</a:t>
            </a:r>
            <a:r>
              <a:rPr lang="en-US" sz="2200" dirty="0" smtClean="0"/>
              <a:t> </a:t>
            </a:r>
            <a:r>
              <a:rPr lang="en-US" sz="2200" dirty="0" err="1" smtClean="0"/>
              <a:t>đọc</a:t>
            </a:r>
            <a:r>
              <a:rPr lang="en-US" sz="2200" dirty="0" smtClean="0"/>
              <a:t> </a:t>
            </a:r>
            <a:r>
              <a:rPr lang="en-US" sz="2200" dirty="0" err="1" smtClean="0"/>
              <a:t>đều</a:t>
            </a:r>
            <a:endParaRPr lang="en-US" sz="2200" dirty="0" smtClean="0"/>
          </a:p>
          <a:p>
            <a:endParaRPr lang="en-US" sz="2200" dirty="0" smtClean="0"/>
          </a:p>
          <a:p>
            <a:endParaRPr lang="en-US" sz="2200" dirty="0" smtClean="0"/>
          </a:p>
          <a:p>
            <a:endParaRPr lang="en-US" sz="2200" dirty="0" smtClean="0"/>
          </a:p>
          <a:p>
            <a:endParaRPr lang="en-US" sz="2200" dirty="0" smtClean="0"/>
          </a:p>
          <a:p>
            <a:endParaRPr lang="en-US" sz="2200" dirty="0" smtClean="0"/>
          </a:p>
          <a:p>
            <a:endParaRPr lang="en-US" sz="2200" dirty="0" smtClean="0"/>
          </a:p>
          <a:p>
            <a:r>
              <a:rPr lang="en-US" sz="2200" dirty="0" err="1" smtClean="0"/>
              <a:t>Nhất</a:t>
            </a:r>
            <a:r>
              <a:rPr lang="en-US" sz="2200" dirty="0" smtClean="0"/>
              <a:t> </a:t>
            </a:r>
            <a:r>
              <a:rPr lang="en-US" sz="2200" dirty="0" err="1" smtClean="0"/>
              <a:t>quán</a:t>
            </a:r>
            <a:r>
              <a:rPr lang="en-US" sz="2200" dirty="0" smtClean="0"/>
              <a:t> </a:t>
            </a:r>
            <a:r>
              <a:rPr lang="en-US" sz="2200" dirty="0" err="1" smtClean="0"/>
              <a:t>ghi</a:t>
            </a:r>
            <a:r>
              <a:rPr lang="en-US" sz="2200" dirty="0" smtClean="0"/>
              <a:t> </a:t>
            </a:r>
            <a:r>
              <a:rPr lang="en-US" sz="2200" dirty="0" err="1" smtClean="0"/>
              <a:t>đều</a:t>
            </a:r>
            <a:endParaRPr lang="en-US" sz="22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dirty="0" err="1" smtClean="0"/>
              <a:t>Lấy</a:t>
            </a:r>
            <a:r>
              <a:rPr lang="en-US" dirty="0" smtClean="0"/>
              <a:t> client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tâm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828800"/>
            <a:ext cx="91440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051" name="Group 3"/>
          <p:cNvGrpSpPr/>
          <p:nvPr/>
        </p:nvGrpSpPr>
        <p:grpSpPr bwMode="auto">
          <a:xfrm>
            <a:off x="2819400" y="5105400"/>
            <a:ext cx="4267200" cy="1447800"/>
            <a:chOff x="4446" y="393"/>
            <a:chExt cx="3886" cy="1494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446" y="392"/>
              <a:ext cx="3886" cy="738"/>
            </a:xfrm>
            <a:prstGeom prst="rect">
              <a:avLst/>
            </a:prstGeom>
            <a:noFill/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446" y="1190"/>
              <a:ext cx="3886" cy="696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792162"/>
          </a:xfrm>
        </p:spPr>
        <p:txBody>
          <a:bodyPr/>
          <a:lstStyle/>
          <a:p>
            <a:r>
              <a:rPr lang="en-US" dirty="0" err="1" smtClean="0"/>
              <a:t>Lấy</a:t>
            </a:r>
            <a:r>
              <a:rPr lang="en-US" dirty="0" smtClean="0"/>
              <a:t> client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tâm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85800" y="1143000"/>
            <a:ext cx="7467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733800"/>
            <a:ext cx="67818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sao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>
            <a:normAutofit/>
          </a:bodyPr>
          <a:lstStyle/>
          <a:p>
            <a:pPr marL="228600" lvl="3">
              <a:buFont typeface="Wingdings" panose="05000000000000000000" pitchFamily="2" charset="2"/>
              <a:buChar char="q"/>
            </a:pPr>
            <a:r>
              <a:rPr lang="en-US" i="1" dirty="0" err="1" smtClean="0"/>
              <a:t>Đặt</a:t>
            </a:r>
            <a:r>
              <a:rPr lang="en-US" i="1" dirty="0" smtClean="0"/>
              <a:t> </a:t>
            </a:r>
            <a:r>
              <a:rPr lang="en-US" i="1" dirty="0" err="1" smtClean="0"/>
              <a:t>vị</a:t>
            </a:r>
            <a:r>
              <a:rPr lang="en-US" i="1" dirty="0" smtClean="0"/>
              <a:t> </a:t>
            </a:r>
            <a:r>
              <a:rPr lang="en-US" i="1" dirty="0" err="1" smtClean="0"/>
              <a:t>trí</a:t>
            </a:r>
            <a:r>
              <a:rPr lang="en-US" i="1" dirty="0" smtClean="0"/>
              <a:t> </a:t>
            </a:r>
            <a:r>
              <a:rPr lang="en-US" i="1" dirty="0" err="1" smtClean="0"/>
              <a:t>máy</a:t>
            </a:r>
            <a:r>
              <a:rPr lang="en-US" i="1" dirty="0" smtClean="0"/>
              <a:t> </a:t>
            </a:r>
            <a:r>
              <a:rPr lang="en-US" i="1" dirty="0" err="1" smtClean="0"/>
              <a:t>chủ</a:t>
            </a:r>
            <a:r>
              <a:rPr lang="en-US" i="1" dirty="0" smtClean="0"/>
              <a:t> </a:t>
            </a:r>
            <a:r>
              <a:rPr lang="en-US" i="1" dirty="0" err="1" smtClean="0"/>
              <a:t>nhân</a:t>
            </a:r>
            <a:r>
              <a:rPr lang="en-US" i="1" dirty="0" smtClean="0"/>
              <a:t> </a:t>
            </a:r>
            <a:r>
              <a:rPr lang="en-US" i="1" dirty="0" err="1" smtClean="0"/>
              <a:t>bản</a:t>
            </a:r>
            <a:endParaRPr lang="en-US" dirty="0" smtClean="0"/>
          </a:p>
          <a:p>
            <a:r>
              <a:rPr lang="en-US" sz="2000" dirty="0" err="1" smtClean="0"/>
              <a:t>Căn</a:t>
            </a:r>
            <a:r>
              <a:rPr lang="en-US" sz="2000" dirty="0" smtClean="0"/>
              <a:t> </a:t>
            </a:r>
            <a:r>
              <a:rPr lang="en-US" sz="2000" dirty="0" err="1" smtClean="0"/>
              <a:t>cứ</a:t>
            </a:r>
            <a:r>
              <a:rPr lang="en-US" sz="2000" dirty="0" smtClean="0"/>
              <a:t> </a:t>
            </a:r>
            <a:r>
              <a:rPr lang="en-US" sz="2000" dirty="0" err="1" smtClean="0"/>
              <a:t>phân</a:t>
            </a:r>
            <a:r>
              <a:rPr lang="en-US" sz="2000" dirty="0" smtClean="0"/>
              <a:t> </a:t>
            </a:r>
            <a:r>
              <a:rPr lang="en-US" sz="2000" dirty="0" err="1" smtClean="0"/>
              <a:t>tích</a:t>
            </a:r>
            <a:r>
              <a:rPr lang="en-US" sz="2000" dirty="0" smtClean="0"/>
              <a:t>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thuộc</a:t>
            </a:r>
            <a:r>
              <a:rPr lang="en-US" sz="2000" dirty="0" smtClean="0"/>
              <a:t> </a:t>
            </a:r>
            <a:r>
              <a:rPr lang="en-US" sz="2000" dirty="0" err="1" smtClean="0"/>
              <a:t>tính</a:t>
            </a:r>
            <a:r>
              <a:rPr lang="en-US" sz="2000" dirty="0" smtClean="0"/>
              <a:t> </a:t>
            </a:r>
            <a:r>
              <a:rPr lang="en-US" sz="2000" dirty="0" err="1" smtClean="0"/>
              <a:t>của</a:t>
            </a:r>
            <a:r>
              <a:rPr lang="en-US" sz="2000" dirty="0" smtClean="0"/>
              <a:t> </a:t>
            </a:r>
            <a:r>
              <a:rPr lang="en-US" sz="2000" dirty="0" err="1" smtClean="0"/>
              <a:t>mạng</a:t>
            </a:r>
            <a:r>
              <a:rPr lang="en-US" sz="2000" dirty="0" smtClean="0"/>
              <a:t> </a:t>
            </a:r>
            <a:r>
              <a:rPr lang="en-US" sz="2000" dirty="0" err="1" smtClean="0"/>
              <a:t>và</a:t>
            </a:r>
            <a:r>
              <a:rPr lang="en-US" sz="2000" dirty="0" smtClean="0"/>
              <a:t> </a:t>
            </a:r>
            <a:r>
              <a:rPr lang="en-US" sz="2000" dirty="0" err="1" smtClean="0"/>
              <a:t>máy</a:t>
            </a:r>
            <a:r>
              <a:rPr lang="en-US" sz="2000" dirty="0" smtClean="0"/>
              <a:t> </a:t>
            </a:r>
            <a:r>
              <a:rPr lang="en-US" sz="2000" dirty="0" err="1" smtClean="0"/>
              <a:t>khách</a:t>
            </a:r>
            <a:r>
              <a:rPr lang="en-US" sz="2000" dirty="0" smtClean="0"/>
              <a:t> </a:t>
            </a:r>
            <a:r>
              <a:rPr lang="en-US" sz="2000" dirty="0" err="1" smtClean="0"/>
              <a:t>sao</a:t>
            </a:r>
            <a:r>
              <a:rPr lang="en-US" sz="2000" dirty="0" smtClean="0"/>
              <a:t> </a:t>
            </a:r>
            <a:r>
              <a:rPr lang="en-US" sz="2000" dirty="0" err="1" smtClean="0"/>
              <a:t>cho</a:t>
            </a:r>
            <a:r>
              <a:rPr lang="en-US" sz="2000" dirty="0" smtClean="0"/>
              <a:t> </a:t>
            </a:r>
            <a:r>
              <a:rPr lang="en-US" sz="2000" dirty="0" err="1" smtClean="0"/>
              <a:t>độ</a:t>
            </a:r>
            <a:r>
              <a:rPr lang="en-US" sz="2000" dirty="0" smtClean="0"/>
              <a:t> </a:t>
            </a:r>
            <a:r>
              <a:rPr lang="en-US" sz="2000" dirty="0" err="1" smtClean="0"/>
              <a:t>trễ</a:t>
            </a:r>
            <a:r>
              <a:rPr lang="en-US" sz="2000" dirty="0" smtClean="0"/>
              <a:t> </a:t>
            </a:r>
            <a:r>
              <a:rPr lang="en-US" sz="2000" dirty="0" err="1" smtClean="0"/>
              <a:t>truyền</a:t>
            </a:r>
            <a:r>
              <a:rPr lang="en-US" sz="2000" dirty="0" smtClean="0"/>
              <a:t> </a:t>
            </a:r>
            <a:r>
              <a:rPr lang="en-US" sz="2000" dirty="0" err="1" smtClean="0"/>
              <a:t>thông</a:t>
            </a:r>
            <a:r>
              <a:rPr lang="en-US" sz="2000" dirty="0" smtClean="0"/>
              <a:t> </a:t>
            </a:r>
            <a:r>
              <a:rPr lang="en-US" sz="2000" dirty="0" err="1" smtClean="0"/>
              <a:t>giữa</a:t>
            </a:r>
            <a:r>
              <a:rPr lang="en-US" sz="2000" dirty="0" smtClean="0"/>
              <a:t> </a:t>
            </a:r>
            <a:r>
              <a:rPr lang="en-US" sz="2000" dirty="0" err="1" smtClean="0"/>
              <a:t>máy</a:t>
            </a:r>
            <a:r>
              <a:rPr lang="en-US" sz="2000" dirty="0" smtClean="0"/>
              <a:t> </a:t>
            </a:r>
            <a:r>
              <a:rPr lang="en-US" sz="2000" dirty="0" err="1" smtClean="0"/>
              <a:t>chủ</a:t>
            </a:r>
            <a:r>
              <a:rPr lang="en-US" sz="2000" dirty="0" smtClean="0"/>
              <a:t> </a:t>
            </a:r>
            <a:r>
              <a:rPr lang="en-US" sz="2000" dirty="0" err="1" smtClean="0"/>
              <a:t>và</a:t>
            </a:r>
            <a:r>
              <a:rPr lang="en-US" sz="2000" dirty="0" smtClean="0"/>
              <a:t> </a:t>
            </a:r>
            <a:r>
              <a:rPr lang="en-US" sz="2000" dirty="0" err="1" smtClean="0"/>
              <a:t>máy</a:t>
            </a:r>
            <a:r>
              <a:rPr lang="en-US" sz="2000" dirty="0" smtClean="0"/>
              <a:t> </a:t>
            </a:r>
            <a:r>
              <a:rPr lang="en-US" sz="2000" dirty="0" err="1" smtClean="0"/>
              <a:t>khách</a:t>
            </a:r>
            <a:r>
              <a:rPr lang="en-US" sz="2000" dirty="0" smtClean="0"/>
              <a:t> </a:t>
            </a:r>
            <a:r>
              <a:rPr lang="en-US" sz="2000" dirty="0" err="1" smtClean="0"/>
              <a:t>có</a:t>
            </a:r>
            <a:r>
              <a:rPr lang="en-US" sz="2000" dirty="0" smtClean="0"/>
              <a:t> </a:t>
            </a:r>
            <a:r>
              <a:rPr lang="en-US" sz="2000" dirty="0" err="1" smtClean="0"/>
              <a:t>thể</a:t>
            </a:r>
            <a:r>
              <a:rPr lang="en-US" sz="2000" dirty="0" smtClean="0"/>
              <a:t> </a:t>
            </a:r>
            <a:r>
              <a:rPr lang="en-US" sz="2000" dirty="0" err="1" smtClean="0"/>
              <a:t>đạt</a:t>
            </a:r>
            <a:r>
              <a:rPr lang="en-US" sz="2000" dirty="0" smtClean="0"/>
              <a:t> </a:t>
            </a:r>
            <a:r>
              <a:rPr lang="en-US" sz="2000" dirty="0" err="1" smtClean="0"/>
              <a:t>giá</a:t>
            </a:r>
            <a:r>
              <a:rPr lang="en-US" sz="2000" dirty="0" smtClean="0"/>
              <a:t> </a:t>
            </a:r>
            <a:r>
              <a:rPr lang="en-US" sz="2000" dirty="0" err="1" smtClean="0"/>
              <a:t>trị</a:t>
            </a:r>
            <a:r>
              <a:rPr lang="en-US" sz="2000" dirty="0" smtClean="0"/>
              <a:t> </a:t>
            </a:r>
            <a:r>
              <a:rPr lang="en-US" sz="2000" dirty="0" err="1" smtClean="0"/>
              <a:t>thấp</a:t>
            </a:r>
            <a:r>
              <a:rPr lang="en-US" sz="2000" dirty="0" smtClean="0"/>
              <a:t> </a:t>
            </a:r>
            <a:r>
              <a:rPr lang="en-US" sz="2000" dirty="0" err="1" smtClean="0"/>
              <a:t>nhất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pPr marL="281305" lvl="3">
              <a:buFont typeface="Wingdings" panose="05000000000000000000" pitchFamily="2" charset="2"/>
              <a:buChar char="q"/>
              <a:tabLst>
                <a:tab pos="344170" algn="l"/>
              </a:tabLst>
            </a:pPr>
            <a:r>
              <a:rPr lang="en-US" i="1" dirty="0" err="1" smtClean="0"/>
              <a:t>Nhân</a:t>
            </a:r>
            <a:r>
              <a:rPr lang="en-US" i="1" dirty="0" smtClean="0"/>
              <a:t> </a:t>
            </a:r>
            <a:r>
              <a:rPr lang="en-US" i="1" dirty="0" err="1" smtClean="0"/>
              <a:t>bản</a:t>
            </a:r>
            <a:r>
              <a:rPr lang="en-US" i="1" dirty="0" smtClean="0"/>
              <a:t> </a:t>
            </a:r>
            <a:r>
              <a:rPr lang="en-US" i="1" dirty="0" err="1" smtClean="0"/>
              <a:t>nội</a:t>
            </a:r>
            <a:r>
              <a:rPr lang="en-US" i="1" dirty="0" smtClean="0"/>
              <a:t> dung </a:t>
            </a:r>
            <a:r>
              <a:rPr lang="en-US" i="1" dirty="0" err="1" smtClean="0"/>
              <a:t>và</a:t>
            </a:r>
            <a:r>
              <a:rPr lang="en-US" i="1" dirty="0" smtClean="0"/>
              <a:t> </a:t>
            </a:r>
            <a:r>
              <a:rPr lang="en-US" i="1" dirty="0" err="1" smtClean="0"/>
              <a:t>vị</a:t>
            </a:r>
            <a:r>
              <a:rPr lang="en-US" i="1" dirty="0" smtClean="0"/>
              <a:t> </a:t>
            </a:r>
            <a:r>
              <a:rPr lang="en-US" i="1" dirty="0" err="1" smtClean="0"/>
              <a:t>trí</a:t>
            </a:r>
            <a:r>
              <a:rPr lang="en-US" i="1" dirty="0" smtClean="0"/>
              <a:t> </a:t>
            </a:r>
            <a:r>
              <a:rPr lang="en-US" i="1" dirty="0" err="1" smtClean="0"/>
              <a:t>lắp</a:t>
            </a:r>
            <a:r>
              <a:rPr lang="en-US" i="1" dirty="0" smtClean="0"/>
              <a:t> </a:t>
            </a:r>
            <a:r>
              <a:rPr lang="en-US" i="1" dirty="0" err="1" smtClean="0"/>
              <a:t>đặt</a:t>
            </a:r>
            <a:endParaRPr lang="en-US" dirty="0" smtClean="0"/>
          </a:p>
          <a:p>
            <a:r>
              <a:rPr lang="en-US" sz="2000" dirty="0" err="1" smtClean="0"/>
              <a:t>Nhân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nội</a:t>
            </a:r>
            <a:r>
              <a:rPr lang="en-US" sz="2000" dirty="0" smtClean="0"/>
              <a:t> dung </a:t>
            </a:r>
            <a:r>
              <a:rPr lang="en-US" sz="2000" dirty="0" err="1" smtClean="0"/>
              <a:t>ba</a:t>
            </a:r>
            <a:r>
              <a:rPr lang="en-US" sz="2000" dirty="0" smtClean="0"/>
              <a:t> </a:t>
            </a:r>
            <a:r>
              <a:rPr lang="en-US" sz="2000" dirty="0" err="1" smtClean="0"/>
              <a:t>kiểu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sao</a:t>
            </a:r>
            <a:r>
              <a:rPr lang="en-US" sz="2000" dirty="0" smtClean="0"/>
              <a:t>: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sao</a:t>
            </a:r>
            <a:r>
              <a:rPr lang="en-US" sz="2000" dirty="0" smtClean="0"/>
              <a:t> </a:t>
            </a:r>
            <a:r>
              <a:rPr lang="en-US" sz="2000" dirty="0" err="1" smtClean="0"/>
              <a:t>thường</a:t>
            </a:r>
            <a:r>
              <a:rPr lang="en-US" sz="2000" dirty="0" smtClean="0"/>
              <a:t> </a:t>
            </a:r>
            <a:r>
              <a:rPr lang="en-US" sz="2000" dirty="0" err="1" smtClean="0"/>
              <a:t>trực</a:t>
            </a:r>
            <a:r>
              <a:rPr lang="en-US" sz="2000" dirty="0" smtClean="0"/>
              <a:t>,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sao</a:t>
            </a:r>
            <a:r>
              <a:rPr lang="en-US" sz="2000" dirty="0" smtClean="0"/>
              <a:t> </a:t>
            </a:r>
            <a:r>
              <a:rPr lang="en-US" sz="2000" dirty="0" err="1" smtClean="0"/>
              <a:t>khởi</a:t>
            </a:r>
            <a:r>
              <a:rPr lang="en-US" sz="2000" dirty="0" smtClean="0"/>
              <a:t> </a:t>
            </a:r>
            <a:r>
              <a:rPr lang="en-US" sz="2000" dirty="0" err="1" smtClean="0"/>
              <a:t>đầu</a:t>
            </a:r>
            <a:r>
              <a:rPr lang="en-US" sz="2000" dirty="0" smtClean="0"/>
              <a:t> </a:t>
            </a:r>
            <a:r>
              <a:rPr lang="en-US" sz="2000" dirty="0" err="1" smtClean="0"/>
              <a:t>từ</a:t>
            </a:r>
            <a:r>
              <a:rPr lang="en-US" sz="2000" dirty="0" smtClean="0"/>
              <a:t> </a:t>
            </a:r>
            <a:r>
              <a:rPr lang="en-US" sz="2000" dirty="0" err="1" smtClean="0"/>
              <a:t>máy</a:t>
            </a:r>
            <a:r>
              <a:rPr lang="en-US" sz="2000" dirty="0" smtClean="0"/>
              <a:t> </a:t>
            </a:r>
            <a:r>
              <a:rPr lang="en-US" sz="2000" dirty="0" err="1" smtClean="0"/>
              <a:t>chủ</a:t>
            </a:r>
            <a:r>
              <a:rPr lang="en-US" sz="2000" dirty="0" smtClean="0"/>
              <a:t> </a:t>
            </a:r>
            <a:r>
              <a:rPr lang="en-US" sz="2000" dirty="0" err="1" smtClean="0"/>
              <a:t>và</a:t>
            </a:r>
            <a:r>
              <a:rPr lang="en-US" sz="2000" dirty="0" smtClean="0"/>
              <a:t>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sao</a:t>
            </a:r>
            <a:r>
              <a:rPr lang="en-US" sz="2000" dirty="0" smtClean="0"/>
              <a:t> </a:t>
            </a:r>
            <a:r>
              <a:rPr lang="en-US" sz="2000" dirty="0" err="1" smtClean="0"/>
              <a:t>khởi</a:t>
            </a:r>
            <a:r>
              <a:rPr lang="en-US" sz="2000" dirty="0" smtClean="0"/>
              <a:t> </a:t>
            </a:r>
            <a:r>
              <a:rPr lang="en-US" sz="2000" dirty="0" err="1" smtClean="0"/>
              <a:t>đầu</a:t>
            </a:r>
            <a:r>
              <a:rPr lang="en-US" sz="2000" dirty="0" smtClean="0"/>
              <a:t> </a:t>
            </a:r>
            <a:r>
              <a:rPr lang="en-US" sz="2000" dirty="0" err="1" smtClean="0"/>
              <a:t>từ</a:t>
            </a:r>
            <a:r>
              <a:rPr lang="en-US" sz="2000" dirty="0" smtClean="0"/>
              <a:t> </a:t>
            </a:r>
            <a:r>
              <a:rPr lang="en-US" sz="2000" dirty="0" err="1" smtClean="0"/>
              <a:t>máy</a:t>
            </a:r>
            <a:r>
              <a:rPr lang="en-US" sz="2000" dirty="0" smtClean="0"/>
              <a:t> </a:t>
            </a:r>
            <a:r>
              <a:rPr lang="en-US" sz="2000" dirty="0" err="1" smtClean="0"/>
              <a:t>khách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04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447800" y="4207955"/>
            <a:ext cx="6400800" cy="2497645"/>
          </a:xfrm>
          <a:prstGeom prst="rect">
            <a:avLst/>
          </a:prstGeom>
        </p:spPr>
      </p:pic>
      <p:pic>
        <p:nvPicPr>
          <p:cNvPr id="3" name="image103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76400" y="762000"/>
            <a:ext cx="6172200" cy="3124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9600" y="304800"/>
            <a:ext cx="3429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200" dirty="0" smtClean="0"/>
              <a:t>Theo </a:t>
            </a:r>
            <a:r>
              <a:rPr lang="en-US" sz="2200" dirty="0" err="1" smtClean="0"/>
              <a:t>vị</a:t>
            </a:r>
            <a:r>
              <a:rPr lang="en-US" sz="2200" dirty="0" smtClean="0"/>
              <a:t> </a:t>
            </a:r>
            <a:r>
              <a:rPr lang="en-US" sz="2200" dirty="0" err="1" smtClean="0"/>
              <a:t>trí</a:t>
            </a:r>
            <a:r>
              <a:rPr lang="en-US" sz="2200" dirty="0" smtClean="0"/>
              <a:t> </a:t>
            </a:r>
            <a:r>
              <a:rPr lang="en-US" sz="2200" dirty="0" err="1" smtClean="0"/>
              <a:t>lắp</a:t>
            </a:r>
            <a:r>
              <a:rPr lang="en-US" sz="2200" dirty="0" smtClean="0"/>
              <a:t> </a:t>
            </a:r>
            <a:r>
              <a:rPr lang="en-US" sz="2200" dirty="0" err="1" smtClean="0"/>
              <a:t>đặt</a:t>
            </a:r>
            <a:endParaRPr lang="en-US" sz="2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6D5F2-80A6-48F0-A451-EEF271F73F2C}" type="slidenum">
              <a:rPr lang="en-US"/>
            </a:fld>
            <a:endParaRPr lang="en-US"/>
          </a:p>
        </p:txBody>
      </p:sp>
      <p:sp>
        <p:nvSpPr>
          <p:cNvPr id="27955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914400"/>
            <a:ext cx="4038600" cy="4525963"/>
          </a:xfrm>
        </p:spPr>
        <p:txBody>
          <a:bodyPr/>
          <a:lstStyle/>
          <a:p>
            <a:pPr marL="0" indent="0"/>
            <a:r>
              <a:rPr lang="en-US" dirty="0"/>
              <a:t>Pull (</a:t>
            </a:r>
            <a:r>
              <a:rPr lang="en-US" sz="2000" dirty="0"/>
              <a:t>client-based</a:t>
            </a:r>
            <a:r>
              <a:rPr lang="en-US" dirty="0"/>
              <a:t>): </a:t>
            </a:r>
            <a:endParaRPr lang="en-US" dirty="0"/>
          </a:p>
          <a:p>
            <a:pPr marL="0" indent="0">
              <a:buFontTx/>
              <a:buChar char="•"/>
            </a:pP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cập</a:t>
            </a:r>
            <a:r>
              <a:rPr lang="en-US" sz="2000" dirty="0"/>
              <a:t> </a:t>
            </a:r>
            <a:r>
              <a:rPr lang="en-US" sz="2000" dirty="0" err="1"/>
              <a:t>nhật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lan</a:t>
            </a:r>
            <a:r>
              <a:rPr lang="en-US" sz="2000" dirty="0"/>
              <a:t> </a:t>
            </a:r>
            <a:r>
              <a:rPr lang="en-US" sz="2000" dirty="0" err="1"/>
              <a:t>truyền</a:t>
            </a:r>
            <a:r>
              <a:rPr lang="en-US" sz="2000" dirty="0"/>
              <a:t> </a:t>
            </a:r>
            <a:r>
              <a:rPr lang="en-US" sz="2000" dirty="0" err="1"/>
              <a:t>chỉ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yêu</a:t>
            </a:r>
            <a:r>
              <a:rPr lang="en-US" sz="2000" dirty="0"/>
              <a:t> </a:t>
            </a:r>
            <a:r>
              <a:rPr lang="en-US" sz="2000" dirty="0" err="1"/>
              <a:t>cầu</a:t>
            </a:r>
            <a:endParaRPr lang="en-US" sz="2000" dirty="0"/>
          </a:p>
          <a:p>
            <a:pPr marL="0" indent="0">
              <a:buFontTx/>
              <a:buChar char="•"/>
            </a:pPr>
            <a:r>
              <a:rPr lang="en-US" sz="2000" dirty="0" err="1"/>
              <a:t>Thích</a:t>
            </a:r>
            <a:r>
              <a:rPr lang="en-US" sz="2000" dirty="0"/>
              <a:t> </a:t>
            </a:r>
            <a:r>
              <a:rPr lang="en-US" sz="2000" dirty="0" err="1"/>
              <a:t>hợp</a:t>
            </a:r>
            <a:r>
              <a:rPr lang="en-US" sz="2000" dirty="0"/>
              <a:t>: </a:t>
            </a:r>
            <a:r>
              <a:rPr lang="en-US" sz="2000" dirty="0" err="1"/>
              <a:t>Ghi</a:t>
            </a:r>
            <a:r>
              <a:rPr lang="en-US" sz="2000" dirty="0"/>
              <a:t> </a:t>
            </a:r>
            <a:r>
              <a:rPr lang="en-US" sz="2000" dirty="0" err="1"/>
              <a:t>nhiều</a:t>
            </a:r>
            <a:r>
              <a:rPr lang="en-US" sz="2000" dirty="0"/>
              <a:t> </a:t>
            </a:r>
            <a:r>
              <a:rPr lang="en-US" sz="2000" dirty="0" err="1"/>
              <a:t>đọc</a:t>
            </a:r>
            <a:r>
              <a:rPr lang="en-US" sz="2000" dirty="0"/>
              <a:t> </a:t>
            </a:r>
            <a:r>
              <a:rPr lang="en-US" sz="2000" dirty="0" err="1"/>
              <a:t>ít</a:t>
            </a:r>
            <a:endParaRPr lang="en-US" sz="2000" dirty="0"/>
          </a:p>
          <a:p>
            <a:pPr marL="0" indent="0">
              <a:buFontTx/>
              <a:buChar char="•"/>
            </a:pP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thể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polling delay (replica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kiểm</a:t>
            </a:r>
            <a:r>
              <a:rPr lang="en-US" sz="2000" dirty="0"/>
              <a:t> </a:t>
            </a:r>
            <a:r>
              <a:rPr lang="en-US" sz="2000" dirty="0" err="1"/>
              <a:t>tra</a:t>
            </a:r>
            <a:r>
              <a:rPr lang="en-US" sz="2000" dirty="0"/>
              <a:t> </a:t>
            </a:r>
            <a:r>
              <a:rPr lang="en-US" sz="2000" dirty="0" err="1"/>
              <a:t>xem</a:t>
            </a:r>
            <a:r>
              <a:rPr lang="en-US" sz="2000" dirty="0"/>
              <a:t> </a:t>
            </a:r>
            <a:r>
              <a:rPr lang="en-US" sz="2000" dirty="0" err="1"/>
              <a:t>đâu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phiên</a:t>
            </a:r>
            <a:r>
              <a:rPr lang="en-US" sz="2000" dirty="0"/>
              <a:t> </a:t>
            </a:r>
            <a:r>
              <a:rPr lang="en-US" sz="2000" dirty="0" err="1"/>
              <a:t>bản</a:t>
            </a:r>
            <a:r>
              <a:rPr lang="en-US" sz="2000" dirty="0"/>
              <a:t> </a:t>
            </a:r>
            <a:r>
              <a:rPr lang="en-US" sz="2000" dirty="0" err="1"/>
              <a:t>mới</a:t>
            </a:r>
            <a:r>
              <a:rPr lang="en-US" sz="2000" dirty="0"/>
              <a:t> </a:t>
            </a:r>
            <a:r>
              <a:rPr lang="en-US" sz="2000" dirty="0" err="1"/>
              <a:t>nhất</a:t>
            </a:r>
            <a:r>
              <a:rPr lang="en-US" sz="2000" dirty="0"/>
              <a:t> </a:t>
            </a:r>
            <a:r>
              <a:rPr lang="en-US" sz="2000" dirty="0" err="1"/>
              <a:t>trước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thực</a:t>
            </a:r>
            <a:r>
              <a:rPr lang="en-US" sz="2000" dirty="0"/>
              <a:t> </a:t>
            </a:r>
            <a:r>
              <a:rPr lang="en-US" sz="2000" dirty="0" err="1"/>
              <a:t>hiện</a:t>
            </a:r>
            <a:r>
              <a:rPr lang="en-US" sz="2000" dirty="0"/>
              <a:t> </a:t>
            </a:r>
            <a:r>
              <a:rPr lang="en-US" sz="2000" dirty="0" err="1"/>
              <a:t>thao</a:t>
            </a:r>
            <a:r>
              <a:rPr lang="en-US" sz="2000" dirty="0"/>
              <a:t> </a:t>
            </a:r>
            <a:r>
              <a:rPr lang="en-US" sz="2000" dirty="0" err="1"/>
              <a:t>tác</a:t>
            </a:r>
            <a:r>
              <a:rPr lang="en-US" sz="2000" dirty="0"/>
              <a:t> </a:t>
            </a:r>
            <a:r>
              <a:rPr lang="en-US" sz="2000" dirty="0" err="1"/>
              <a:t>đọc</a:t>
            </a:r>
            <a:r>
              <a:rPr lang="en-US" sz="2000" dirty="0"/>
              <a:t>)</a:t>
            </a:r>
            <a:endParaRPr lang="en-US" sz="2000" dirty="0"/>
          </a:p>
        </p:txBody>
      </p:sp>
      <p:sp>
        <p:nvSpPr>
          <p:cNvPr id="27955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685800"/>
            <a:ext cx="4038600" cy="4525963"/>
          </a:xfrm>
        </p:spPr>
        <p:txBody>
          <a:bodyPr/>
          <a:lstStyle/>
          <a:p>
            <a:pPr marL="0" indent="0"/>
            <a:r>
              <a:rPr lang="en-US" dirty="0"/>
              <a:t>Push (</a:t>
            </a:r>
            <a:r>
              <a:rPr lang="en-US" sz="2000" dirty="0"/>
              <a:t>server-based</a:t>
            </a:r>
            <a:r>
              <a:rPr lang="en-US" dirty="0"/>
              <a:t>):</a:t>
            </a:r>
            <a:endParaRPr lang="en-US" dirty="0"/>
          </a:p>
          <a:p>
            <a:pPr marL="0" indent="0">
              <a:buFontTx/>
              <a:buChar char="•"/>
            </a:pP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cập</a:t>
            </a:r>
            <a:r>
              <a:rPr lang="en-US" sz="2000" dirty="0"/>
              <a:t> </a:t>
            </a:r>
            <a:r>
              <a:rPr lang="en-US" sz="2000" dirty="0" err="1"/>
              <a:t>nhật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lan</a:t>
            </a:r>
            <a:r>
              <a:rPr lang="en-US" sz="2000" dirty="0"/>
              <a:t> </a:t>
            </a:r>
            <a:r>
              <a:rPr lang="en-US" sz="2000" dirty="0" err="1"/>
              <a:t>truyền</a:t>
            </a:r>
            <a:r>
              <a:rPr lang="en-US" sz="2000" dirty="0"/>
              <a:t> </a:t>
            </a:r>
            <a:r>
              <a:rPr lang="en-US" sz="2000" dirty="0" err="1"/>
              <a:t>ngay</a:t>
            </a:r>
            <a:endParaRPr lang="en-US" sz="2000" dirty="0"/>
          </a:p>
          <a:p>
            <a:pPr marL="0" indent="0">
              <a:buFontTx/>
              <a:buChar char="•"/>
            </a:pPr>
            <a:r>
              <a:rPr lang="en-US" sz="2000" dirty="0" err="1"/>
              <a:t>Thích</a:t>
            </a:r>
            <a:r>
              <a:rPr lang="en-US" sz="2000" dirty="0"/>
              <a:t> </a:t>
            </a:r>
            <a:r>
              <a:rPr lang="en-US" sz="2000" dirty="0" err="1"/>
              <a:t>hợp</a:t>
            </a:r>
            <a:r>
              <a:rPr lang="en-US" sz="2000" dirty="0"/>
              <a:t>: </a:t>
            </a:r>
            <a:r>
              <a:rPr lang="en-US" sz="2000" dirty="0" err="1"/>
              <a:t>Ghi</a:t>
            </a:r>
            <a:r>
              <a:rPr lang="en-US" sz="2000" dirty="0"/>
              <a:t> </a:t>
            </a:r>
            <a:r>
              <a:rPr lang="en-US" sz="2000" dirty="0" err="1"/>
              <a:t>ít</a:t>
            </a:r>
            <a:r>
              <a:rPr lang="en-US" sz="2000" dirty="0"/>
              <a:t> </a:t>
            </a:r>
            <a:r>
              <a:rPr lang="en-US" sz="2000" dirty="0" err="1"/>
              <a:t>đọc</a:t>
            </a:r>
            <a:r>
              <a:rPr lang="en-US" sz="2000" dirty="0"/>
              <a:t> </a:t>
            </a:r>
            <a:r>
              <a:rPr lang="en-US" sz="2000" dirty="0" err="1"/>
              <a:t>nhiều</a:t>
            </a:r>
            <a:r>
              <a:rPr lang="en-US" sz="2000" dirty="0"/>
              <a:t>; </a:t>
            </a:r>
            <a:r>
              <a:rPr lang="en-US" sz="2000" dirty="0" err="1"/>
              <a:t>yêu</a:t>
            </a:r>
            <a:r>
              <a:rPr lang="en-US" sz="2000" dirty="0"/>
              <a:t> </a:t>
            </a:r>
            <a:r>
              <a:rPr lang="en-US" sz="2000" dirty="0" err="1"/>
              <a:t>cầu</a:t>
            </a:r>
            <a:r>
              <a:rPr lang="en-US" sz="2000" dirty="0"/>
              <a:t> </a:t>
            </a:r>
            <a:r>
              <a:rPr lang="en-US" sz="2000" dirty="0" err="1"/>
              <a:t>cao</a:t>
            </a:r>
            <a:r>
              <a:rPr lang="en-US" sz="2000" dirty="0"/>
              <a:t> </a:t>
            </a:r>
            <a:r>
              <a:rPr lang="en-US" sz="2000" dirty="0" err="1"/>
              <a:t>về</a:t>
            </a:r>
            <a:r>
              <a:rPr lang="en-US" sz="2000" dirty="0"/>
              <a:t> </a:t>
            </a:r>
            <a:r>
              <a:rPr lang="en-US" sz="2000" dirty="0" err="1"/>
              <a:t>mức</a:t>
            </a:r>
            <a:r>
              <a:rPr lang="en-US" sz="2000" dirty="0"/>
              <a:t> </a:t>
            </a:r>
            <a:r>
              <a:rPr lang="en-US" sz="2000" dirty="0" err="1"/>
              <a:t>độ</a:t>
            </a:r>
            <a:r>
              <a:rPr lang="en-US" sz="2000" dirty="0"/>
              <a:t> </a:t>
            </a:r>
            <a:r>
              <a:rPr lang="en-US" sz="2000" dirty="0" err="1"/>
              <a:t>tươi</a:t>
            </a:r>
            <a:r>
              <a:rPr lang="en-US" sz="2000" dirty="0"/>
              <a:t> </a:t>
            </a:r>
            <a:r>
              <a:rPr lang="en-US" sz="2000" dirty="0" err="1"/>
              <a:t>mới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dữ</a:t>
            </a:r>
            <a:r>
              <a:rPr lang="en-US" sz="2000" dirty="0"/>
              <a:t> </a:t>
            </a:r>
            <a:r>
              <a:rPr lang="en-US" sz="2000" dirty="0" err="1"/>
              <a:t>liệu</a:t>
            </a:r>
            <a:r>
              <a:rPr lang="en-US" sz="2000" dirty="0"/>
              <a:t> </a:t>
            </a:r>
            <a:r>
              <a:rPr lang="en-US" sz="2000" dirty="0" err="1"/>
              <a:t>đọc</a:t>
            </a:r>
            <a:endParaRPr lang="en-US" sz="2000" dirty="0"/>
          </a:p>
          <a:p>
            <a:pPr marL="0" indent="0">
              <a:buFontTx/>
              <a:buChar char="•"/>
            </a:pPr>
            <a:r>
              <a:rPr lang="en-US" sz="2000" dirty="0" err="1"/>
              <a:t>Nơi</a:t>
            </a:r>
            <a:r>
              <a:rPr lang="en-US" sz="2000" dirty="0"/>
              <a:t> </a:t>
            </a:r>
            <a:r>
              <a:rPr lang="en-US" sz="2000" dirty="0" err="1"/>
              <a:t>ghi</a:t>
            </a:r>
            <a:r>
              <a:rPr lang="en-US" sz="2000" dirty="0"/>
              <a:t>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biết</a:t>
            </a:r>
            <a:r>
              <a:rPr lang="en-US" sz="2000" dirty="0"/>
              <a:t> </a:t>
            </a:r>
            <a:r>
              <a:rPr lang="en-US" sz="2000" dirty="0" err="1"/>
              <a:t>về</a:t>
            </a:r>
            <a:r>
              <a:rPr lang="en-US" sz="2000" dirty="0"/>
              <a:t> </a:t>
            </a:r>
            <a:r>
              <a:rPr lang="en-US" sz="2000" dirty="0" err="1"/>
              <a:t>tất</a:t>
            </a:r>
            <a:r>
              <a:rPr lang="en-US" sz="2000" dirty="0"/>
              <a:t> </a:t>
            </a:r>
            <a:r>
              <a:rPr lang="en-US" sz="2000" dirty="0" err="1"/>
              <a:t>cả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replica </a:t>
            </a:r>
            <a:r>
              <a:rPr lang="en-US" sz="2000" dirty="0">
                <a:cs typeface="Times New Roman" panose="02020603050405020304" pitchFamily="18" charset="0"/>
              </a:rPr>
              <a:t>→</a:t>
            </a:r>
            <a:r>
              <a:rPr lang="en-US" sz="2000" dirty="0"/>
              <a:t> </a:t>
            </a:r>
            <a:r>
              <a:rPr lang="en-US" sz="2000" dirty="0" err="1"/>
              <a:t>tính</a:t>
            </a:r>
            <a:r>
              <a:rPr lang="en-US" sz="2000" dirty="0"/>
              <a:t> </a:t>
            </a:r>
            <a:r>
              <a:rPr lang="en-US" sz="2000" dirty="0" err="1"/>
              <a:t>mở</a:t>
            </a:r>
            <a:r>
              <a:rPr lang="en-US" sz="2000" dirty="0"/>
              <a:t> </a:t>
            </a:r>
            <a:r>
              <a:rPr lang="en-US" sz="2000" dirty="0" err="1"/>
              <a:t>rộng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endParaRPr lang="en-US" sz="2000" dirty="0"/>
          </a:p>
        </p:txBody>
      </p:sp>
      <p:pic>
        <p:nvPicPr>
          <p:cNvPr id="279556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85801" y="3790950"/>
            <a:ext cx="746760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457200" y="331113"/>
            <a:ext cx="2514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200" dirty="0" smtClean="0"/>
              <a:t>Theo </a:t>
            </a:r>
            <a:r>
              <a:rPr lang="en-US" sz="2200" dirty="0" err="1" smtClean="0"/>
              <a:t>nội</a:t>
            </a:r>
            <a:r>
              <a:rPr lang="en-US" sz="2200" dirty="0" smtClean="0"/>
              <a:t> dung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đảm</a:t>
            </a:r>
            <a:r>
              <a:rPr lang="en-US" dirty="0" smtClean="0"/>
              <a:t> </a:t>
            </a:r>
            <a:r>
              <a:rPr lang="en-US" dirty="0" err="1" smtClean="0"/>
              <a:t>bảo</a:t>
            </a:r>
            <a:r>
              <a:rPr lang="en-US" dirty="0" smtClean="0"/>
              <a:t> </a:t>
            </a:r>
            <a:r>
              <a:rPr lang="en-US" dirty="0" err="1" smtClean="0"/>
              <a:t>nhất</a:t>
            </a:r>
            <a:r>
              <a:rPr lang="en-US" dirty="0" smtClean="0"/>
              <a:t> </a:t>
            </a:r>
            <a:r>
              <a:rPr lang="en-US" dirty="0" err="1" smtClean="0"/>
              <a:t>quán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219200"/>
            <a:ext cx="8610600" cy="4906963"/>
          </a:xfrm>
        </p:spPr>
        <p:txBody>
          <a:bodyPr>
            <a:normAutofit/>
          </a:bodyPr>
          <a:lstStyle/>
          <a:p>
            <a:pPr marL="228600" lvl="3">
              <a:buFont typeface="Wingdings" panose="05000000000000000000" pitchFamily="2" charset="2"/>
              <a:buChar char="q"/>
            </a:pPr>
            <a:r>
              <a:rPr lang="en-US" sz="2000" i="1" dirty="0" err="1" smtClean="0"/>
              <a:t>Nhất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quán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liên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tục</a:t>
            </a:r>
            <a:endParaRPr lang="en-US" sz="2000" dirty="0" smtClean="0"/>
          </a:p>
          <a:p>
            <a:pPr indent="1905">
              <a:buNone/>
            </a:pP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giao</a:t>
            </a:r>
            <a:r>
              <a:rPr lang="en-US" sz="2000" dirty="0" smtClean="0"/>
              <a:t> </a:t>
            </a:r>
            <a:r>
              <a:rPr lang="en-US" sz="2000" dirty="0" err="1" smtClean="0"/>
              <a:t>thức</a:t>
            </a:r>
            <a:r>
              <a:rPr lang="en-US" sz="2000" dirty="0" smtClean="0"/>
              <a:t> </a:t>
            </a:r>
            <a:r>
              <a:rPr lang="en-US" sz="2000" dirty="0" err="1" smtClean="0"/>
              <a:t>nhất</a:t>
            </a:r>
            <a:r>
              <a:rPr lang="en-US" sz="2000" dirty="0" smtClean="0"/>
              <a:t> </a:t>
            </a:r>
            <a:r>
              <a:rPr lang="en-US" sz="2000" dirty="0" err="1" smtClean="0"/>
              <a:t>quán</a:t>
            </a:r>
            <a:r>
              <a:rPr lang="en-US" sz="2000" dirty="0" smtClean="0"/>
              <a:t> </a:t>
            </a:r>
            <a:r>
              <a:rPr lang="en-US" sz="2000" dirty="0" err="1" smtClean="0"/>
              <a:t>liên</a:t>
            </a:r>
            <a:r>
              <a:rPr lang="en-US" sz="2000" dirty="0" smtClean="0"/>
              <a:t> </a:t>
            </a:r>
            <a:r>
              <a:rPr lang="en-US" sz="2000" dirty="0" err="1" smtClean="0"/>
              <a:t>tục</a:t>
            </a:r>
            <a:r>
              <a:rPr lang="en-US" sz="2000" dirty="0" smtClean="0"/>
              <a:t>:  ý </a:t>
            </a:r>
            <a:r>
              <a:rPr lang="en-US" sz="2000" dirty="0" err="1" smtClean="0"/>
              <a:t>tưởng</a:t>
            </a:r>
            <a:r>
              <a:rPr lang="en-US" sz="2000" dirty="0" smtClean="0"/>
              <a:t> </a:t>
            </a:r>
            <a:r>
              <a:rPr lang="en-US" sz="2000" dirty="0" err="1" smtClean="0"/>
              <a:t>cơ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của</a:t>
            </a:r>
            <a:r>
              <a:rPr lang="en-US" sz="2000" dirty="0" smtClean="0"/>
              <a:t> </a:t>
            </a:r>
            <a:r>
              <a:rPr lang="en-US" sz="2000" dirty="0" err="1" smtClean="0"/>
              <a:t>thuật</a:t>
            </a:r>
            <a:r>
              <a:rPr lang="en-US" sz="2000" dirty="0" smtClean="0"/>
              <a:t> </a:t>
            </a:r>
            <a:r>
              <a:rPr lang="en-US" sz="2000" dirty="0" err="1" smtClean="0"/>
              <a:t>toán</a:t>
            </a:r>
            <a:r>
              <a:rPr lang="en-US" sz="2000" dirty="0" smtClean="0"/>
              <a:t> </a:t>
            </a:r>
            <a:r>
              <a:rPr lang="en-US" sz="2000" dirty="0" err="1" smtClean="0"/>
              <a:t>lan</a:t>
            </a:r>
            <a:r>
              <a:rPr lang="en-US" sz="2000" dirty="0" smtClean="0"/>
              <a:t> </a:t>
            </a:r>
            <a:r>
              <a:rPr lang="en-US" sz="2000" dirty="0" err="1" smtClean="0"/>
              <a:t>truyền</a:t>
            </a:r>
            <a:r>
              <a:rPr lang="en-US" sz="2000" dirty="0" smtClean="0"/>
              <a:t> </a:t>
            </a:r>
            <a:r>
              <a:rPr lang="en-US" sz="2000" dirty="0" err="1" smtClean="0"/>
              <a:t>như</a:t>
            </a:r>
            <a:r>
              <a:rPr lang="en-US" sz="2000" dirty="0" smtClean="0"/>
              <a:t> </a:t>
            </a:r>
            <a:r>
              <a:rPr lang="en-US" sz="2000" dirty="0" err="1" smtClean="0"/>
              <a:t>sau</a:t>
            </a:r>
            <a:r>
              <a:rPr lang="en-US" sz="2000" dirty="0" smtClean="0"/>
              <a:t>:</a:t>
            </a:r>
            <a:endParaRPr lang="en-US" sz="20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000" dirty="0" err="1" smtClean="0"/>
              <a:t>Giả</a:t>
            </a:r>
            <a:r>
              <a:rPr lang="en-US" sz="2000" dirty="0" smtClean="0"/>
              <a:t> </a:t>
            </a:r>
            <a:r>
              <a:rPr lang="en-US" sz="2000" dirty="0" err="1" smtClean="0"/>
              <a:t>sử</a:t>
            </a:r>
            <a:r>
              <a:rPr lang="en-US" sz="2000" dirty="0" smtClean="0"/>
              <a:t> </a:t>
            </a:r>
            <a:r>
              <a:rPr lang="en-US" sz="2000" dirty="0" err="1" smtClean="0"/>
              <a:t>rằng</a:t>
            </a:r>
            <a:r>
              <a:rPr lang="en-US" sz="2000" dirty="0" smtClean="0"/>
              <a:t> </a:t>
            </a:r>
            <a:r>
              <a:rPr lang="en-US" sz="2000" dirty="0" err="1" smtClean="0"/>
              <a:t>không</a:t>
            </a:r>
            <a:r>
              <a:rPr lang="en-US" sz="2000" dirty="0" smtClean="0"/>
              <a:t> </a:t>
            </a:r>
            <a:r>
              <a:rPr lang="en-US" sz="2000" dirty="0" err="1" smtClean="0"/>
              <a:t>xảy</a:t>
            </a:r>
            <a:r>
              <a:rPr lang="en-US" sz="2000" dirty="0" smtClean="0"/>
              <a:t> </a:t>
            </a:r>
            <a:r>
              <a:rPr lang="en-US" sz="2000" dirty="0" err="1" smtClean="0"/>
              <a:t>ra</a:t>
            </a:r>
            <a:r>
              <a:rPr lang="en-US" sz="2000" dirty="0" smtClean="0"/>
              <a:t> </a:t>
            </a:r>
            <a:r>
              <a:rPr lang="en-US" sz="2000" dirty="0" err="1" smtClean="0"/>
              <a:t>xung</a:t>
            </a:r>
            <a:r>
              <a:rPr lang="en-US" sz="2000" dirty="0" smtClean="0"/>
              <a:t> </a:t>
            </a:r>
            <a:r>
              <a:rPr lang="en-US" sz="2000" dirty="0" err="1" smtClean="0"/>
              <a:t>đột</a:t>
            </a:r>
            <a:r>
              <a:rPr lang="en-US" sz="2000" dirty="0" smtClean="0"/>
              <a:t> </a:t>
            </a:r>
            <a:r>
              <a:rPr lang="en-US" sz="2000" dirty="0" err="1" smtClean="0"/>
              <a:t>giữa</a:t>
            </a:r>
            <a:r>
              <a:rPr lang="en-US" sz="2000" dirty="0" smtClean="0"/>
              <a:t>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thao</a:t>
            </a:r>
            <a:r>
              <a:rPr lang="en-US" sz="2000" dirty="0" smtClean="0"/>
              <a:t> </a:t>
            </a:r>
            <a:r>
              <a:rPr lang="en-US" sz="2000" dirty="0" err="1" smtClean="0"/>
              <a:t>tác</a:t>
            </a:r>
            <a:r>
              <a:rPr lang="en-US" sz="2000" dirty="0" smtClean="0"/>
              <a:t> </a:t>
            </a:r>
            <a:r>
              <a:rPr lang="en-US" sz="2000" dirty="0" err="1" smtClean="0"/>
              <a:t>ghi-ghi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thao</a:t>
            </a:r>
            <a:r>
              <a:rPr lang="en-US" sz="2000" dirty="0" smtClean="0"/>
              <a:t> </a:t>
            </a:r>
            <a:r>
              <a:rPr lang="en-US" sz="2000" dirty="0" err="1" smtClean="0"/>
              <a:t>tác</a:t>
            </a:r>
            <a:r>
              <a:rPr lang="en-US" sz="2000" dirty="0" smtClean="0"/>
              <a:t> </a:t>
            </a:r>
            <a:r>
              <a:rPr lang="en-US" sz="2000" dirty="0" err="1" smtClean="0"/>
              <a:t>cập</a:t>
            </a:r>
            <a:r>
              <a:rPr lang="en-US" sz="2000" dirty="0" smtClean="0"/>
              <a:t> </a:t>
            </a:r>
            <a:r>
              <a:rPr lang="en-US" sz="2000" dirty="0" err="1" smtClean="0"/>
              <a:t>nhật</a:t>
            </a:r>
            <a:r>
              <a:rPr lang="en-US" sz="2000" dirty="0" smtClean="0"/>
              <a:t> ban </a:t>
            </a:r>
            <a:r>
              <a:rPr lang="en-US" sz="2000" dirty="0" err="1" smtClean="0"/>
              <a:t>đầu</a:t>
            </a:r>
            <a:r>
              <a:rPr lang="en-US" sz="2000" dirty="0" smtClean="0"/>
              <a:t> </a:t>
            </a:r>
            <a:r>
              <a:rPr lang="en-US" sz="2000" dirty="0" err="1" smtClean="0"/>
              <a:t>được</a:t>
            </a:r>
            <a:r>
              <a:rPr lang="en-US" sz="2000" dirty="0" smtClean="0"/>
              <a:t> </a:t>
            </a:r>
            <a:r>
              <a:rPr lang="en-US" sz="2000" dirty="0" err="1" smtClean="0"/>
              <a:t>thực</a:t>
            </a:r>
            <a:r>
              <a:rPr lang="en-US" sz="2000" dirty="0" smtClean="0"/>
              <a:t> </a:t>
            </a:r>
            <a:r>
              <a:rPr lang="en-US" sz="2000" dirty="0" err="1" smtClean="0"/>
              <a:t>hiện</a:t>
            </a:r>
            <a:r>
              <a:rPr lang="en-US" sz="2000" dirty="0" smtClean="0"/>
              <a:t> </a:t>
            </a:r>
            <a:r>
              <a:rPr lang="en-US" sz="2000" dirty="0" err="1" smtClean="0"/>
              <a:t>chỉ</a:t>
            </a:r>
            <a:r>
              <a:rPr lang="en-US" sz="2000" dirty="0" smtClean="0"/>
              <a:t> </a:t>
            </a:r>
            <a:r>
              <a:rPr lang="en-US" sz="2000" dirty="0" err="1" smtClean="0"/>
              <a:t>trên</a:t>
            </a:r>
            <a:r>
              <a:rPr lang="en-US" sz="2000" dirty="0" smtClean="0"/>
              <a:t> </a:t>
            </a:r>
            <a:r>
              <a:rPr lang="en-US" sz="2000" dirty="0" err="1" smtClean="0"/>
              <a:t>một</a:t>
            </a:r>
            <a:r>
              <a:rPr lang="en-US" sz="2000" dirty="0" smtClean="0"/>
              <a:t> hay </a:t>
            </a:r>
            <a:r>
              <a:rPr lang="en-US" sz="2000" dirty="0" err="1" smtClean="0"/>
              <a:t>một</a:t>
            </a:r>
            <a:r>
              <a:rPr lang="en-US" sz="2000" dirty="0" smtClean="0"/>
              <a:t> </a:t>
            </a:r>
            <a:r>
              <a:rPr lang="en-US" sz="2000" dirty="0" err="1" smtClean="0"/>
              <a:t>vài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sao</a:t>
            </a:r>
            <a:r>
              <a:rPr lang="en-US" sz="2000" dirty="0" smtClean="0"/>
              <a:t>  (</a:t>
            </a:r>
            <a:r>
              <a:rPr lang="en-US" sz="2000" dirty="0" err="1" smtClean="0"/>
              <a:t>càng</a:t>
            </a:r>
            <a:r>
              <a:rPr lang="en-US" sz="2000" dirty="0" smtClean="0"/>
              <a:t> </a:t>
            </a:r>
            <a:r>
              <a:rPr lang="en-US" sz="2000" dirty="0" err="1" smtClean="0"/>
              <a:t>ít</a:t>
            </a:r>
            <a:r>
              <a:rPr lang="en-US" sz="2000" dirty="0" smtClean="0"/>
              <a:t> </a:t>
            </a:r>
            <a:r>
              <a:rPr lang="en-US" sz="2000" dirty="0" err="1" smtClean="0"/>
              <a:t>càng</a:t>
            </a:r>
            <a:r>
              <a:rPr lang="en-US" sz="2000" dirty="0" smtClean="0"/>
              <a:t> </a:t>
            </a:r>
            <a:r>
              <a:rPr lang="en-US" sz="2000" dirty="0" err="1" smtClean="0"/>
              <a:t>tốt</a:t>
            </a:r>
            <a:r>
              <a:rPr lang="en-US" sz="2000" dirty="0" smtClean="0"/>
              <a:t>).</a:t>
            </a:r>
            <a:endParaRPr lang="en-US" sz="20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000" dirty="0" err="1" smtClean="0"/>
              <a:t>Một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sao</a:t>
            </a:r>
            <a:r>
              <a:rPr lang="en-US" sz="2000" dirty="0" smtClean="0"/>
              <a:t> </a:t>
            </a:r>
            <a:r>
              <a:rPr lang="en-US" sz="2000" dirty="0" err="1" smtClean="0"/>
              <a:t>chỉ</a:t>
            </a:r>
            <a:r>
              <a:rPr lang="en-US" sz="2000" dirty="0" smtClean="0"/>
              <a:t> </a:t>
            </a:r>
            <a:r>
              <a:rPr lang="en-US" sz="2000" dirty="0" err="1" smtClean="0"/>
              <a:t>gửi</a:t>
            </a:r>
            <a:r>
              <a:rPr lang="en-US" sz="2000" dirty="0" smtClean="0"/>
              <a:t>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cập</a:t>
            </a:r>
            <a:r>
              <a:rPr lang="en-US" sz="2000" dirty="0" smtClean="0"/>
              <a:t> </a:t>
            </a:r>
            <a:r>
              <a:rPr lang="en-US" sz="2000" dirty="0" err="1" smtClean="0"/>
              <a:t>nhật</a:t>
            </a:r>
            <a:r>
              <a:rPr lang="en-US" sz="2000" dirty="0" smtClean="0"/>
              <a:t> </a:t>
            </a:r>
            <a:r>
              <a:rPr lang="en-US" sz="2000" dirty="0" err="1" smtClean="0"/>
              <a:t>của</a:t>
            </a:r>
            <a:r>
              <a:rPr lang="en-US" sz="2000" dirty="0" smtClean="0"/>
              <a:t> </a:t>
            </a:r>
            <a:r>
              <a:rPr lang="en-US" sz="2000" dirty="0" err="1" smtClean="0"/>
              <a:t>nó</a:t>
            </a:r>
            <a:r>
              <a:rPr lang="en-US" sz="2000" dirty="0" smtClean="0"/>
              <a:t> </a:t>
            </a:r>
            <a:r>
              <a:rPr lang="en-US" sz="2000" dirty="0" err="1" smtClean="0"/>
              <a:t>tới</a:t>
            </a:r>
            <a:r>
              <a:rPr lang="en-US" sz="2000" dirty="0" smtClean="0"/>
              <a:t> </a:t>
            </a:r>
            <a:r>
              <a:rPr lang="en-US" sz="2000" dirty="0" err="1" smtClean="0"/>
              <a:t>một</a:t>
            </a:r>
            <a:r>
              <a:rPr lang="en-US" sz="2000" dirty="0" smtClean="0"/>
              <a:t> </a:t>
            </a:r>
            <a:r>
              <a:rPr lang="en-US" sz="2000" dirty="0" err="1" smtClean="0"/>
              <a:t>số</a:t>
            </a:r>
            <a:r>
              <a:rPr lang="en-US" sz="2000" dirty="0" smtClean="0"/>
              <a:t> </a:t>
            </a:r>
            <a:r>
              <a:rPr lang="en-US" sz="2000" dirty="0" err="1" smtClean="0"/>
              <a:t>hữu</a:t>
            </a:r>
            <a:r>
              <a:rPr lang="en-US" sz="2000" dirty="0" smtClean="0"/>
              <a:t> </a:t>
            </a:r>
            <a:r>
              <a:rPr lang="en-US" sz="2000" dirty="0" err="1" smtClean="0"/>
              <a:t>hạn</a:t>
            </a:r>
            <a:r>
              <a:rPr lang="en-US" sz="2000" dirty="0" smtClean="0"/>
              <a:t>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hàng</a:t>
            </a:r>
            <a:r>
              <a:rPr lang="en-US" sz="2000" dirty="0" smtClean="0"/>
              <a:t> </a:t>
            </a:r>
            <a:r>
              <a:rPr lang="en-US" sz="2000" dirty="0" err="1" smtClean="0"/>
              <a:t>xóm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000" dirty="0" err="1" smtClean="0"/>
              <a:t>Việc</a:t>
            </a:r>
            <a:r>
              <a:rPr lang="en-US" sz="2000" dirty="0" smtClean="0"/>
              <a:t> </a:t>
            </a:r>
            <a:r>
              <a:rPr lang="en-US" sz="2000" dirty="0" err="1" smtClean="0"/>
              <a:t>lan</a:t>
            </a:r>
            <a:r>
              <a:rPr lang="en-US" sz="2000" dirty="0" smtClean="0"/>
              <a:t> </a:t>
            </a:r>
            <a:r>
              <a:rPr lang="en-US" sz="2000" dirty="0" err="1" smtClean="0"/>
              <a:t>truyền</a:t>
            </a:r>
            <a:r>
              <a:rPr lang="en-US" sz="2000" dirty="0" smtClean="0"/>
              <a:t>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cập</a:t>
            </a:r>
            <a:r>
              <a:rPr lang="en-US" sz="2000" dirty="0" smtClean="0"/>
              <a:t> </a:t>
            </a:r>
            <a:r>
              <a:rPr lang="en-US" sz="2000" dirty="0" err="1" smtClean="0"/>
              <a:t>nhật</a:t>
            </a:r>
            <a:r>
              <a:rPr lang="en-US" sz="2000" dirty="0" smtClean="0"/>
              <a:t> </a:t>
            </a:r>
            <a:r>
              <a:rPr lang="en-US" sz="2000" dirty="0" err="1" smtClean="0"/>
              <a:t>xảy</a:t>
            </a:r>
            <a:r>
              <a:rPr lang="en-US" sz="2000" dirty="0" smtClean="0"/>
              <a:t> </a:t>
            </a:r>
            <a:r>
              <a:rPr lang="en-US" sz="2000" dirty="0" err="1" smtClean="0"/>
              <a:t>ra</a:t>
            </a:r>
            <a:r>
              <a:rPr lang="en-US" sz="2000" dirty="0" smtClean="0"/>
              <a:t> </a:t>
            </a:r>
            <a:r>
              <a:rPr lang="en-US" sz="2000" dirty="0" err="1" smtClean="0"/>
              <a:t>chậm</a:t>
            </a:r>
            <a:r>
              <a:rPr lang="en-US" sz="2000" dirty="0" smtClean="0"/>
              <a:t> </a:t>
            </a:r>
            <a:r>
              <a:rPr lang="en-US" sz="2000" dirty="0" err="1" smtClean="0"/>
              <a:t>chạp</a:t>
            </a:r>
            <a:r>
              <a:rPr lang="en-US" sz="2000" dirty="0" smtClean="0"/>
              <a:t> </a:t>
            </a:r>
            <a:r>
              <a:rPr lang="en-US" sz="2000" dirty="0" err="1" smtClean="0"/>
              <a:t>và</a:t>
            </a:r>
            <a:r>
              <a:rPr lang="en-US" sz="2000" dirty="0" smtClean="0"/>
              <a:t> </a:t>
            </a:r>
            <a:r>
              <a:rPr lang="en-US" sz="2000" dirty="0" err="1" smtClean="0"/>
              <a:t>không</a:t>
            </a:r>
            <a:r>
              <a:rPr lang="en-US" sz="2000" dirty="0" smtClean="0"/>
              <a:t> </a:t>
            </a:r>
            <a:r>
              <a:rPr lang="en-US" sz="2000" dirty="0" err="1" smtClean="0"/>
              <a:t>phải</a:t>
            </a:r>
            <a:r>
              <a:rPr lang="en-US" sz="2000" dirty="0" smtClean="0"/>
              <a:t> </a:t>
            </a:r>
            <a:r>
              <a:rPr lang="en-US" sz="2000" dirty="0" err="1" smtClean="0"/>
              <a:t>ngay</a:t>
            </a:r>
            <a:r>
              <a:rPr lang="en-US" sz="2000" dirty="0" smtClean="0"/>
              <a:t> </a:t>
            </a:r>
            <a:r>
              <a:rPr lang="en-US" sz="2000" dirty="0" err="1" smtClean="0"/>
              <a:t>lập</a:t>
            </a:r>
            <a:r>
              <a:rPr lang="en-US" sz="2000" dirty="0" smtClean="0"/>
              <a:t> </a:t>
            </a:r>
            <a:r>
              <a:rPr lang="en-US" sz="2000" dirty="0" err="1" smtClean="0"/>
              <a:t>tức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000" dirty="0" err="1" smtClean="0"/>
              <a:t>Cuối</a:t>
            </a:r>
            <a:r>
              <a:rPr lang="en-US" sz="2000" dirty="0" smtClean="0"/>
              <a:t> </a:t>
            </a:r>
            <a:r>
              <a:rPr lang="en-US" sz="2000" dirty="0" err="1" smtClean="0"/>
              <a:t>cùng</a:t>
            </a:r>
            <a:r>
              <a:rPr lang="en-US" sz="2000" dirty="0" smtClean="0"/>
              <a:t> </a:t>
            </a:r>
            <a:r>
              <a:rPr lang="en-US" sz="2000" dirty="0" err="1" smtClean="0"/>
              <a:t>thì</a:t>
            </a:r>
            <a:r>
              <a:rPr lang="en-US" sz="2000" dirty="0" smtClean="0"/>
              <a:t> </a:t>
            </a:r>
            <a:r>
              <a:rPr lang="en-US" sz="2000" dirty="0" err="1" smtClean="0"/>
              <a:t>mỗi</a:t>
            </a:r>
            <a:r>
              <a:rPr lang="en-US" sz="2000" dirty="0" smtClean="0"/>
              <a:t> </a:t>
            </a:r>
            <a:r>
              <a:rPr lang="en-US" sz="2000" dirty="0" err="1" smtClean="0"/>
              <a:t>cập</a:t>
            </a:r>
            <a:r>
              <a:rPr lang="en-US" sz="2000" dirty="0" smtClean="0"/>
              <a:t> </a:t>
            </a:r>
            <a:r>
              <a:rPr lang="en-US" sz="2000" dirty="0" err="1" smtClean="0"/>
              <a:t>nhật</a:t>
            </a:r>
            <a:r>
              <a:rPr lang="en-US" sz="2000" dirty="0" smtClean="0"/>
              <a:t> </a:t>
            </a:r>
            <a:r>
              <a:rPr lang="en-US" sz="2000" dirty="0" err="1" smtClean="0"/>
              <a:t>cũng</a:t>
            </a:r>
            <a:r>
              <a:rPr lang="en-US" sz="2000" dirty="0" smtClean="0"/>
              <a:t> </a:t>
            </a:r>
            <a:r>
              <a:rPr lang="en-US" sz="2000" dirty="0" err="1" smtClean="0"/>
              <a:t>đến</a:t>
            </a:r>
            <a:r>
              <a:rPr lang="en-US" sz="2000" dirty="0" smtClean="0"/>
              <a:t> </a:t>
            </a:r>
            <a:r>
              <a:rPr lang="en-US" sz="2000" dirty="0" err="1" smtClean="0"/>
              <a:t>được</a:t>
            </a:r>
            <a:r>
              <a:rPr lang="en-US" sz="2000" dirty="0" smtClean="0"/>
              <a:t> </a:t>
            </a:r>
            <a:r>
              <a:rPr lang="en-US" sz="2000" dirty="0" err="1" smtClean="0"/>
              <a:t>từng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sao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685800"/>
            <a:ext cx="8229600" cy="5440363"/>
          </a:xfrm>
        </p:spPr>
        <p:txBody>
          <a:bodyPr/>
          <a:lstStyle/>
          <a:p>
            <a:pPr marL="342900" lvl="3" indent="-342900">
              <a:buFont typeface="Wingdings" panose="05000000000000000000" pitchFamily="2" charset="2"/>
              <a:buChar char="q"/>
            </a:pPr>
            <a:r>
              <a:rPr lang="en-US" sz="2000" i="1" dirty="0" err="1" smtClean="0"/>
              <a:t>Dựa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trên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bản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chính</a:t>
            </a:r>
            <a:endParaRPr lang="en-US" sz="2000" i="1" dirty="0" smtClean="0"/>
          </a:p>
          <a:p>
            <a:pPr marL="342900" lvl="3" indent="1905">
              <a:buNone/>
            </a:pPr>
            <a:r>
              <a:rPr lang="en-US" sz="2000" dirty="0" err="1" smtClean="0"/>
              <a:t>Những</a:t>
            </a:r>
            <a:r>
              <a:rPr lang="en-US" sz="2000" dirty="0" smtClean="0"/>
              <a:t> </a:t>
            </a:r>
            <a:r>
              <a:rPr lang="en-US" sz="2000" dirty="0" err="1" smtClean="0"/>
              <a:t>mô</a:t>
            </a:r>
            <a:r>
              <a:rPr lang="en-US" sz="2000" dirty="0" smtClean="0"/>
              <a:t> </a:t>
            </a:r>
            <a:r>
              <a:rPr lang="en-US" sz="2000" dirty="0" err="1" smtClean="0"/>
              <a:t>hình</a:t>
            </a:r>
            <a:r>
              <a:rPr lang="en-US" sz="2000" dirty="0" smtClean="0"/>
              <a:t> </a:t>
            </a:r>
            <a:r>
              <a:rPr lang="en-US" sz="2000" dirty="0" err="1" smtClean="0"/>
              <a:t>được</a:t>
            </a:r>
            <a:r>
              <a:rPr lang="en-US" sz="2000" dirty="0" smtClean="0"/>
              <a:t> </a:t>
            </a:r>
            <a:r>
              <a:rPr lang="en-US" sz="2000" dirty="0" err="1" smtClean="0"/>
              <a:t>sử</a:t>
            </a:r>
            <a:r>
              <a:rPr lang="en-US" sz="2000" dirty="0" smtClean="0"/>
              <a:t> </a:t>
            </a:r>
            <a:r>
              <a:rPr lang="en-US" sz="2000" dirty="0" err="1" smtClean="0"/>
              <a:t>dụng</a:t>
            </a:r>
            <a:r>
              <a:rPr lang="en-US" sz="2000" dirty="0" smtClean="0"/>
              <a:t> </a:t>
            </a:r>
            <a:r>
              <a:rPr lang="en-US" sz="2000" dirty="0" err="1" smtClean="0"/>
              <a:t>khá</a:t>
            </a:r>
            <a:r>
              <a:rPr lang="en-US" sz="2000" dirty="0" smtClean="0"/>
              <a:t> </a:t>
            </a:r>
            <a:r>
              <a:rPr lang="en-US" sz="2000" dirty="0" err="1" smtClean="0"/>
              <a:t>phổ</a:t>
            </a:r>
            <a:r>
              <a:rPr lang="en-US" sz="2000" dirty="0" smtClean="0"/>
              <a:t> </a:t>
            </a:r>
            <a:r>
              <a:rPr lang="en-US" sz="2000" dirty="0" err="1" smtClean="0"/>
              <a:t>biến</a:t>
            </a:r>
            <a:r>
              <a:rPr lang="en-US" sz="2000" dirty="0" smtClean="0"/>
              <a:t> </a:t>
            </a:r>
            <a:r>
              <a:rPr lang="en-US" sz="2000" dirty="0" err="1" smtClean="0"/>
              <a:t>mô</a:t>
            </a:r>
            <a:r>
              <a:rPr lang="en-US" sz="2000" dirty="0" smtClean="0"/>
              <a:t> </a:t>
            </a:r>
            <a:r>
              <a:rPr lang="en-US" sz="2000" dirty="0" err="1" smtClean="0"/>
              <a:t>hình</a:t>
            </a:r>
            <a:r>
              <a:rPr lang="en-US" sz="2000" dirty="0" smtClean="0"/>
              <a:t> </a:t>
            </a:r>
            <a:r>
              <a:rPr lang="en-US" sz="2000" dirty="0" err="1" smtClean="0"/>
              <a:t>nhất</a:t>
            </a:r>
            <a:r>
              <a:rPr lang="en-US" sz="2000" dirty="0" smtClean="0"/>
              <a:t> </a:t>
            </a:r>
            <a:r>
              <a:rPr lang="en-US" sz="2000" dirty="0" err="1" smtClean="0"/>
              <a:t>quán</a:t>
            </a:r>
            <a:r>
              <a:rPr lang="en-US" sz="2000" dirty="0" smtClean="0"/>
              <a:t> </a:t>
            </a:r>
            <a:r>
              <a:rPr lang="en-US" sz="2000" dirty="0" err="1" smtClean="0"/>
              <a:t>tuần</a:t>
            </a:r>
            <a:r>
              <a:rPr lang="en-US" sz="2000" dirty="0" smtClean="0"/>
              <a:t> </a:t>
            </a:r>
            <a:r>
              <a:rPr lang="en-US" sz="2000" dirty="0" err="1" smtClean="0"/>
              <a:t>tự</a:t>
            </a:r>
            <a:r>
              <a:rPr lang="en-US" sz="2000" dirty="0" smtClean="0"/>
              <a:t>, </a:t>
            </a:r>
            <a:r>
              <a:rPr lang="en-US" sz="2000" dirty="0" err="1" smtClean="0"/>
              <a:t>một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sao</a:t>
            </a:r>
            <a:r>
              <a:rPr lang="en-US" sz="2000" dirty="0" smtClean="0"/>
              <a:t> </a:t>
            </a:r>
            <a:r>
              <a:rPr lang="en-US" sz="2000" dirty="0" err="1" smtClean="0"/>
              <a:t>dữ</a:t>
            </a:r>
            <a:r>
              <a:rPr lang="en-US" sz="2000" dirty="0" smtClean="0"/>
              <a:t> </a:t>
            </a:r>
            <a:r>
              <a:rPr lang="en-US" sz="2000" dirty="0" err="1" smtClean="0"/>
              <a:t>liệu</a:t>
            </a:r>
            <a:r>
              <a:rPr lang="en-US" sz="2000" dirty="0" smtClean="0"/>
              <a:t> </a:t>
            </a:r>
            <a:r>
              <a:rPr lang="en-US" sz="2000" dirty="0" err="1" smtClean="0"/>
              <a:t>được</a:t>
            </a:r>
            <a:r>
              <a:rPr lang="en-US" sz="2000" dirty="0" smtClean="0"/>
              <a:t> </a:t>
            </a:r>
            <a:r>
              <a:rPr lang="en-US" sz="2000" dirty="0" err="1" smtClean="0"/>
              <a:t>chỉ</a:t>
            </a:r>
            <a:r>
              <a:rPr lang="en-US" sz="2000" dirty="0" smtClean="0"/>
              <a:t> </a:t>
            </a:r>
            <a:r>
              <a:rPr lang="en-US" sz="2000" dirty="0" err="1" smtClean="0"/>
              <a:t>định</a:t>
            </a:r>
            <a:r>
              <a:rPr lang="en-US" sz="2000" dirty="0" smtClean="0"/>
              <a:t> </a:t>
            </a:r>
            <a:r>
              <a:rPr lang="en-US" sz="2000" dirty="0" err="1" smtClean="0"/>
              <a:t>đóng</a:t>
            </a:r>
            <a:r>
              <a:rPr lang="en-US" sz="2000" dirty="0" smtClean="0"/>
              <a:t> </a:t>
            </a:r>
            <a:r>
              <a:rPr lang="en-US" sz="2000" dirty="0" err="1" smtClean="0"/>
              <a:t>vai</a:t>
            </a:r>
            <a:r>
              <a:rPr lang="en-US" sz="2000" dirty="0" smtClean="0"/>
              <a:t> </a:t>
            </a:r>
            <a:r>
              <a:rPr lang="en-US" sz="2000" dirty="0" err="1" smtClean="0"/>
              <a:t>trò</a:t>
            </a:r>
            <a:r>
              <a:rPr lang="en-US" sz="2000" dirty="0" smtClean="0"/>
              <a:t> </a:t>
            </a:r>
            <a:r>
              <a:rPr lang="en-US" sz="2000" dirty="0" err="1" smtClean="0"/>
              <a:t>chủ</a:t>
            </a:r>
            <a:r>
              <a:rPr lang="en-US" sz="2000" dirty="0" smtClean="0"/>
              <a:t> </a:t>
            </a:r>
            <a:r>
              <a:rPr lang="en-US" sz="2000" dirty="0" err="1" smtClean="0"/>
              <a:t>đạo</a:t>
            </a:r>
            <a:r>
              <a:rPr lang="en-US" sz="2000" dirty="0" smtClean="0"/>
              <a:t> </a:t>
            </a:r>
            <a:r>
              <a:rPr lang="en-US" sz="2000" dirty="0" err="1" smtClean="0"/>
              <a:t>cập</a:t>
            </a:r>
            <a:r>
              <a:rPr lang="en-US" sz="2000" dirty="0" smtClean="0"/>
              <a:t> </a:t>
            </a:r>
            <a:r>
              <a:rPr lang="en-US" sz="2000" dirty="0" err="1" smtClean="0"/>
              <a:t>nhật</a:t>
            </a:r>
            <a:r>
              <a:rPr lang="en-US" sz="2000" dirty="0" smtClean="0"/>
              <a:t> </a:t>
            </a:r>
            <a:r>
              <a:rPr lang="en-US" sz="2000" dirty="0" err="1" smtClean="0"/>
              <a:t>dữ</a:t>
            </a:r>
            <a:r>
              <a:rPr lang="en-US" sz="2000" dirty="0" smtClean="0"/>
              <a:t> </a:t>
            </a:r>
            <a:r>
              <a:rPr lang="en-US" sz="2000" dirty="0" err="1" smtClean="0"/>
              <a:t>liệu</a:t>
            </a:r>
            <a:r>
              <a:rPr lang="en-US" sz="2000" dirty="0" smtClean="0"/>
              <a:t> (</a:t>
            </a:r>
            <a:r>
              <a:rPr lang="en-US" sz="2000" dirty="0" err="1" smtClean="0"/>
              <a:t>gọi</a:t>
            </a:r>
            <a:r>
              <a:rPr lang="en-US" sz="2000" dirty="0" smtClean="0"/>
              <a:t>  </a:t>
            </a:r>
            <a:r>
              <a:rPr lang="en-US" sz="2000" dirty="0" err="1" smtClean="0"/>
              <a:t>là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chính</a:t>
            </a:r>
            <a:r>
              <a:rPr lang="en-US" sz="2000" dirty="0" smtClean="0"/>
              <a:t>  </a:t>
            </a:r>
            <a:r>
              <a:rPr lang="en-US" sz="2000" dirty="0" err="1" smtClean="0"/>
              <a:t>để</a:t>
            </a:r>
            <a:r>
              <a:rPr lang="en-US" sz="2000" dirty="0" smtClean="0"/>
              <a:t> </a:t>
            </a:r>
            <a:r>
              <a:rPr lang="en-US" sz="2000" dirty="0" err="1" smtClean="0"/>
              <a:t>phân</a:t>
            </a:r>
            <a:r>
              <a:rPr lang="en-US" sz="2000" dirty="0" smtClean="0"/>
              <a:t> </a:t>
            </a:r>
            <a:r>
              <a:rPr lang="en-US" sz="2000" dirty="0" err="1" smtClean="0"/>
              <a:t>biệt</a:t>
            </a:r>
            <a:r>
              <a:rPr lang="en-US" sz="2000" dirty="0" smtClean="0"/>
              <a:t> </a:t>
            </a:r>
            <a:r>
              <a:rPr lang="en-US" sz="2000" dirty="0" err="1" smtClean="0"/>
              <a:t>với</a:t>
            </a:r>
            <a:r>
              <a:rPr lang="en-US" sz="2000" dirty="0" smtClean="0"/>
              <a:t>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sao</a:t>
            </a:r>
            <a:r>
              <a:rPr lang="en-US" sz="2000" dirty="0" smtClean="0"/>
              <a:t> </a:t>
            </a:r>
            <a:r>
              <a:rPr lang="en-US" sz="2000" dirty="0" err="1" smtClean="0"/>
              <a:t>khác</a:t>
            </a:r>
            <a:r>
              <a:rPr lang="en-US" sz="2000" dirty="0" smtClean="0"/>
              <a:t>), </a:t>
            </a:r>
            <a:r>
              <a:rPr lang="en-US" sz="2000" dirty="0" err="1" smtClean="0"/>
              <a:t>mọi</a:t>
            </a:r>
            <a:r>
              <a:rPr lang="en-US" sz="2000" dirty="0" smtClean="0"/>
              <a:t> </a:t>
            </a:r>
            <a:r>
              <a:rPr lang="en-US" sz="2000" dirty="0" err="1" smtClean="0"/>
              <a:t>dữ</a:t>
            </a:r>
            <a:r>
              <a:rPr lang="en-US" sz="2000" dirty="0" smtClean="0"/>
              <a:t> </a:t>
            </a:r>
            <a:r>
              <a:rPr lang="en-US" sz="2000" dirty="0" err="1" smtClean="0"/>
              <a:t>liệu</a:t>
            </a:r>
            <a:r>
              <a:rPr lang="en-US" sz="2000" dirty="0" smtClean="0"/>
              <a:t> </a:t>
            </a:r>
            <a:r>
              <a:rPr lang="en-US" sz="2000" dirty="0" err="1" smtClean="0"/>
              <a:t>sẽ</a:t>
            </a:r>
            <a:r>
              <a:rPr lang="en-US" sz="2000" dirty="0" smtClean="0"/>
              <a:t> </a:t>
            </a:r>
            <a:r>
              <a:rPr lang="en-US" sz="2000" dirty="0" err="1" smtClean="0"/>
              <a:t>được</a:t>
            </a:r>
            <a:r>
              <a:rPr lang="en-US" sz="2000" dirty="0" smtClean="0"/>
              <a:t> </a:t>
            </a:r>
            <a:r>
              <a:rPr lang="en-US" sz="2000" dirty="0" err="1" smtClean="0"/>
              <a:t>cập</a:t>
            </a:r>
            <a:r>
              <a:rPr lang="en-US" sz="2000" dirty="0" smtClean="0"/>
              <a:t> </a:t>
            </a:r>
            <a:r>
              <a:rPr lang="en-US" sz="2000" dirty="0" err="1" smtClean="0"/>
              <a:t>nhật</a:t>
            </a:r>
            <a:r>
              <a:rPr lang="en-US" sz="2000" dirty="0" smtClean="0"/>
              <a:t> </a:t>
            </a:r>
            <a:r>
              <a:rPr lang="en-US" sz="2000" dirty="0" err="1" smtClean="0"/>
              <a:t>tại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chính</a:t>
            </a:r>
            <a:r>
              <a:rPr lang="en-US" sz="2000" dirty="0" smtClean="0"/>
              <a:t> </a:t>
            </a:r>
            <a:r>
              <a:rPr lang="en-US" sz="2000" dirty="0" err="1" smtClean="0"/>
              <a:t>sau</a:t>
            </a:r>
            <a:r>
              <a:rPr lang="en-US" sz="2000" dirty="0" smtClean="0"/>
              <a:t> </a:t>
            </a:r>
            <a:r>
              <a:rPr lang="en-US" sz="2000" dirty="0" err="1" smtClean="0"/>
              <a:t>đó</a:t>
            </a:r>
            <a:r>
              <a:rPr lang="en-US" sz="2000" dirty="0" smtClean="0"/>
              <a:t> </a:t>
            </a:r>
            <a:r>
              <a:rPr lang="en-US" sz="2000" dirty="0" err="1" smtClean="0"/>
              <a:t>mới</a:t>
            </a:r>
            <a:r>
              <a:rPr lang="en-US" sz="2000" dirty="0" smtClean="0"/>
              <a:t> </a:t>
            </a:r>
            <a:r>
              <a:rPr lang="en-US" sz="2000" dirty="0" err="1" smtClean="0"/>
              <a:t>lan</a:t>
            </a:r>
            <a:r>
              <a:rPr lang="en-US" sz="2000" dirty="0" smtClean="0"/>
              <a:t> </a:t>
            </a:r>
            <a:r>
              <a:rPr lang="en-US" sz="2000" dirty="0" err="1" smtClean="0"/>
              <a:t>tỏa</a:t>
            </a:r>
            <a:r>
              <a:rPr lang="en-US" sz="2000" dirty="0" smtClean="0"/>
              <a:t> </a:t>
            </a:r>
            <a:r>
              <a:rPr lang="en-US" sz="2000" dirty="0" err="1" smtClean="0"/>
              <a:t>đến</a:t>
            </a:r>
            <a:r>
              <a:rPr lang="en-US" sz="2000" dirty="0" smtClean="0"/>
              <a:t>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bản</a:t>
            </a:r>
            <a:r>
              <a:rPr lang="en-US" sz="2000" dirty="0" smtClean="0"/>
              <a:t> </a:t>
            </a:r>
            <a:r>
              <a:rPr lang="en-US" sz="2000" dirty="0" err="1" smtClean="0"/>
              <a:t>sao</a:t>
            </a:r>
            <a:r>
              <a:rPr lang="en-US" sz="2000" dirty="0" smtClean="0"/>
              <a:t> </a:t>
            </a:r>
            <a:r>
              <a:rPr lang="en-US" sz="2000" dirty="0" err="1" smtClean="0"/>
              <a:t>khác</a:t>
            </a:r>
            <a:r>
              <a:rPr lang="en-US" sz="2000" dirty="0" smtClean="0"/>
              <a:t>.</a:t>
            </a:r>
            <a:endParaRPr lang="en-US" sz="2000" dirty="0" smtClean="0"/>
          </a:p>
          <a:p>
            <a:pPr marL="342900" lvl="3" indent="-342900">
              <a:buFont typeface="Wingdings" panose="05000000000000000000" pitchFamily="2" charset="2"/>
              <a:buChar char="Ø"/>
            </a:pP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giao</a:t>
            </a:r>
            <a:r>
              <a:rPr lang="en-US" sz="2000" dirty="0" smtClean="0"/>
              <a:t> </a:t>
            </a:r>
            <a:r>
              <a:rPr lang="en-US" sz="2000" dirty="0" err="1" smtClean="0"/>
              <a:t>thức</a:t>
            </a:r>
            <a:r>
              <a:rPr lang="en-US" sz="2000" dirty="0" smtClean="0"/>
              <a:t> </a:t>
            </a:r>
            <a:r>
              <a:rPr lang="en-US" sz="2000" dirty="0" err="1" smtClean="0"/>
              <a:t>ghi</a:t>
            </a:r>
            <a:r>
              <a:rPr lang="en-US" sz="2000" dirty="0" smtClean="0"/>
              <a:t> </a:t>
            </a:r>
            <a:r>
              <a:rPr lang="en-US" sz="2000" dirty="0" err="1" smtClean="0"/>
              <a:t>từ</a:t>
            </a:r>
            <a:r>
              <a:rPr lang="en-US" sz="2000" dirty="0" smtClean="0"/>
              <a:t> </a:t>
            </a:r>
            <a:r>
              <a:rPr lang="en-US" sz="2000" dirty="0" err="1" smtClean="0"/>
              <a:t>xa</a:t>
            </a:r>
            <a:endParaRPr lang="en-US" sz="2000" dirty="0" smtClean="0"/>
          </a:p>
          <a:p>
            <a:endParaRPr lang="en-US" dirty="0"/>
          </a:p>
        </p:txBody>
      </p:sp>
      <p:pic>
        <p:nvPicPr>
          <p:cNvPr id="5" name="image105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838200" y="2971800"/>
            <a:ext cx="7620000" cy="32766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81000"/>
            <a:ext cx="8229600" cy="60960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thức</a:t>
            </a:r>
            <a:r>
              <a:rPr lang="en-US" sz="2200" dirty="0" smtClean="0"/>
              <a:t> </a:t>
            </a:r>
            <a:r>
              <a:rPr lang="en-US" sz="2200" dirty="0" err="1" smtClean="0"/>
              <a:t>ghi</a:t>
            </a:r>
            <a:r>
              <a:rPr lang="en-US" sz="2200" dirty="0" smtClean="0"/>
              <a:t> </a:t>
            </a:r>
            <a:r>
              <a:rPr lang="en-US" sz="2200" dirty="0" err="1" smtClean="0"/>
              <a:t>cục</a:t>
            </a:r>
            <a:r>
              <a:rPr lang="en-US" sz="2200" dirty="0" smtClean="0"/>
              <a:t> </a:t>
            </a:r>
            <a:r>
              <a:rPr lang="en-US" sz="2200" dirty="0" err="1" smtClean="0"/>
              <a:t>bộ</a:t>
            </a:r>
            <a:endParaRPr lang="en-US" sz="2200" dirty="0"/>
          </a:p>
        </p:txBody>
      </p:sp>
      <p:pic>
        <p:nvPicPr>
          <p:cNvPr id="5" name="image106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685800" y="1143000"/>
            <a:ext cx="8077200" cy="4419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8600" y="5791200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thức</a:t>
            </a:r>
            <a:r>
              <a:rPr lang="en-US" sz="2200" dirty="0" smtClean="0"/>
              <a:t> </a:t>
            </a:r>
            <a:r>
              <a:rPr lang="en-US" sz="2200" dirty="0" err="1" smtClean="0"/>
              <a:t>gắn</a:t>
            </a:r>
            <a:r>
              <a:rPr lang="en-US" sz="2200" dirty="0" smtClean="0"/>
              <a:t> </a:t>
            </a:r>
            <a:r>
              <a:rPr lang="en-US" sz="2200" dirty="0" err="1" smtClean="0"/>
              <a:t>với</a:t>
            </a:r>
            <a:r>
              <a:rPr lang="en-US" sz="2200" dirty="0" smtClean="0"/>
              <a:t> cache</a:t>
            </a:r>
            <a:endParaRPr lang="en-US" sz="22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thức</a:t>
            </a:r>
            <a:r>
              <a:rPr lang="en-US" sz="2200" dirty="0" smtClean="0"/>
              <a:t> </a:t>
            </a:r>
            <a:r>
              <a:rPr lang="en-US" sz="2200" dirty="0" err="1" smtClean="0"/>
              <a:t>nhân</a:t>
            </a:r>
            <a:r>
              <a:rPr lang="en-US" sz="2200" dirty="0" smtClean="0"/>
              <a:t> </a:t>
            </a:r>
            <a:r>
              <a:rPr lang="en-US" sz="2200" dirty="0" err="1" smtClean="0"/>
              <a:t>bản</a:t>
            </a:r>
            <a:r>
              <a:rPr lang="en-US" sz="2200" dirty="0" smtClean="0"/>
              <a:t> </a:t>
            </a:r>
            <a:r>
              <a:rPr lang="en-US" sz="2200" dirty="0" err="1" smtClean="0"/>
              <a:t>ghi</a:t>
            </a:r>
            <a:endParaRPr lang="en-US" sz="2200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400" y="838200"/>
            <a:ext cx="8229600" cy="57451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thức</a:t>
            </a:r>
            <a:r>
              <a:rPr lang="en-US" sz="2200" dirty="0" smtClean="0"/>
              <a:t> </a:t>
            </a:r>
            <a:r>
              <a:rPr lang="en-US" sz="2200" dirty="0" err="1" smtClean="0"/>
              <a:t>cài</a:t>
            </a:r>
            <a:r>
              <a:rPr lang="en-US" sz="2200" dirty="0" smtClean="0"/>
              <a:t> </a:t>
            </a:r>
            <a:r>
              <a:rPr lang="en-US" sz="2200" dirty="0" err="1" smtClean="0"/>
              <a:t>đặt</a:t>
            </a:r>
            <a:r>
              <a:rPr lang="en-US" sz="2200" dirty="0" smtClean="0"/>
              <a:t> </a:t>
            </a:r>
            <a:r>
              <a:rPr lang="en-US" sz="2200" dirty="0" err="1" smtClean="0"/>
              <a:t>nhất</a:t>
            </a:r>
            <a:r>
              <a:rPr lang="en-US" sz="2200" dirty="0" smtClean="0"/>
              <a:t> </a:t>
            </a:r>
            <a:r>
              <a:rPr lang="en-US" sz="2200" dirty="0" err="1" smtClean="0"/>
              <a:t>quán</a:t>
            </a:r>
            <a:r>
              <a:rPr lang="en-US" sz="2200" dirty="0" smtClean="0"/>
              <a:t> </a:t>
            </a:r>
            <a:r>
              <a:rPr lang="en-US" sz="2200" dirty="0" err="1" smtClean="0"/>
              <a:t>lấy</a:t>
            </a:r>
            <a:r>
              <a:rPr lang="en-US" sz="2200" dirty="0" smtClean="0"/>
              <a:t> client </a:t>
            </a:r>
            <a:r>
              <a:rPr lang="en-US" sz="2200" dirty="0" err="1" smtClean="0"/>
              <a:t>làm</a:t>
            </a:r>
            <a:r>
              <a:rPr lang="en-US" sz="2200" dirty="0" smtClean="0"/>
              <a:t> </a:t>
            </a:r>
            <a:r>
              <a:rPr lang="en-US" sz="2200" dirty="0" err="1" smtClean="0"/>
              <a:t>trung</a:t>
            </a:r>
            <a:r>
              <a:rPr lang="en-US" sz="2200" dirty="0" smtClean="0"/>
              <a:t> </a:t>
            </a:r>
            <a:r>
              <a:rPr lang="en-US" sz="2200" dirty="0" err="1" smtClean="0"/>
              <a:t>tâm</a:t>
            </a:r>
            <a:r>
              <a:rPr lang="en-US" sz="2200" dirty="0" smtClean="0"/>
              <a:t> (</a:t>
            </a:r>
            <a:r>
              <a:rPr lang="en-US" sz="2200" dirty="0" err="1" smtClean="0"/>
              <a:t>Xem</a:t>
            </a:r>
            <a:r>
              <a:rPr lang="en-US" sz="2200" dirty="0" smtClean="0"/>
              <a:t> </a:t>
            </a:r>
            <a:r>
              <a:rPr lang="en-US" sz="2200" dirty="0" err="1" smtClean="0"/>
              <a:t>tài</a:t>
            </a:r>
            <a:r>
              <a:rPr lang="en-US" sz="2200" dirty="0" smtClean="0"/>
              <a:t> </a:t>
            </a:r>
            <a:r>
              <a:rPr lang="en-US" sz="2200" smtClean="0"/>
              <a:t>liệu)</a:t>
            </a:r>
            <a:endParaRPr lang="en-US" sz="2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3993</Words>
  <Application>WPS Presentation</Application>
  <PresentationFormat>On-screen Show (4:3)</PresentationFormat>
  <Paragraphs>150</Paragraphs>
  <Slides>17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Arial</vt:lpstr>
      <vt:lpstr>SimSun</vt:lpstr>
      <vt:lpstr>Wingdings</vt:lpstr>
      <vt:lpstr>Times New Roman</vt:lpstr>
      <vt:lpstr>Calibri</vt:lpstr>
      <vt:lpstr>Microsoft YaHei</vt:lpstr>
      <vt:lpstr>Arial Unicode MS</vt:lpstr>
      <vt:lpstr>Office Theme</vt:lpstr>
      <vt:lpstr>PowerPoint 演示文稿</vt:lpstr>
      <vt:lpstr>Khái niệm chung</vt:lpstr>
      <vt:lpstr>Lấy DL làm trung tâm</vt:lpstr>
      <vt:lpstr>Distributed data store – Các thao tác</vt:lpstr>
      <vt:lpstr>Lấy DL làm trung tâm</vt:lpstr>
      <vt:lpstr>PowerPoint 演示文稿</vt:lpstr>
      <vt:lpstr>PowerPoint 演示文稿</vt:lpstr>
      <vt:lpstr>Lấy client làm trung tâm</vt:lpstr>
      <vt:lpstr>Lấy client làm trung tâm</vt:lpstr>
      <vt:lpstr>Lấy client làm trung tâm</vt:lpstr>
      <vt:lpstr>Quản lý các bản sao</vt:lpstr>
      <vt:lpstr>PowerPoint 演示文稿</vt:lpstr>
      <vt:lpstr>PowerPoint 演示文稿</vt:lpstr>
      <vt:lpstr>Các giao thức đảm bảo nhất quán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bao</dc:creator>
  <cp:lastModifiedBy>Vinh iMango</cp:lastModifiedBy>
  <cp:revision>48</cp:revision>
  <dcterms:created xsi:type="dcterms:W3CDTF">2006-08-16T00:00:00Z</dcterms:created>
  <dcterms:modified xsi:type="dcterms:W3CDTF">2024-09-22T17:03:08Z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1E4A0FB20EB6447DA42B825C0C300758_13</vt:lpwstr>
  </property>
  <property fmtid="{D5CDD505-2E9C-101B-9397-08002B2CF9AE}" pid="3" name="KSOProductBuildVer">
    <vt:lpwstr>1033-12.2.0.18283</vt:lpwstr>
  </property>
</Properties>
</file>