
<file path=[Content_Types].xml><?xml version="1.0" encoding="utf-8"?>
<Types xmlns="http://schemas.openxmlformats.org/package/2006/content-types">
  <Default Extension="jpeg" ContentType="image/jpeg"/>
  <Default Extension="JPG" ContentType="image/.jpg"/>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1"/>
  </p:sldMasterIdLst>
  <p:notesMasterIdLst>
    <p:notesMasterId r:id="rId10"/>
  </p:notesMasterIdLst>
  <p:sldIdLst>
    <p:sldId id="342" r:id="rId3"/>
    <p:sldId id="344" r:id="rId4"/>
    <p:sldId id="345" r:id="rId5"/>
    <p:sldId id="343" r:id="rId6"/>
    <p:sldId id="346" r:id="rId7"/>
    <p:sldId id="347" r:id="rId8"/>
    <p:sldId id="348" r:id="rId9"/>
    <p:sldId id="349" r:id="rId11"/>
    <p:sldId id="350" r:id="rId12"/>
    <p:sldId id="351" r:id="rId13"/>
    <p:sldId id="352" r:id="rId14"/>
    <p:sldId id="353" r:id="rId15"/>
  </p:sldIdLst>
  <p:sldSz cx="9144000" cy="6858000" type="screen4x3"/>
  <p:notesSz cx="6858000" cy="9144000"/>
  <p:defaultTextStyle>
    <a:defPPr>
      <a:defRPr lang="en-US"/>
    </a:defPPr>
    <a:lvl1pPr marL="0" lvl="0"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1pPr>
    <a:lvl2pPr marL="457200" lvl="1"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2pPr>
    <a:lvl3pPr marL="914400" lvl="2"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3pPr>
    <a:lvl4pPr marL="1371600" lvl="3"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4pPr>
    <a:lvl5pPr marL="1828800" lvl="4"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5pPr>
    <a:lvl6pPr marL="2286000" lvl="5"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6pPr>
    <a:lvl7pPr marL="2743200" lvl="6"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7pPr>
    <a:lvl8pPr marL="3200400" lvl="7"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8pPr>
    <a:lvl9pPr marL="3657600" lvl="8"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253"/>
    <p:restoredTop sz="96108"/>
  </p:normalViewPr>
  <p:slideViewPr>
    <p:cSldViewPr snapToGrid="0" showGuides="1">
      <p:cViewPr varScale="1">
        <p:scale>
          <a:sx n="66" d="100"/>
          <a:sy n="66" d="100"/>
        </p:scale>
        <p:origin x="-1392"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showFormatting="0">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8" Type="http://schemas.openxmlformats.org/officeDocument/2006/relationships/tableStyles" Target="tableStyles.xml"/><Relationship Id="rId17" Type="http://schemas.openxmlformats.org/officeDocument/2006/relationships/viewProps" Target="viewProps.xml"/><Relationship Id="rId16" Type="http://schemas.openxmlformats.org/officeDocument/2006/relationships/presProps" Target="presProps.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notesMaster" Target="notesMasters/notesMaster1.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72706"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algn="l">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72707" name="Rectangle 3"/>
          <p:cNvSpPr>
            <a:spLocks noGrp="1" noChangeArrowheads="1"/>
          </p:cNvSpPr>
          <p:nvPr>
            <p:ph type="dt"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14340" name="Rectangle 4"/>
          <p:cNvSpPr>
            <a:spLocks noRot="1" noTextEdit="1"/>
          </p:cNvSpPr>
          <p:nvPr>
            <p:ph type="sldImg" idx="2"/>
          </p:nvPr>
        </p:nvSpPr>
        <p:spPr>
          <a:xfrm>
            <a:off x="1143000" y="685800"/>
            <a:ext cx="4572000" cy="3429000"/>
          </a:xfrm>
          <a:prstGeom prst="rect">
            <a:avLst/>
          </a:prstGeom>
          <a:noFill/>
          <a:ln w="9525" cap="flat" cmpd="sng">
            <a:solidFill>
              <a:srgbClr val="000000"/>
            </a:solidFill>
            <a:prstDash val="solid"/>
            <a:miter/>
            <a:headEnd type="none" w="med" len="med"/>
            <a:tailEnd type="none" w="med" len="med"/>
          </a:ln>
        </p:spPr>
      </p:sp>
      <p:sp>
        <p:nvSpPr>
          <p:cNvPr id="72709" name="Rectangle 5"/>
          <p:cNvSpPr>
            <a:spLocks noGrp="1" noChangeArrowheads="1"/>
          </p:cNvSpPr>
          <p:nvPr>
            <p:ph type="body" sz="quarter" idx="3"/>
          </p:nvPr>
        </p:nvSpPr>
        <p:spPr bwMode="auto">
          <a:xfrm>
            <a:off x="685800" y="4343400"/>
            <a:ext cx="5486400" cy="4114800"/>
          </a:xfrm>
          <a:prstGeom prst="rect">
            <a:avLst/>
          </a:prstGeom>
          <a:noFill/>
          <a:ln w="9525">
            <a:noFill/>
            <a:miter lim="800000"/>
          </a:ln>
          <a:effectLst/>
        </p:spPr>
        <p:txBody>
          <a:bodyPr vert="horz" wrap="square" lIns="91440" tIns="45720" rIns="91440" bIns="45720" numCol="1" anchor="t" anchorCtr="0" compatLnSpc="1"/>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rPr>
              <a:t>Click to edit Master text styles</a:t>
            </a:r>
            <a:endPar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rPr>
              <a:t>Second level</a:t>
            </a:r>
            <a:endPar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rPr>
              <a:t>Third level</a:t>
            </a:r>
            <a:endPar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rPr>
              <a:t>Fourth level</a:t>
            </a:r>
            <a:endPar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rPr>
              <a:t>Fifth level</a:t>
            </a:r>
            <a:endPar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endParaRPr>
          </a:p>
        </p:txBody>
      </p:sp>
      <p:sp>
        <p:nvSpPr>
          <p:cNvPr id="72710" name="Rectangle 6"/>
          <p:cNvSpPr>
            <a:spLocks noGrp="1" noChangeArrowheads="1"/>
          </p:cNvSpPr>
          <p:nvPr>
            <p:ph type="ftr" sz="quarter" idx="4"/>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algn="l">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72711" name="Rectangle 7"/>
          <p:cNvSpPr>
            <a:spLocks noGrp="1" noChangeArrowheads="1"/>
          </p:cNvSpPr>
          <p:nvPr>
            <p:ph type="sldNum" sz="quarter" idx="5"/>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p>
            <a:pPr lvl="0" algn="r" eaLnBrk="1" hangingPunct="1">
              <a:buNone/>
            </a:pPr>
            <a:fld id="{9A0DB2DC-4C9A-4742-B13C-FB6460FD3503}" type="slidenum">
              <a:rPr lang="en-US" sz="1200" dirty="0"/>
            </a:fld>
            <a:endParaRPr lang="en-US" sz="1200"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2" name="Rectangle 7"/>
          <p:cNvSpPr txBox="1">
            <a:spLocks noGrp="1"/>
          </p:cNvSpPr>
          <p:nvPr>
            <p:ph type="sldNum" sz="quarter"/>
          </p:nvPr>
        </p:nvSpPr>
        <p:spPr>
          <a:xfrm>
            <a:off x="3884613" y="8685213"/>
            <a:ext cx="2971800" cy="457200"/>
          </a:xfrm>
          <a:prstGeom prst="rect">
            <a:avLst/>
          </a:prstGeom>
          <a:noFill/>
          <a:ln w="9525">
            <a:noFill/>
          </a:ln>
        </p:spPr>
        <p:txBody>
          <a:bodyPr anchor="b" anchorCtr="0"/>
          <a:p>
            <a:pPr lvl="0" algn="r" eaLnBrk="1" hangingPunct="1"/>
            <a:fld id="{9A0DB2DC-4C9A-4742-B13C-FB6460FD3503}" type="slidenum">
              <a:rPr lang="en-US" sz="1200" dirty="0"/>
            </a:fld>
            <a:endParaRPr lang="en-US" sz="1200" dirty="0"/>
          </a:p>
        </p:txBody>
      </p:sp>
      <p:sp>
        <p:nvSpPr>
          <p:cNvPr id="15363" name="Rectangle 2"/>
          <p:cNvSpPr>
            <a:spLocks noRot="1" noTextEdit="1"/>
          </p:cNvSpPr>
          <p:nvPr>
            <p:ph type="sldImg"/>
          </p:nvPr>
        </p:nvSpPr>
        <p:spPr>
          <a:ln/>
        </p:spPr>
      </p:sp>
      <p:sp>
        <p:nvSpPr>
          <p:cNvPr id="15364" name="Rectangle 3"/>
          <p:cNvSpPr>
            <a:spLocks noGrp="1"/>
          </p:cNvSpPr>
          <p:nvPr>
            <p:ph type="body" idx="1"/>
          </p:nvPr>
        </p:nvSpPr>
        <p:spPr>
          <a:ln/>
        </p:spPr>
        <p:txBody>
          <a:bodyPr wrap="square" lIns="91440" tIns="45720" rIns="91440" bIns="45720" anchor="t" anchorCtr="0"/>
          <a:p>
            <a:pPr lvl="0" eaLnBrk="1" hangingPunct="1"/>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5" name="Footer Placeholder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rPr>
              <a:t>Chịu lỗi</a:t>
            </a: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6" name="Slide Number Placeholder 5"/>
          <p:cNvSpPr>
            <a:spLocks noGrp="1"/>
          </p:cNvSpPr>
          <p:nvPr>
            <p:ph type="sldNum" sz="quarter" idx="12"/>
          </p:nvPr>
        </p:nvSpPr>
        <p:spPr/>
        <p:txBody>
          <a:bodyPr/>
          <a:p>
            <a:pPr lvl="0" eaLnBrk="1" hangingPunct="1">
              <a:buNone/>
            </a:pPr>
            <a:fld id="{9A0DB2DC-4C9A-4742-B13C-FB6460FD3503}" type="slidenum">
              <a:rPr lang="en-US" dirty="0">
                <a:latin typeface="Times New Roman" panose="02020603050405020304" pitchFamily="18" charset="0"/>
              </a:rPr>
            </a:fld>
            <a:endParaRPr lang="en-US" dirty="0">
              <a:latin typeface="Times New Roman" panose="02020603050405020304" pitchFamily="18"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5" name="Footer Placeholder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rPr>
              <a:t>Chịu lỗi</a:t>
            </a: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6" name="Slide Number Placeholder 5"/>
          <p:cNvSpPr>
            <a:spLocks noGrp="1"/>
          </p:cNvSpPr>
          <p:nvPr>
            <p:ph type="sldNum" sz="quarter" idx="12"/>
          </p:nvPr>
        </p:nvSpPr>
        <p:spPr/>
        <p:txBody>
          <a:bodyPr/>
          <a:p>
            <a:pPr lvl="0" eaLnBrk="1" hangingPunct="1">
              <a:buNone/>
            </a:pPr>
            <a:fld id="{9A0DB2DC-4C9A-4742-B13C-FB6460FD3503}" type="slidenum">
              <a:rPr lang="en-US" dirty="0">
                <a:latin typeface="Times New Roman" panose="02020603050405020304" pitchFamily="18" charset="0"/>
              </a:rPr>
            </a:fld>
            <a:endParaRPr lang="en-US" dirty="0">
              <a:latin typeface="Times New Roman" panose="02020603050405020304" pitchFamily="18"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5" name="Footer Placeholder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rPr>
              <a:t>Chịu lỗi</a:t>
            </a: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6" name="Slide Number Placeholder 5"/>
          <p:cNvSpPr>
            <a:spLocks noGrp="1"/>
          </p:cNvSpPr>
          <p:nvPr>
            <p:ph type="sldNum" sz="quarter" idx="12"/>
          </p:nvPr>
        </p:nvSpPr>
        <p:spPr/>
        <p:txBody>
          <a:bodyPr/>
          <a:p>
            <a:pPr lvl="0" eaLnBrk="1" hangingPunct="1">
              <a:buNone/>
            </a:pPr>
            <a:fld id="{9A0DB2DC-4C9A-4742-B13C-FB6460FD3503}" type="slidenum">
              <a:rPr lang="en-US" dirty="0">
                <a:latin typeface="Times New Roman" panose="02020603050405020304" pitchFamily="18" charset="0"/>
              </a:rPr>
            </a:fld>
            <a:endParaRPr lang="en-US" dirty="0">
              <a:latin typeface="Times New Roman" panose="02020603050405020304" pitchFamily="18"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06375" y="1125538"/>
            <a:ext cx="4262438" cy="51165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4621213" y="1125538"/>
            <a:ext cx="4264025" cy="51165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6" name="Footer Placeholder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rPr>
              <a:t>Chịu lỗi</a:t>
            </a: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7" name="Slide Number Placeholder 6"/>
          <p:cNvSpPr>
            <a:spLocks noGrp="1"/>
          </p:cNvSpPr>
          <p:nvPr>
            <p:ph type="sldNum" sz="quarter" idx="12"/>
          </p:nvPr>
        </p:nvSpPr>
        <p:spPr/>
        <p:txBody>
          <a:bodyPr/>
          <a:p>
            <a:pPr lvl="0" eaLnBrk="1" hangingPunct="1">
              <a:buNone/>
            </a:pPr>
            <a:fld id="{9A0DB2DC-4C9A-4742-B13C-FB6460FD3503}" type="slidenum">
              <a:rPr lang="en-US" dirty="0">
                <a:latin typeface="Times New Roman" panose="02020603050405020304" pitchFamily="18" charset="0"/>
              </a:rPr>
            </a:fld>
            <a:endParaRPr lang="en-US" dirty="0">
              <a:latin typeface="Times New Roman" panose="02020603050405020304" pitchFamily="18"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8" name="Footer Placeholder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rPr>
              <a:t>Chịu lỗi</a:t>
            </a: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9" name="Slide Number Placeholder 8"/>
          <p:cNvSpPr>
            <a:spLocks noGrp="1"/>
          </p:cNvSpPr>
          <p:nvPr>
            <p:ph type="sldNum" sz="quarter" idx="12"/>
          </p:nvPr>
        </p:nvSpPr>
        <p:spPr/>
        <p:txBody>
          <a:bodyPr/>
          <a:p>
            <a:pPr lvl="0" eaLnBrk="1" hangingPunct="1">
              <a:buNone/>
            </a:pPr>
            <a:fld id="{9A0DB2DC-4C9A-4742-B13C-FB6460FD3503}" type="slidenum">
              <a:rPr lang="en-US" dirty="0">
                <a:latin typeface="Times New Roman" panose="02020603050405020304" pitchFamily="18" charset="0"/>
              </a:rPr>
            </a:fld>
            <a:endParaRPr lang="en-US" dirty="0">
              <a:latin typeface="Times New Roman" panose="02020603050405020304" pitchFamily="18"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4" name="Footer Placeholder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rPr>
              <a:t>Chịu lỗi</a:t>
            </a: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5" name="Slide Number Placeholder 4"/>
          <p:cNvSpPr>
            <a:spLocks noGrp="1"/>
          </p:cNvSpPr>
          <p:nvPr>
            <p:ph type="sldNum" sz="quarter" idx="12"/>
          </p:nvPr>
        </p:nvSpPr>
        <p:spPr/>
        <p:txBody>
          <a:bodyPr/>
          <a:p>
            <a:pPr lvl="0" eaLnBrk="1" hangingPunct="1">
              <a:buNone/>
            </a:pPr>
            <a:fld id="{9A0DB2DC-4C9A-4742-B13C-FB6460FD3503}" type="slidenum">
              <a:rPr lang="en-US" dirty="0">
                <a:latin typeface="Times New Roman" panose="02020603050405020304" pitchFamily="18" charset="0"/>
              </a:rPr>
            </a:fld>
            <a:endParaRPr lang="en-US" dirty="0">
              <a:latin typeface="Times New Roman" panose="02020603050405020304" pitchFamily="18"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3" name="Footer Placeholder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rPr>
              <a:t>Chịu lỗi</a:t>
            </a: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4" name="Slide Number Placeholder 3"/>
          <p:cNvSpPr>
            <a:spLocks noGrp="1"/>
          </p:cNvSpPr>
          <p:nvPr>
            <p:ph type="sldNum" sz="quarter" idx="12"/>
          </p:nvPr>
        </p:nvSpPr>
        <p:spPr/>
        <p:txBody>
          <a:bodyPr/>
          <a:p>
            <a:pPr lvl="0" eaLnBrk="1" hangingPunct="1">
              <a:buNone/>
            </a:pPr>
            <a:fld id="{9A0DB2DC-4C9A-4742-B13C-FB6460FD3503}" type="slidenum">
              <a:rPr lang="en-US" dirty="0">
                <a:latin typeface="Times New Roman" panose="02020603050405020304" pitchFamily="18" charset="0"/>
              </a:rPr>
            </a:fld>
            <a:endParaRPr lang="en-US" dirty="0">
              <a:latin typeface="Times New Roman" panose="02020603050405020304" pitchFamily="18"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6" name="Footer Placeholder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rPr>
              <a:t>Chịu lỗi</a:t>
            </a: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7" name="Slide Number Placeholder 6"/>
          <p:cNvSpPr>
            <a:spLocks noGrp="1"/>
          </p:cNvSpPr>
          <p:nvPr>
            <p:ph type="sldNum" sz="quarter" idx="12"/>
          </p:nvPr>
        </p:nvSpPr>
        <p:spPr/>
        <p:txBody>
          <a:bodyPr/>
          <a:p>
            <a:pPr lvl="0" eaLnBrk="1" hangingPunct="1">
              <a:buNone/>
            </a:pPr>
            <a:fld id="{9A0DB2DC-4C9A-4742-B13C-FB6460FD3503}" type="slidenum">
              <a:rPr lang="en-US" dirty="0">
                <a:latin typeface="Times New Roman" panose="02020603050405020304" pitchFamily="18" charset="0"/>
              </a:rPr>
            </a:fld>
            <a:endParaRPr lang="en-US" dirty="0">
              <a:latin typeface="Times New Roman" panose="02020603050405020304" pitchFamily="18"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
                <a:schemeClr val="accent2"/>
              </a:buClr>
              <a:buSzTx/>
              <a:buFontTx/>
              <a:buNone/>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6" name="Footer Placeholder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rPr>
              <a:t>Chịu lỗi</a:t>
            </a: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7" name="Slide Number Placeholder 6"/>
          <p:cNvSpPr>
            <a:spLocks noGrp="1"/>
          </p:cNvSpPr>
          <p:nvPr>
            <p:ph type="sldNum" sz="quarter" idx="12"/>
          </p:nvPr>
        </p:nvSpPr>
        <p:spPr/>
        <p:txBody>
          <a:bodyPr/>
          <a:p>
            <a:pPr lvl="0" eaLnBrk="1" hangingPunct="1">
              <a:buNone/>
            </a:pPr>
            <a:fld id="{9A0DB2DC-4C9A-4742-B13C-FB6460FD3503}" type="slidenum">
              <a:rPr lang="en-US" dirty="0">
                <a:latin typeface="Times New Roman" panose="02020603050405020304" pitchFamily="18" charset="0"/>
              </a:rPr>
            </a:fld>
            <a:endParaRPr lang="en-US" dirty="0">
              <a:latin typeface="Times New Roman" panose="02020603050405020304" pitchFamily="18"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5" name="Footer Placeholder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rPr>
              <a:t>Chịu lỗi</a:t>
            </a: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6" name="Slide Number Placeholder 5"/>
          <p:cNvSpPr>
            <a:spLocks noGrp="1"/>
          </p:cNvSpPr>
          <p:nvPr>
            <p:ph type="sldNum" sz="quarter" idx="12"/>
          </p:nvPr>
        </p:nvSpPr>
        <p:spPr/>
        <p:txBody>
          <a:bodyPr/>
          <a:p>
            <a:pPr lvl="0" eaLnBrk="1" hangingPunct="1">
              <a:buNone/>
            </a:pPr>
            <a:fld id="{9A0DB2DC-4C9A-4742-B13C-FB6460FD3503}" type="slidenum">
              <a:rPr lang="en-US" dirty="0">
                <a:latin typeface="Times New Roman" panose="02020603050405020304" pitchFamily="18" charset="0"/>
              </a:rPr>
            </a:fld>
            <a:endParaRPr lang="en-US" dirty="0">
              <a:latin typeface="Times New Roman" panose="02020603050405020304" pitchFamily="18"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0"/>
            <a:ext cx="2286000" cy="62420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0"/>
            <a:ext cx="6705600" cy="6242050"/>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5" name="Footer Placeholder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rPr>
              <a:t>Chịu lỗi</a:t>
            </a: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6" name="Slide Number Placeholder 5"/>
          <p:cNvSpPr>
            <a:spLocks noGrp="1"/>
          </p:cNvSpPr>
          <p:nvPr>
            <p:ph type="sldNum" sz="quarter" idx="12"/>
          </p:nvPr>
        </p:nvSpPr>
        <p:spPr/>
        <p:txBody>
          <a:bodyPr/>
          <a:p>
            <a:pPr lvl="0" eaLnBrk="1" hangingPunct="1">
              <a:buNone/>
            </a:pPr>
            <a:fld id="{9A0DB2DC-4C9A-4742-B13C-FB6460FD3503}" type="slidenum">
              <a:rPr lang="en-US" dirty="0">
                <a:latin typeface="Times New Roman" panose="02020603050405020304" pitchFamily="18" charset="0"/>
              </a:rPr>
            </a:fld>
            <a:endParaRPr lang="en-US" dirty="0">
              <a:latin typeface="Times New Roman" panose="02020603050405020304" pitchFamily="18"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206375" y="1125538"/>
            <a:ext cx="4262438" cy="5116512"/>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4621213" y="1125538"/>
            <a:ext cx="4264025" cy="5116512"/>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6" name="Footer Placeholder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rPr>
              <a:t>Chịu lỗi</a:t>
            </a: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7" name="Slide Number Placeholder 6"/>
          <p:cNvSpPr>
            <a:spLocks noGrp="1"/>
          </p:cNvSpPr>
          <p:nvPr>
            <p:ph type="sldNum" sz="quarter" idx="12"/>
          </p:nvPr>
        </p:nvSpPr>
        <p:spPr/>
        <p:txBody>
          <a:bodyPr/>
          <a:p>
            <a:pPr lvl="0" eaLnBrk="1" hangingPunct="1">
              <a:buNone/>
            </a:pPr>
            <a:fld id="{9A0DB2DC-4C9A-4742-B13C-FB6460FD3503}" type="slidenum">
              <a:rPr lang="en-US" dirty="0">
                <a:latin typeface="Times New Roman" panose="02020603050405020304" pitchFamily="18" charset="0"/>
              </a:rPr>
            </a:fld>
            <a:endParaRPr lang="en-US" dirty="0">
              <a:latin typeface="Times New Roman" panose="02020603050405020304" pitchFamily="18"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Rectangle 2"/>
          <p:cNvSpPr>
            <a:spLocks noGrp="1"/>
          </p:cNvSpPr>
          <p:nvPr>
            <p:ph type="title"/>
          </p:nvPr>
        </p:nvSpPr>
        <p:spPr>
          <a:xfrm>
            <a:off x="0" y="0"/>
            <a:ext cx="9144000" cy="1143000"/>
          </a:xfrm>
          <a:prstGeom prst="rect">
            <a:avLst/>
          </a:prstGeom>
          <a:noFill/>
          <a:ln w="9525">
            <a:noFill/>
          </a:ln>
        </p:spPr>
        <p:txBody>
          <a:bodyPr anchor="ctr" anchorCtr="0"/>
          <a:p>
            <a:pPr lvl="0"/>
            <a:r>
              <a:rPr dirty="0"/>
              <a:t>Click to edit Master title style</a:t>
            </a:r>
            <a:endParaRPr dirty="0"/>
          </a:p>
        </p:txBody>
      </p:sp>
      <p:sp>
        <p:nvSpPr>
          <p:cNvPr id="1027" name="Rectangle 3"/>
          <p:cNvSpPr>
            <a:spLocks noGrp="1"/>
          </p:cNvSpPr>
          <p:nvPr>
            <p:ph type="body" idx="1"/>
          </p:nvPr>
        </p:nvSpPr>
        <p:spPr>
          <a:xfrm>
            <a:off x="206375" y="1125538"/>
            <a:ext cx="8678863" cy="5116512"/>
          </a:xfrm>
          <a:prstGeom prst="rect">
            <a:avLst/>
          </a:prstGeom>
          <a:noFill/>
          <a:ln w="9525">
            <a:noFill/>
          </a:ln>
        </p:spPr>
        <p:txBody>
          <a:bodyPr/>
          <a:p>
            <a:pPr lvl="0"/>
            <a:r>
              <a:rPr dirty="0"/>
              <a:t>Click to edit Master text styles</a:t>
            </a:r>
            <a:endParaRPr dirty="0"/>
          </a:p>
          <a:p>
            <a:pPr lvl="1"/>
            <a:r>
              <a:rPr dirty="0"/>
              <a:t>Second level</a:t>
            </a:r>
            <a:endParaRPr dirty="0"/>
          </a:p>
          <a:p>
            <a:pPr lvl="2"/>
            <a:r>
              <a:rPr dirty="0"/>
              <a:t>Third level</a:t>
            </a:r>
            <a:endParaRPr dirty="0"/>
          </a:p>
          <a:p>
            <a:pPr lvl="3"/>
            <a:r>
              <a:rPr dirty="0"/>
              <a:t>Fourth level</a:t>
            </a:r>
            <a:endParaRPr dirty="0"/>
          </a:p>
          <a:p>
            <a:pPr lvl="4"/>
            <a:r>
              <a:rPr dirty="0"/>
              <a:t>Fifth level</a:t>
            </a:r>
            <a:endParaRPr dirty="0"/>
          </a:p>
        </p:txBody>
      </p:sp>
      <p:sp>
        <p:nvSpPr>
          <p:cNvPr id="3076" name="Rectangle 4"/>
          <p:cNvSpPr>
            <a:spLocks noGrp="1" noChangeArrowheads="1"/>
          </p:cNvSpPr>
          <p:nvPr>
            <p:ph type="dt" sz="half" idx="2"/>
          </p:nvPr>
        </p:nvSpPr>
        <p:spPr bwMode="auto">
          <a:xfrm>
            <a:off x="685800" y="6248400"/>
            <a:ext cx="1905000" cy="457200"/>
          </a:xfrm>
          <a:prstGeom prst="rect">
            <a:avLst/>
          </a:prstGeom>
          <a:noFill/>
          <a:ln w="9525">
            <a:noFill/>
            <a:miter lim="800000"/>
          </a:ln>
          <a:effectLst/>
        </p:spPr>
        <p:txBody>
          <a:bodyPr vert="horz" wrap="square" lIns="91440" tIns="45720" rIns="91440" bIns="45720" numCol="1" anchor="t" anchorCtr="0" compatLnSpc="1"/>
          <a:lstStyle>
            <a:lvl1pPr algn="l">
              <a:defRPr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3077" name="Rectangle 5"/>
          <p:cNvSpPr>
            <a:spLocks noGrp="1" noChangeArrowheads="1"/>
          </p:cNvSpPr>
          <p:nvPr>
            <p:ph type="ftr" sz="quarter" idx="3"/>
          </p:nvPr>
        </p:nvSpPr>
        <p:spPr bwMode="auto">
          <a:xfrm>
            <a:off x="3124200" y="6248400"/>
            <a:ext cx="2895600" cy="457200"/>
          </a:xfrm>
          <a:prstGeom prst="rect">
            <a:avLst/>
          </a:prstGeom>
          <a:noFill/>
          <a:ln w="9525">
            <a:noFill/>
            <a:miter lim="800000"/>
          </a:ln>
          <a:effectLst/>
        </p:spPr>
        <p:txBody>
          <a:bodyPr vert="horz" wrap="square" lIns="91440" tIns="45720" rIns="91440" bIns="45720" numCol="1" anchor="t" anchorCtr="0" compatLnSpc="1"/>
          <a:lstStyle>
            <a:lvl1pPr>
              <a:defRPr sz="1400"/>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rPr>
              <a:t>Chịu lỗi</a:t>
            </a: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3078" name="Rectangle 6"/>
          <p:cNvSpPr>
            <a:spLocks noGrp="1" noChangeArrowheads="1"/>
          </p:cNvSpPr>
          <p:nvPr>
            <p:ph type="sldNum" sz="quarter" idx="4"/>
          </p:nvPr>
        </p:nvSpPr>
        <p:spPr bwMode="auto">
          <a:xfrm>
            <a:off x="6553200" y="6248400"/>
            <a:ext cx="1905000" cy="457200"/>
          </a:xfrm>
          <a:prstGeom prst="rect">
            <a:avLst/>
          </a:prstGeom>
          <a:noFill/>
          <a:ln w="9525">
            <a:noFill/>
            <a:miter lim="800000"/>
          </a:ln>
          <a:effectLst/>
        </p:spPr>
        <p:txBody>
          <a:bodyPr vert="horz" wrap="square" lIns="91440" tIns="45720" rIns="91440" bIns="45720" numCol="1" anchor="t" anchorCtr="0" compatLnSpc="1"/>
          <a:lstStyle>
            <a:lvl1pPr algn="r">
              <a:defRPr sz="1400"/>
            </a:lvl1pPr>
          </a:lstStyle>
          <a:p>
            <a:pPr lvl="0" eaLnBrk="1" hangingPunct="1">
              <a:buNone/>
            </a:pPr>
            <a:fld id="{9A0DB2DC-4C9A-4742-B13C-FB6460FD3503}" type="slidenum">
              <a:rPr lang="en-US" dirty="0">
                <a:latin typeface="Times New Roman" panose="02020603050405020304" pitchFamily="18" charset="0"/>
              </a:rPr>
            </a:fld>
            <a:endParaRPr lang="en-US" dirty="0">
              <a:latin typeface="Times New Roman" panose="02020603050405020304" pitchFamily="18"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rtl="0" eaLnBrk="0" fontAlgn="base" hangingPunct="0">
        <a:spcBef>
          <a:spcPct val="0"/>
        </a:spcBef>
        <a:spcAft>
          <a:spcPct val="0"/>
        </a:spcAft>
        <a:defRPr sz="4400">
          <a:solidFill>
            <a:srgbClr val="FF0000"/>
          </a:solidFill>
          <a:latin typeface="+mj-lt"/>
          <a:ea typeface="+mj-ea"/>
          <a:cs typeface="+mj-cs"/>
        </a:defRPr>
      </a:lvl1pPr>
      <a:lvl2pPr algn="ctr" rtl="0" eaLnBrk="0" fontAlgn="base" hangingPunct="0">
        <a:spcBef>
          <a:spcPct val="0"/>
        </a:spcBef>
        <a:spcAft>
          <a:spcPct val="0"/>
        </a:spcAft>
        <a:defRPr sz="4400">
          <a:solidFill>
            <a:srgbClr val="FF0000"/>
          </a:solidFill>
          <a:latin typeface="Times New Roman" panose="02020603050405020304" pitchFamily="18" charset="0"/>
        </a:defRPr>
      </a:lvl2pPr>
      <a:lvl3pPr algn="ctr" rtl="0" eaLnBrk="0" fontAlgn="base" hangingPunct="0">
        <a:spcBef>
          <a:spcPct val="0"/>
        </a:spcBef>
        <a:spcAft>
          <a:spcPct val="0"/>
        </a:spcAft>
        <a:defRPr sz="4400">
          <a:solidFill>
            <a:srgbClr val="FF0000"/>
          </a:solidFill>
          <a:latin typeface="Times New Roman" panose="02020603050405020304" pitchFamily="18" charset="0"/>
        </a:defRPr>
      </a:lvl3pPr>
      <a:lvl4pPr algn="ctr" rtl="0" eaLnBrk="0" fontAlgn="base" hangingPunct="0">
        <a:spcBef>
          <a:spcPct val="0"/>
        </a:spcBef>
        <a:spcAft>
          <a:spcPct val="0"/>
        </a:spcAft>
        <a:defRPr sz="4400">
          <a:solidFill>
            <a:srgbClr val="FF0000"/>
          </a:solidFill>
          <a:latin typeface="Times New Roman" panose="02020603050405020304" pitchFamily="18" charset="0"/>
        </a:defRPr>
      </a:lvl4pPr>
      <a:lvl5pPr algn="ctr" rtl="0" eaLnBrk="0" fontAlgn="base" hangingPunct="0">
        <a:spcBef>
          <a:spcPct val="0"/>
        </a:spcBef>
        <a:spcAft>
          <a:spcPct val="0"/>
        </a:spcAft>
        <a:defRPr sz="4400">
          <a:solidFill>
            <a:srgbClr val="FF0000"/>
          </a:solidFill>
          <a:latin typeface="Times New Roman" panose="02020603050405020304" pitchFamily="18" charset="0"/>
        </a:defRPr>
      </a:lvl5pPr>
      <a:lvl6pPr marL="457200" algn="ctr" rtl="0" fontAlgn="base">
        <a:spcBef>
          <a:spcPct val="0"/>
        </a:spcBef>
        <a:spcAft>
          <a:spcPct val="0"/>
        </a:spcAft>
        <a:defRPr sz="4400">
          <a:solidFill>
            <a:srgbClr val="FF0000"/>
          </a:solidFill>
          <a:latin typeface="Times New Roman" panose="02020603050405020304" pitchFamily="18" charset="0"/>
        </a:defRPr>
      </a:lvl6pPr>
      <a:lvl7pPr marL="914400" algn="ctr" rtl="0" fontAlgn="base">
        <a:spcBef>
          <a:spcPct val="0"/>
        </a:spcBef>
        <a:spcAft>
          <a:spcPct val="0"/>
        </a:spcAft>
        <a:defRPr sz="4400">
          <a:solidFill>
            <a:srgbClr val="FF0000"/>
          </a:solidFill>
          <a:latin typeface="Times New Roman" panose="02020603050405020304" pitchFamily="18" charset="0"/>
        </a:defRPr>
      </a:lvl7pPr>
      <a:lvl8pPr marL="1371600" algn="ctr" rtl="0" fontAlgn="base">
        <a:spcBef>
          <a:spcPct val="0"/>
        </a:spcBef>
        <a:spcAft>
          <a:spcPct val="0"/>
        </a:spcAft>
        <a:defRPr sz="4400">
          <a:solidFill>
            <a:srgbClr val="FF0000"/>
          </a:solidFill>
          <a:latin typeface="Times New Roman" panose="02020603050405020304" pitchFamily="18" charset="0"/>
        </a:defRPr>
      </a:lvl8pPr>
      <a:lvl9pPr marL="1828800" algn="ctr" rtl="0" fontAlgn="base">
        <a:spcBef>
          <a:spcPct val="0"/>
        </a:spcBef>
        <a:spcAft>
          <a:spcPct val="0"/>
        </a:spcAft>
        <a:defRPr sz="4400">
          <a:solidFill>
            <a:srgbClr val="FF0000"/>
          </a:solidFill>
          <a:latin typeface="Times New Roman" panose="02020603050405020304" pitchFamily="18" charset="0"/>
        </a:defRPr>
      </a:lvl9pPr>
    </p:titleStyle>
    <p:bodyStyle>
      <a:lvl1pPr marL="342900" indent="-342900" algn="l" rtl="0" eaLnBrk="0" fontAlgn="base" hangingPunct="0">
        <a:spcBef>
          <a:spcPct val="20000"/>
        </a:spcBef>
        <a:spcAft>
          <a:spcPct val="0"/>
        </a:spcAft>
        <a:buClr>
          <a:schemeClr val="accent2"/>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Char char="–"/>
        <a:defRPr sz="2800">
          <a:solidFill>
            <a:schemeClr val="tx1"/>
          </a:solidFill>
          <a:latin typeface="+mn-lt"/>
        </a:defRPr>
      </a:lvl2pPr>
      <a:lvl3pPr marL="1143000" indent="-228600" algn="l" rtl="0" eaLnBrk="0" fontAlgn="base" hangingPunct="0">
        <a:spcBef>
          <a:spcPct val="20000"/>
        </a:spcBef>
        <a:spcAft>
          <a:spcPct val="0"/>
        </a:spcAft>
        <a:buClr>
          <a:schemeClr val="accent2"/>
        </a:buClr>
        <a:buChar char="•"/>
        <a:defRPr sz="2400">
          <a:solidFill>
            <a:schemeClr val="tx1"/>
          </a:solidFill>
          <a:latin typeface="+mn-lt"/>
        </a:defRPr>
      </a:lvl3pPr>
      <a:lvl4pPr marL="1600200" indent="-228600" algn="l" rtl="0" eaLnBrk="0" fontAlgn="base" hangingPunct="0">
        <a:spcBef>
          <a:spcPct val="20000"/>
        </a:spcBef>
        <a:spcAft>
          <a:spcPct val="0"/>
        </a:spcAft>
        <a:buClr>
          <a:schemeClr val="accent2"/>
        </a:buClr>
        <a:buChar char="–"/>
        <a:defRPr sz="2000">
          <a:solidFill>
            <a:schemeClr val="tx1"/>
          </a:solidFill>
          <a:latin typeface="+mn-lt"/>
        </a:defRPr>
      </a:lvl4pPr>
      <a:lvl5pPr marL="2057400" indent="-228600" algn="l" rtl="0" eaLnBrk="0" fontAlgn="base" hangingPunct="0">
        <a:spcBef>
          <a:spcPct val="20000"/>
        </a:spcBef>
        <a:spcAft>
          <a:spcPct val="0"/>
        </a:spcAft>
        <a:buClr>
          <a:schemeClr val="accent2"/>
        </a:buClr>
        <a:buChar char="»"/>
        <a:defRPr sz="2000">
          <a:solidFill>
            <a:schemeClr val="tx1"/>
          </a:solidFill>
          <a:latin typeface="+mn-lt"/>
        </a:defRPr>
      </a:lvl5pPr>
      <a:lvl6pPr marL="2514600" indent="-228600" algn="l" rtl="0" fontAlgn="base">
        <a:spcBef>
          <a:spcPct val="20000"/>
        </a:spcBef>
        <a:spcAft>
          <a:spcPct val="0"/>
        </a:spcAft>
        <a:buClr>
          <a:schemeClr val="accent2"/>
        </a:buClr>
        <a:buChar char="»"/>
        <a:defRPr sz="2000">
          <a:solidFill>
            <a:schemeClr val="tx1"/>
          </a:solidFill>
          <a:latin typeface="+mn-lt"/>
        </a:defRPr>
      </a:lvl6pPr>
      <a:lvl7pPr marL="2971800" indent="-228600" algn="l" rtl="0" fontAlgn="base">
        <a:spcBef>
          <a:spcPct val="20000"/>
        </a:spcBef>
        <a:spcAft>
          <a:spcPct val="0"/>
        </a:spcAft>
        <a:buClr>
          <a:schemeClr val="accent2"/>
        </a:buClr>
        <a:buChar char="»"/>
        <a:defRPr sz="2000">
          <a:solidFill>
            <a:schemeClr val="tx1"/>
          </a:solidFill>
          <a:latin typeface="+mn-lt"/>
        </a:defRPr>
      </a:lvl7pPr>
      <a:lvl8pPr marL="3429000" indent="-228600" algn="l" rtl="0" fontAlgn="base">
        <a:spcBef>
          <a:spcPct val="20000"/>
        </a:spcBef>
        <a:spcAft>
          <a:spcPct val="0"/>
        </a:spcAft>
        <a:buClr>
          <a:schemeClr val="accent2"/>
        </a:buClr>
        <a:buChar char="»"/>
        <a:defRPr sz="2000">
          <a:solidFill>
            <a:schemeClr val="tx1"/>
          </a:solidFill>
          <a:latin typeface="+mn-lt"/>
        </a:defRPr>
      </a:lvl8pPr>
      <a:lvl9pPr marL="3886200" indent="-228600" algn="l" rtl="0" fontAlgn="base">
        <a:spcBef>
          <a:spcPct val="20000"/>
        </a:spcBef>
        <a:spcAft>
          <a:spcPct val="0"/>
        </a:spcAft>
        <a:buClr>
          <a:schemeClr val="accent2"/>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2.xml"/><Relationship Id="rId2" Type="http://schemas.openxmlformats.org/officeDocument/2006/relationships/image" Target="../media/image4.wmf"/><Relationship Id="rId1" Type="http://schemas.openxmlformats.org/officeDocument/2006/relationships/image" Target="../media/image3.w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050" name="Group 2"/>
          <p:cNvGrpSpPr/>
          <p:nvPr/>
        </p:nvGrpSpPr>
        <p:grpSpPr>
          <a:xfrm>
            <a:off x="0" y="76200"/>
            <a:ext cx="9144000" cy="6629400"/>
            <a:chOff x="960" y="360"/>
            <a:chExt cx="14900" cy="11180"/>
          </a:xfrm>
        </p:grpSpPr>
        <p:pic>
          <p:nvPicPr>
            <p:cNvPr id="2054" name="Picture 3"/>
            <p:cNvPicPr>
              <a:picLocks noChangeAspect="1"/>
            </p:cNvPicPr>
            <p:nvPr/>
          </p:nvPicPr>
          <p:blipFill>
            <a:blip r:embed="rId1"/>
            <a:stretch>
              <a:fillRect/>
            </a:stretch>
          </p:blipFill>
          <p:spPr>
            <a:xfrm>
              <a:off x="960" y="360"/>
              <a:ext cx="14900" cy="11180"/>
            </a:xfrm>
            <a:prstGeom prst="rect">
              <a:avLst/>
            </a:prstGeom>
            <a:noFill/>
            <a:ln w="9525">
              <a:noFill/>
            </a:ln>
          </p:spPr>
        </p:pic>
        <p:sp>
          <p:nvSpPr>
            <p:cNvPr id="2055" name="Rectangle 4"/>
            <p:cNvSpPr/>
            <p:nvPr/>
          </p:nvSpPr>
          <p:spPr>
            <a:xfrm>
              <a:off x="960" y="10094"/>
              <a:ext cx="14900" cy="1446"/>
            </a:xfrm>
            <a:prstGeom prst="rect">
              <a:avLst/>
            </a:prstGeom>
            <a:solidFill>
              <a:srgbClr val="FFFFFF"/>
            </a:solidFill>
            <a:ln w="9525">
              <a:noFill/>
            </a:ln>
          </p:spPr>
          <p:txBody>
            <a:bodyPr/>
            <a:p>
              <a:endParaRPr dirty="0">
                <a:latin typeface="Times New Roman" panose="02020603050405020304" pitchFamily="18" charset="0"/>
              </a:endParaRPr>
            </a:p>
          </p:txBody>
        </p:sp>
        <p:sp>
          <p:nvSpPr>
            <p:cNvPr id="2056" name="Rectangle 5"/>
            <p:cNvSpPr/>
            <p:nvPr/>
          </p:nvSpPr>
          <p:spPr>
            <a:xfrm>
              <a:off x="960" y="10228"/>
              <a:ext cx="3651" cy="1163"/>
            </a:xfrm>
            <a:prstGeom prst="rect">
              <a:avLst/>
            </a:prstGeom>
            <a:solidFill>
              <a:srgbClr val="DD8047"/>
            </a:solidFill>
            <a:ln w="9525">
              <a:noFill/>
            </a:ln>
          </p:spPr>
          <p:txBody>
            <a:bodyPr/>
            <a:p>
              <a:endParaRPr dirty="0">
                <a:latin typeface="Times New Roman" panose="02020603050405020304" pitchFamily="18" charset="0"/>
              </a:endParaRPr>
            </a:p>
          </p:txBody>
        </p:sp>
        <p:sp>
          <p:nvSpPr>
            <p:cNvPr id="2057" name="Rectangle 7"/>
            <p:cNvSpPr/>
            <p:nvPr/>
          </p:nvSpPr>
          <p:spPr>
            <a:xfrm>
              <a:off x="4809" y="6943"/>
              <a:ext cx="10555" cy="2982"/>
            </a:xfrm>
            <a:prstGeom prst="rect">
              <a:avLst/>
            </a:prstGeom>
            <a:solidFill>
              <a:srgbClr val="00B050"/>
            </a:solidFill>
            <a:ln w="9525">
              <a:noFill/>
            </a:ln>
          </p:spPr>
          <p:txBody>
            <a:bodyPr/>
            <a:p>
              <a:endParaRPr dirty="0">
                <a:latin typeface="Times New Roman" panose="02020603050405020304" pitchFamily="18" charset="0"/>
              </a:endParaRPr>
            </a:p>
          </p:txBody>
        </p:sp>
      </p:grpSp>
      <p:sp>
        <p:nvSpPr>
          <p:cNvPr id="2051" name="Rectangle 9"/>
          <p:cNvSpPr/>
          <p:nvPr/>
        </p:nvSpPr>
        <p:spPr>
          <a:xfrm>
            <a:off x="0" y="0"/>
            <a:ext cx="9144000" cy="457200"/>
          </a:xfrm>
          <a:prstGeom prst="rect">
            <a:avLst/>
          </a:prstGeom>
          <a:noFill/>
          <a:ln w="9525">
            <a:noFill/>
          </a:ln>
        </p:spPr>
        <p:txBody>
          <a:bodyPr wrap="none" lIns="3253350" tIns="119025" rIns="1120422" bIns="0" anchor="ctr" anchorCtr="0">
            <a:spAutoFit/>
          </a:bodyPr>
          <a:p>
            <a:endParaRPr dirty="0">
              <a:latin typeface="Times New Roman" panose="02020603050405020304" pitchFamily="18" charset="0"/>
            </a:endParaRPr>
          </a:p>
        </p:txBody>
      </p:sp>
      <p:sp>
        <p:nvSpPr>
          <p:cNvPr id="2052" name="Text Box 8"/>
          <p:cNvSpPr txBox="1"/>
          <p:nvPr/>
        </p:nvSpPr>
        <p:spPr>
          <a:xfrm>
            <a:off x="2124075" y="5791200"/>
            <a:ext cx="7019925" cy="738188"/>
          </a:xfrm>
          <a:prstGeom prst="rect">
            <a:avLst/>
          </a:prstGeom>
          <a:solidFill>
            <a:srgbClr val="94B6D2"/>
          </a:solidFill>
          <a:ln w="9525">
            <a:noFill/>
          </a:ln>
        </p:spPr>
        <p:txBody>
          <a:bodyPr lIns="0" tIns="0" rIns="0" bIns="0"/>
          <a:p>
            <a:pPr>
              <a:buNone/>
            </a:pPr>
            <a:r>
              <a:rPr lang="vi-VN" altLang="x-none" sz="2700" dirty="0">
                <a:solidFill>
                  <a:srgbClr val="FF0000"/>
                </a:solidFill>
                <a:latin typeface="Arial" panose="020B0604020202020204" pitchFamily="34" charset="0"/>
                <a:cs typeface="Times New Roman" panose="02020603050405020304" pitchFamily="18" charset="0"/>
              </a:rPr>
              <a:t>T</a:t>
            </a:r>
            <a:r>
              <a:rPr sz="2700" dirty="0">
                <a:solidFill>
                  <a:srgbClr val="FF0000"/>
                </a:solidFill>
                <a:latin typeface="Arial" panose="020B0604020202020204" pitchFamily="34" charset="0"/>
                <a:cs typeface="Times New Roman" panose="02020603050405020304" pitchFamily="18" charset="0"/>
              </a:rPr>
              <a:t>h</a:t>
            </a:r>
            <a:r>
              <a:rPr lang="vi-VN" altLang="x-none" sz="2700" dirty="0">
                <a:solidFill>
                  <a:srgbClr val="FF0000"/>
                </a:solidFill>
                <a:latin typeface="Arial" panose="020B0604020202020204" pitchFamily="34" charset="0"/>
                <a:cs typeface="Times New Roman" panose="02020603050405020304" pitchFamily="18" charset="0"/>
              </a:rPr>
              <a:t>S. </a:t>
            </a:r>
            <a:r>
              <a:rPr sz="2700" dirty="0">
                <a:solidFill>
                  <a:srgbClr val="FF0000"/>
                </a:solidFill>
                <a:latin typeface="Arial" panose="020B0604020202020204" pitchFamily="34" charset="0"/>
                <a:cs typeface="Times New Roman" panose="02020603050405020304" pitchFamily="18" charset="0"/>
              </a:rPr>
              <a:t>LÊ NGỌC BẢO</a:t>
            </a:r>
            <a:endParaRPr sz="2700" dirty="0">
              <a:solidFill>
                <a:srgbClr val="FF0000"/>
              </a:solidFill>
              <a:latin typeface="Arial" panose="020B0604020202020204" pitchFamily="34" charset="0"/>
              <a:cs typeface="Times New Roman" panose="02020603050405020304" pitchFamily="18" charset="0"/>
            </a:endParaRPr>
          </a:p>
          <a:p>
            <a:pPr eaLnBrk="0" hangingPunct="0">
              <a:buNone/>
            </a:pPr>
            <a:r>
              <a:rPr sz="1400" dirty="0">
                <a:solidFill>
                  <a:srgbClr val="FF0000"/>
                </a:solidFill>
                <a:latin typeface="Arial" panose="020B0604020202020204" pitchFamily="34" charset="0"/>
                <a:cs typeface="Times New Roman" panose="02020603050405020304" pitchFamily="18" charset="0"/>
              </a:rPr>
              <a:t>HỌC ViỆN CÔNG NGHỆ BƯU CHÍNH ViỄN THÔNG CƠ SỎ TPHCM</a:t>
            </a:r>
            <a:endParaRPr lang="vi-VN" altLang="x-none" sz="1800" dirty="0">
              <a:solidFill>
                <a:srgbClr val="FF0000"/>
              </a:solidFill>
              <a:latin typeface="Arial" panose="020B0604020202020204" pitchFamily="34" charset="0"/>
              <a:ea typeface="Times New Roman" panose="02020603050405020304" pitchFamily="18" charset="0"/>
            </a:endParaRPr>
          </a:p>
        </p:txBody>
      </p:sp>
      <p:sp>
        <p:nvSpPr>
          <p:cNvPr id="2053" name="Rectangle 10"/>
          <p:cNvSpPr/>
          <p:nvPr/>
        </p:nvSpPr>
        <p:spPr>
          <a:xfrm>
            <a:off x="2362200" y="3887788"/>
            <a:ext cx="6781800" cy="1446212"/>
          </a:xfrm>
          <a:prstGeom prst="rect">
            <a:avLst/>
          </a:prstGeom>
          <a:noFill/>
          <a:ln w="9525">
            <a:noFill/>
          </a:ln>
        </p:spPr>
        <p:txBody>
          <a:bodyPr anchor="ctr" anchorCtr="0">
            <a:spAutoFit/>
          </a:bodyPr>
          <a:p>
            <a:pPr algn="l">
              <a:buNone/>
            </a:pPr>
            <a:endParaRPr lang="vi-VN" altLang="x-none" sz="4400" dirty="0">
              <a:solidFill>
                <a:srgbClr val="EBDDC3"/>
              </a:solidFill>
              <a:latin typeface="Arial" panose="020B0604020202020204" pitchFamily="34" charset="0"/>
              <a:cs typeface="Times New Roman" panose="02020603050405020304" pitchFamily="18" charset="0"/>
            </a:endParaRPr>
          </a:p>
          <a:p>
            <a:pPr eaLnBrk="0" hangingPunct="0">
              <a:buNone/>
            </a:pPr>
            <a:r>
              <a:rPr sz="4400" dirty="0">
                <a:latin typeface="Arial" panose="020B0604020202020204" pitchFamily="34" charset="0"/>
                <a:cs typeface="Times New Roman" panose="02020603050405020304" pitchFamily="18" charset="0"/>
              </a:rPr>
              <a:t>BẢO MẬT</a:t>
            </a:r>
            <a:endParaRPr sz="4400" dirty="0">
              <a:latin typeface="Arial" panose="020B0604020202020204" pitchFamily="34" charset="0"/>
              <a:ea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4" name="Title 1"/>
          <p:cNvSpPr>
            <a:spLocks noGrp="1"/>
          </p:cNvSpPr>
          <p:nvPr>
            <p:ph type="title"/>
          </p:nvPr>
        </p:nvSpPr>
        <p:spPr>
          <a:xfrm>
            <a:off x="0" y="0"/>
            <a:ext cx="9144000" cy="668338"/>
          </a:xfrm>
          <a:ln/>
        </p:spPr>
        <p:txBody>
          <a:bodyPr vert="horz" wrap="square" lIns="91440" tIns="45720" rIns="91440" bIns="45720" anchor="ctr" anchorCtr="0"/>
          <a:p>
            <a:r>
              <a:rPr dirty="0"/>
              <a:t>Khái niệm</a:t>
            </a:r>
            <a:endParaRPr dirty="0"/>
          </a:p>
        </p:txBody>
      </p:sp>
      <p:sp>
        <p:nvSpPr>
          <p:cNvPr id="3" name="Content Placeholder 2"/>
          <p:cNvSpPr>
            <a:spLocks noGrp="1"/>
          </p:cNvSpPr>
          <p:nvPr>
            <p:ph idx="1"/>
          </p:nvPr>
        </p:nvSpPr>
        <p:spPr>
          <a:xfrm>
            <a:off x="206375" y="719138"/>
            <a:ext cx="8678863" cy="5710238"/>
          </a:xfrm>
        </p:spPr>
        <p:txBody>
          <a:bodyPr vert="horz" wrap="square" lIns="91440" tIns="45720" rIns="91440" bIns="45720" numCol="1" anchor="t" anchorCtr="0" compatLnSpc="1"/>
          <a:lstStyle/>
          <a:p>
            <a:pPr marL="342900" marR="0" lvl="0" indent="5080" algn="l" defTabSz="914400" rtl="0" eaLnBrk="0" fontAlgn="base" latinLnBrk="0" hangingPunct="0">
              <a:lnSpc>
                <a:spcPct val="100000"/>
              </a:lnSpc>
              <a:spcBef>
                <a:spcPct val="20000"/>
              </a:spcBef>
              <a:spcAft>
                <a:spcPct val="0"/>
              </a:spcAft>
              <a:buClr>
                <a:schemeClr val="accent2"/>
              </a:buClr>
              <a:buSzTx/>
              <a:buFontTx/>
              <a:buNone/>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Là</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yêu</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cầu</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cấp</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thiết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trong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HTTT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nhằm</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tránh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hoặc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hạn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chế</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các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thiệt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hại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do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các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cuộc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tấn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công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bảo</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đảm</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tính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bí</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mật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toàn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vẹn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khả</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năng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sẵn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sàng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cao</a:t>
            </a:r>
            <a:r>
              <a:rPr kumimoji="0" lang="en-US" sz="2000" b="0" i="0" u="none" strike="noStrike" kern="0" cap="none" spc="0" normalizeH="0" baseline="0" noProof="0" dirty="0" smtClean="0">
                <a:ln>
                  <a:noFill/>
                </a:ln>
                <a:solidFill>
                  <a:schemeClr val="tx1"/>
                </a:solidFill>
                <a:effectLst/>
                <a:uLnTx/>
                <a:uFillTx/>
                <a:latin typeface="+mn-lt"/>
                <a:ea typeface="+mn-ea"/>
                <a:cs typeface="+mn-cs"/>
              </a:rPr>
              <a:t>:</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Ø"/>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Tính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bí</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mật</a:t>
            </a:r>
            <a:r>
              <a:rPr kumimoji="0" lang="en-US" sz="2000" b="0" i="0" u="none" strike="noStrike" kern="0" cap="none" spc="0" normalizeH="0" baseline="0" noProof="0" dirty="0" smtClean="0">
                <a:ln>
                  <a:noFill/>
                </a:ln>
                <a:solidFill>
                  <a:schemeClr val="tx1"/>
                </a:solidFill>
                <a:effectLst/>
                <a:uLnTx/>
                <a:uFillTx/>
                <a:latin typeface="+mn-lt"/>
                <a:ea typeface="+mn-ea"/>
                <a:cs typeface="+mn-cs"/>
              </a:rPr>
              <a:t>.</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Ø"/>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Tính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toàn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vẹn</a:t>
            </a:r>
            <a:r>
              <a:rPr kumimoji="0" lang="en-US" sz="2000" b="0" i="0" u="none" strike="noStrike" kern="0" cap="none" spc="0" normalizeH="0" baseline="0" noProof="0" dirty="0" smtClean="0">
                <a:ln>
                  <a:noFill/>
                </a:ln>
                <a:solidFill>
                  <a:schemeClr val="tx1"/>
                </a:solidFill>
                <a:effectLst/>
                <a:uLnTx/>
                <a:uFillTx/>
                <a:latin typeface="+mn-lt"/>
                <a:ea typeface="+mn-ea"/>
                <a:cs typeface="+mn-cs"/>
              </a:rPr>
              <a:t>.</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Ø"/>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Tính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sẵn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sàng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q"/>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Các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điểm</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yếu</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của</a:t>
            </a:r>
            <a:r>
              <a:rPr kumimoji="0" lang="en-US" sz="2000" b="0" i="0" u="none" strike="noStrike" kern="0" cap="none" spc="0" normalizeH="0" baseline="0" noProof="0" dirty="0" smtClean="0">
                <a:ln>
                  <a:noFill/>
                </a:ln>
                <a:solidFill>
                  <a:schemeClr val="tx1"/>
                </a:solidFill>
                <a:effectLst/>
                <a:uLnTx/>
                <a:uFillTx/>
                <a:latin typeface="+mn-lt"/>
                <a:ea typeface="+mn-ea"/>
                <a:cs typeface="+mn-cs"/>
              </a:rPr>
              <a:t> HTPT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bao</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gồm</a:t>
            </a:r>
            <a:r>
              <a:rPr kumimoji="0" lang="en-US" sz="2000" b="0" i="0" u="none" strike="noStrike" kern="0" cap="none" spc="0" normalizeH="0" baseline="0" noProof="0" dirty="0" smtClean="0">
                <a:ln>
                  <a:noFill/>
                </a:ln>
                <a:solidFill>
                  <a:schemeClr val="tx1"/>
                </a:solidFill>
                <a:effectLst/>
                <a:uLnTx/>
                <a:uFillTx/>
                <a:latin typeface="+mn-lt"/>
                <a:ea typeface="+mn-ea"/>
                <a:cs typeface="+mn-cs"/>
              </a:rPr>
              <a:t>:</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Tx/>
              <a:buChar char="•"/>
              <a:defRPr/>
            </a:pPr>
            <a:r>
              <a:rPr kumimoji="0" lang="en-US" sz="2000" b="0" i="0" u="none" strike="noStrike" kern="0" cap="none" spc="0" normalizeH="0" baseline="0" noProof="0" dirty="0" smtClean="0">
                <a:ln>
                  <a:noFill/>
                </a:ln>
                <a:solidFill>
                  <a:schemeClr val="tx1"/>
                </a:solidFill>
                <a:effectLst/>
                <a:uLnTx/>
                <a:uFillTx/>
                <a:latin typeface="+mn-lt"/>
                <a:ea typeface="+mn-ea"/>
                <a:cs typeface="+mn-cs"/>
              </a:rPr>
              <a:t>KT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truyền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tin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và</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chính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sách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bảo</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mật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thông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tin.</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Tx/>
              <a:buChar char="•"/>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Đặc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tính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mở</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của</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các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giao</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thức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TT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như</a:t>
            </a:r>
            <a:r>
              <a:rPr kumimoji="0" lang="en-US" sz="2000" b="0" i="0" u="none" strike="noStrike" kern="0" cap="none" spc="0" normalizeH="0" baseline="0" noProof="0" dirty="0" smtClean="0">
                <a:ln>
                  <a:noFill/>
                </a:ln>
                <a:solidFill>
                  <a:schemeClr val="tx1"/>
                </a:solidFill>
                <a:effectLst/>
                <a:uLnTx/>
                <a:uFillTx/>
                <a:latin typeface="+mn-lt"/>
                <a:ea typeface="+mn-ea"/>
                <a:cs typeface="+mn-cs"/>
              </a:rPr>
              <a:t>: HTTP, FTP, ICMP, SMNP, SMTP.</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Tx/>
              <a:buChar char="•"/>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Chính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sách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bảo</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mật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Khắc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phục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khi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có</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tấn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công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Quy</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trình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giám</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sát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kiểm</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tra</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q"/>
              <a:defRPr/>
            </a:pPr>
            <a:r>
              <a:rPr kumimoji="0" lang="en-US" sz="2000" b="1" i="0" u="none" strike="noStrike" kern="0" cap="none" spc="0" normalizeH="0" baseline="0" noProof="0" dirty="0" err="1" smtClean="0">
                <a:ln>
                  <a:noFill/>
                </a:ln>
                <a:solidFill>
                  <a:schemeClr val="tx1"/>
                </a:solidFill>
                <a:effectLst/>
                <a:uLnTx/>
                <a:uFillTx/>
                <a:latin typeface="+mn-lt"/>
                <a:ea typeface="+mn-ea"/>
                <a:cs typeface="+mn-cs"/>
              </a:rPr>
              <a:t>Các</a:t>
            </a:r>
            <a:r>
              <a:rPr kumimoji="0" lang="en-US" sz="2000" b="1" i="0" u="none" strike="noStrike" kern="0" cap="none" spc="0" normalizeH="0" baseline="0" noProof="0" dirty="0" smtClean="0">
                <a:ln>
                  <a:noFill/>
                </a:ln>
                <a:solidFill>
                  <a:schemeClr val="tx1"/>
                </a:solidFill>
                <a:effectLst/>
                <a:uLnTx/>
                <a:uFillTx/>
                <a:latin typeface="+mn-lt"/>
                <a:ea typeface="+mn-ea"/>
                <a:cs typeface="+mn-cs"/>
              </a:rPr>
              <a:t> </a:t>
            </a:r>
            <a:r>
              <a:rPr kumimoji="0" lang="en-US" sz="2000" b="1" i="0" u="none" strike="noStrike" kern="0" cap="none" spc="0" normalizeH="0" baseline="0" noProof="0" dirty="0" err="1" smtClean="0">
                <a:ln>
                  <a:noFill/>
                </a:ln>
                <a:solidFill>
                  <a:schemeClr val="tx1"/>
                </a:solidFill>
                <a:effectLst/>
                <a:uLnTx/>
                <a:uFillTx/>
                <a:latin typeface="+mn-lt"/>
                <a:ea typeface="+mn-ea"/>
                <a:cs typeface="+mn-cs"/>
              </a:rPr>
              <a:t>hình</a:t>
            </a:r>
            <a:r>
              <a:rPr kumimoji="0" lang="en-US" sz="2000" b="1" i="0" u="none" strike="noStrike" kern="0" cap="none" spc="0" normalizeH="0" baseline="0" noProof="0" dirty="0" smtClean="0">
                <a:ln>
                  <a:noFill/>
                </a:ln>
                <a:solidFill>
                  <a:schemeClr val="tx1"/>
                </a:solidFill>
                <a:effectLst/>
                <a:uLnTx/>
                <a:uFillTx/>
                <a:latin typeface="+mn-lt"/>
                <a:ea typeface="+mn-ea"/>
                <a:cs typeface="+mn-cs"/>
              </a:rPr>
              <a:t> </a:t>
            </a:r>
            <a:r>
              <a:rPr kumimoji="0" lang="en-US" sz="2000" b="1" i="0" u="none" strike="noStrike" kern="0" cap="none" spc="0" normalizeH="0" baseline="0" noProof="0" dirty="0" err="1" smtClean="0">
                <a:ln>
                  <a:noFill/>
                </a:ln>
                <a:solidFill>
                  <a:schemeClr val="tx1"/>
                </a:solidFill>
                <a:effectLst/>
                <a:uLnTx/>
                <a:uFillTx/>
                <a:latin typeface="+mn-lt"/>
                <a:ea typeface="+mn-ea"/>
                <a:cs typeface="+mn-cs"/>
              </a:rPr>
              <a:t>thức</a:t>
            </a:r>
            <a:r>
              <a:rPr kumimoji="0" lang="en-US" sz="2000" b="1" i="0" u="none" strike="noStrike" kern="0" cap="none" spc="0" normalizeH="0" baseline="0" noProof="0" dirty="0" smtClean="0">
                <a:ln>
                  <a:noFill/>
                </a:ln>
                <a:solidFill>
                  <a:schemeClr val="tx1"/>
                </a:solidFill>
                <a:effectLst/>
                <a:uLnTx/>
                <a:uFillTx/>
                <a:latin typeface="+mn-lt"/>
                <a:ea typeface="+mn-ea"/>
                <a:cs typeface="+mn-cs"/>
              </a:rPr>
              <a:t> </a:t>
            </a:r>
            <a:r>
              <a:rPr kumimoji="0" lang="en-US" sz="2000" b="1" i="0" u="none" strike="noStrike" kern="0" cap="none" spc="0" normalizeH="0" baseline="0" noProof="0" dirty="0" err="1" smtClean="0">
                <a:ln>
                  <a:noFill/>
                </a:ln>
                <a:solidFill>
                  <a:schemeClr val="tx1"/>
                </a:solidFill>
                <a:effectLst/>
                <a:uLnTx/>
                <a:uFillTx/>
                <a:latin typeface="+mn-lt"/>
                <a:ea typeface="+mn-ea"/>
                <a:cs typeface="+mn-cs"/>
              </a:rPr>
              <a:t>tấn</a:t>
            </a:r>
            <a:r>
              <a:rPr kumimoji="0" lang="en-US" sz="2000" b="1" i="0" u="none" strike="noStrike" kern="0" cap="none" spc="0" normalizeH="0" baseline="0" noProof="0" dirty="0" smtClean="0">
                <a:ln>
                  <a:noFill/>
                </a:ln>
                <a:solidFill>
                  <a:schemeClr val="tx1"/>
                </a:solidFill>
                <a:effectLst/>
                <a:uLnTx/>
                <a:uFillTx/>
                <a:latin typeface="+mn-lt"/>
                <a:ea typeface="+mn-ea"/>
                <a:cs typeface="+mn-cs"/>
              </a:rPr>
              <a:t> </a:t>
            </a:r>
            <a:r>
              <a:rPr kumimoji="0" lang="en-US" sz="2000" b="1" i="0" u="none" strike="noStrike" kern="0" cap="none" spc="0" normalizeH="0" baseline="0" noProof="0" dirty="0" err="1" smtClean="0">
                <a:ln>
                  <a:noFill/>
                </a:ln>
                <a:solidFill>
                  <a:schemeClr val="tx1"/>
                </a:solidFill>
                <a:effectLst/>
                <a:uLnTx/>
                <a:uFillTx/>
                <a:latin typeface="+mn-lt"/>
                <a:ea typeface="+mn-ea"/>
                <a:cs typeface="+mn-cs"/>
              </a:rPr>
              <a:t>công</a:t>
            </a:r>
            <a:endParaRPr kumimoji="0" lang="en-US" sz="2000" b="1" i="0" u="none" strike="noStrike" kern="0" cap="none" spc="0" normalizeH="0" baseline="0" noProof="0" dirty="0" smtClean="0">
              <a:ln>
                <a:noFill/>
              </a:ln>
              <a:solidFill>
                <a:schemeClr val="tx1"/>
              </a:solidFill>
              <a:effectLst/>
              <a:uLnTx/>
              <a:uFillTx/>
              <a:latin typeface="+mn-lt"/>
              <a:ea typeface="+mn-ea"/>
              <a:cs typeface="+mn-cs"/>
            </a:endParaRPr>
          </a:p>
          <a:p>
            <a:pPr marL="1600200" marR="0" lvl="3" indent="-2286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Ø"/>
              <a:defRPr/>
            </a:pPr>
            <a:r>
              <a:rPr kumimoji="0" lang="en-US" sz="2000" b="0" i="1" u="none" strike="noStrike" kern="0" cap="none" spc="0" normalizeH="0" baseline="0" noProof="0" dirty="0" err="1" smtClean="0">
                <a:ln>
                  <a:noFill/>
                </a:ln>
                <a:solidFill>
                  <a:schemeClr val="tx1"/>
                </a:solidFill>
                <a:effectLst/>
                <a:uLnTx/>
                <a:uFillTx/>
                <a:latin typeface="+mn-lt"/>
              </a:rPr>
              <a:t>Tấn</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công</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thăm</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dò</a:t>
            </a:r>
            <a:endParaRPr kumimoji="0" lang="en-US" sz="2000" b="0" i="0" u="none" strike="noStrike" kern="0" cap="none" spc="0" normalizeH="0" baseline="0" noProof="0" dirty="0" smtClean="0">
              <a:ln>
                <a:noFill/>
              </a:ln>
              <a:solidFill>
                <a:schemeClr val="tx1"/>
              </a:solidFill>
              <a:effectLst/>
              <a:uLnTx/>
              <a:uFillTx/>
              <a:latin typeface="+mn-lt"/>
            </a:endParaRPr>
          </a:p>
          <a:p>
            <a:pPr marL="0" marR="0" lvl="0" indent="0" algn="l" defTabSz="914400" rtl="0" eaLnBrk="0" fontAlgn="base" latinLnBrk="0" hangingPunct="0">
              <a:lnSpc>
                <a:spcPct val="100000"/>
              </a:lnSpc>
              <a:spcBef>
                <a:spcPct val="20000"/>
              </a:spcBef>
              <a:spcAft>
                <a:spcPct val="0"/>
              </a:spcAft>
              <a:buClr>
                <a:schemeClr val="accent2"/>
              </a:buClr>
              <a:buSzTx/>
              <a:buFontTx/>
              <a:buNone/>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Để</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khám</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phá</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ra</a:t>
            </a:r>
            <a:r>
              <a:rPr kumimoji="0" lang="en-US" sz="2000" b="0" i="0" u="none" strike="noStrike" kern="0" cap="none" spc="0" normalizeH="0" baseline="0" noProof="0" dirty="0" smtClean="0">
                <a:ln>
                  <a:noFill/>
                </a:ln>
                <a:solidFill>
                  <a:schemeClr val="tx1"/>
                </a:solidFill>
                <a:effectLst/>
                <a:uLnTx/>
                <a:uFillTx/>
                <a:latin typeface="+mn-lt"/>
                <a:ea typeface="+mn-ea"/>
                <a:cs typeface="+mn-cs"/>
              </a:rPr>
              <a:t> HTTT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mạng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HĐH,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các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dịch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vụ</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sử</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dụng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và</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các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điểm</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yếu</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Thường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được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thực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hiện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theo</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các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bước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sau</a:t>
            </a:r>
            <a:r>
              <a:rPr kumimoji="0" lang="en-US" sz="2000" b="0" i="0" u="none" strike="noStrike" kern="0" cap="none" spc="0" normalizeH="0" baseline="0" noProof="0" dirty="0" smtClean="0">
                <a:ln>
                  <a:noFill/>
                </a:ln>
                <a:solidFill>
                  <a:schemeClr val="tx1"/>
                </a:solidFill>
                <a:effectLst/>
                <a:uLnTx/>
                <a:uFillTx/>
                <a:latin typeface="+mn-lt"/>
                <a:ea typeface="+mn-ea"/>
                <a:cs typeface="+mn-cs"/>
              </a:rPr>
              <a:t>:</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ü"/>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Bước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1: Ping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đến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địa</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chỉ</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đích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xem</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địa</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chỉ</a:t>
            </a:r>
            <a:r>
              <a:rPr kumimoji="0" lang="en-US" sz="2000" b="0" i="0" u="none" strike="noStrike" kern="0" cap="none" spc="0" normalizeH="0" baseline="0" noProof="0" dirty="0" smtClean="0">
                <a:ln>
                  <a:noFill/>
                </a:ln>
                <a:solidFill>
                  <a:schemeClr val="tx1"/>
                </a:solidFill>
                <a:effectLst/>
                <a:uLnTx/>
                <a:uFillTx/>
                <a:latin typeface="+mn-lt"/>
                <a:ea typeface="+mn-ea"/>
                <a:cs typeface="+mn-cs"/>
              </a:rPr>
              <a:t> IP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đó</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có</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hoạt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động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không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ü"/>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Bước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2: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Quét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cổng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và</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dịch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vụ</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đang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hoạt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động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địa</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chỉ</a:t>
            </a:r>
            <a:r>
              <a:rPr kumimoji="0" lang="en-US" sz="2000" b="0" i="0" u="none" strike="noStrike" kern="0" cap="none" spc="0" normalizeH="0" baseline="0" noProof="0" dirty="0" smtClean="0">
                <a:ln>
                  <a:noFill/>
                </a:ln>
                <a:solidFill>
                  <a:schemeClr val="tx1"/>
                </a:solidFill>
                <a:effectLst/>
                <a:uLnTx/>
                <a:uFillTx/>
                <a:latin typeface="+mn-lt"/>
                <a:ea typeface="+mn-ea"/>
                <a:cs typeface="+mn-cs"/>
              </a:rPr>
              <a:t> IP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đó</a:t>
            </a:r>
            <a:r>
              <a:rPr kumimoji="0" lang="en-US" sz="2000" b="0" i="0" u="none" strike="noStrike" kern="0" cap="none" spc="0" normalizeH="0" baseline="0" noProof="0" dirty="0" smtClean="0">
                <a:ln>
                  <a:noFill/>
                </a:ln>
                <a:solidFill>
                  <a:schemeClr val="tx1"/>
                </a:solidFill>
                <a:effectLst/>
                <a:uLnTx/>
                <a:uFillTx/>
                <a:latin typeface="+mn-lt"/>
                <a:ea typeface="+mn-ea"/>
                <a:cs typeface="+mn-cs"/>
              </a:rPr>
              <a:t>.</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ü"/>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Bước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3: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Truy</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vấn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để</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xác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định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kiểu</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và</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phiên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bản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của</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ứng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dụng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hệ</a:t>
            </a:r>
            <a:r>
              <a:rPr kumimoji="0" lang="en-US" sz="2000" b="0" i="0" u="none" strike="noStrike" kern="0" cap="none" spc="0" normalizeH="0" baseline="0" noProof="0" dirty="0" smtClean="0">
                <a:ln>
                  <a:noFill/>
                </a:ln>
                <a:solidFill>
                  <a:schemeClr val="tx1"/>
                </a:solidFill>
                <a:effectLst/>
                <a:uLnTx/>
                <a:uFillTx/>
                <a:latin typeface="+mn-lt"/>
                <a:ea typeface="+mn-ea"/>
                <a:cs typeface="+mn-cs"/>
              </a:rPr>
              <a:t> HĐH.</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ü"/>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Bước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4: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Từ</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các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bước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trên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suy</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ra</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các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điểm</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yếu</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có</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thể</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dùng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tấn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công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Ø"/>
              <a:defRPr/>
            </a:pPr>
            <a:endParaRPr kumimoji="0" lang="en-US" sz="2000" b="0"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Content Placeholder 2"/>
          <p:cNvSpPr>
            <a:spLocks noGrp="1"/>
          </p:cNvSpPr>
          <p:nvPr>
            <p:ph idx="1"/>
          </p:nvPr>
        </p:nvSpPr>
        <p:spPr>
          <a:xfrm>
            <a:off x="203200" y="58738"/>
            <a:ext cx="8678863" cy="5116513"/>
          </a:xfrm>
        </p:spPr>
        <p:txBody>
          <a:bodyPr vert="horz" wrap="square" lIns="91440" tIns="45720" rIns="91440" bIns="45720" numCol="1" anchor="t" anchorCtr="0" compatLnSpc="1"/>
          <a:lstStyle/>
          <a:p>
            <a:pPr marL="1600200" marR="0" lvl="3" indent="-2286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Ø"/>
              <a:defRPr/>
            </a:pPr>
            <a:r>
              <a:rPr kumimoji="0" lang="en-US" sz="2000" b="0" i="1" u="none" strike="noStrike" kern="0" cap="none" spc="0" normalizeH="0" baseline="0" noProof="0" dirty="0" err="1" smtClean="0">
                <a:ln>
                  <a:noFill/>
                </a:ln>
                <a:solidFill>
                  <a:schemeClr val="tx1"/>
                </a:solidFill>
                <a:effectLst/>
                <a:uLnTx/>
                <a:uFillTx/>
                <a:latin typeface="+mn-lt"/>
              </a:rPr>
              <a:t>Truy</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nhập</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trái</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phép</a:t>
            </a:r>
            <a:endParaRPr kumimoji="0" lang="en-US" sz="2000" b="0" i="0" u="none" strike="noStrike" kern="0" cap="none" spc="0" normalizeH="0" baseline="0" noProof="0" dirty="0" smtClean="0">
              <a:ln>
                <a:noFill/>
              </a:ln>
              <a:solidFill>
                <a:schemeClr val="tx1"/>
              </a:solidFill>
              <a:effectLst/>
              <a:uLnTx/>
              <a:uFillTx/>
              <a:latin typeface="+mn-lt"/>
            </a:endParaRPr>
          </a:p>
          <a:p>
            <a:pPr marL="0" marR="0" lvl="0" indent="0" algn="l" defTabSz="914400" rtl="0" eaLnBrk="0" fontAlgn="base" latinLnBrk="0" hangingPunct="0">
              <a:lnSpc>
                <a:spcPct val="100000"/>
              </a:lnSpc>
              <a:spcBef>
                <a:spcPct val="20000"/>
              </a:spcBef>
              <a:spcAft>
                <a:spcPct val="0"/>
              </a:spcAft>
              <a:buClr>
                <a:schemeClr val="accent2"/>
              </a:buClr>
              <a:buSzTx/>
              <a:buFontTx/>
              <a:buNone/>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Đánh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cắp</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thông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tin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tài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khoản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công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việc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này</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có</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thể</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được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thực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hiện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bằng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phương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pháp</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sau</a:t>
            </a:r>
            <a:r>
              <a:rPr kumimoji="0" lang="en-US" sz="2000" b="0" i="0" u="none" strike="noStrike" kern="0" cap="none" spc="0" normalizeH="0" baseline="0" noProof="0" dirty="0" smtClean="0">
                <a:ln>
                  <a:noFill/>
                </a:ln>
                <a:solidFill>
                  <a:schemeClr val="tx1"/>
                </a:solidFill>
                <a:effectLst/>
                <a:uLnTx/>
                <a:uFillTx/>
                <a:latin typeface="+mn-lt"/>
                <a:ea typeface="+mn-ea"/>
                <a:cs typeface="+mn-cs"/>
              </a:rPr>
              <a:t>:</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ü"/>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Thăm</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dò</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mật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khẩu</a:t>
            </a:r>
            <a:r>
              <a:rPr kumimoji="0" lang="en-US" sz="2000" b="0" i="0" u="none" strike="noStrike" kern="0" cap="none" spc="0" normalizeH="0" baseline="0" noProof="0" dirty="0" smtClean="0">
                <a:ln>
                  <a:noFill/>
                </a:ln>
                <a:solidFill>
                  <a:schemeClr val="tx1"/>
                </a:solidFill>
                <a:effectLst/>
                <a:uLnTx/>
                <a:uFillTx/>
                <a:latin typeface="+mn-lt"/>
                <a:ea typeface="+mn-ea"/>
                <a:cs typeface="+mn-cs"/>
              </a:rPr>
              <a:t>.</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ü"/>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Đóng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vai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trung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gian</a:t>
            </a:r>
            <a:r>
              <a:rPr kumimoji="0" lang="en-US" sz="2000" b="0" i="0" u="none" strike="noStrike" kern="0" cap="none" spc="0" normalizeH="0" baseline="0" noProof="0" dirty="0" smtClean="0">
                <a:ln>
                  <a:noFill/>
                </a:ln>
                <a:solidFill>
                  <a:schemeClr val="tx1"/>
                </a:solidFill>
                <a:effectLst/>
                <a:uLnTx/>
                <a:uFillTx/>
                <a:latin typeface="+mn-lt"/>
                <a:ea typeface="+mn-ea"/>
                <a:cs typeface="+mn-cs"/>
              </a:rPr>
              <a:t>.</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ü"/>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Sử</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dụng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tính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năng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tin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cậy</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có</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sẵn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trong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một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số</a:t>
            </a:r>
            <a:r>
              <a:rPr kumimoji="0" lang="en-US" sz="2000" b="0" i="0" u="none" strike="noStrike" kern="0" cap="none" spc="0" normalizeH="0" baseline="0" noProof="0" dirty="0" smtClean="0">
                <a:ln>
                  <a:noFill/>
                </a:ln>
                <a:solidFill>
                  <a:schemeClr val="tx1"/>
                </a:solidFill>
                <a:effectLst/>
                <a:uLnTx/>
                <a:uFillTx/>
                <a:latin typeface="+mn-lt"/>
                <a:ea typeface="+mn-ea"/>
                <a:cs typeface="+mn-cs"/>
              </a:rPr>
              <a:t> HTTT.</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1600200" marR="0" lvl="3" indent="-2286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Ø"/>
              <a:defRPr/>
            </a:pPr>
            <a:r>
              <a:rPr kumimoji="0" lang="en-US" sz="2000" b="0" i="1" u="none" strike="noStrike" kern="0" cap="none" spc="0" normalizeH="0" baseline="0" noProof="0" dirty="0" err="1" smtClean="0">
                <a:ln>
                  <a:noFill/>
                </a:ln>
                <a:solidFill>
                  <a:schemeClr val="tx1"/>
                </a:solidFill>
                <a:effectLst/>
                <a:uLnTx/>
                <a:uFillTx/>
                <a:latin typeface="+mn-lt"/>
              </a:rPr>
              <a:t>Tấn</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công</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từ</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chối</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dịch</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vụ</a:t>
            </a:r>
            <a:endParaRPr kumimoji="0" lang="en-US" sz="2000" b="0" i="0" u="none" strike="noStrike" kern="0" cap="none" spc="0" normalizeH="0" baseline="0" noProof="0" dirty="0" smtClean="0">
              <a:ln>
                <a:noFill/>
              </a:ln>
              <a:solidFill>
                <a:schemeClr val="tx1"/>
              </a:solidFill>
              <a:effectLst/>
              <a:uLnTx/>
              <a:uFillTx/>
              <a:latin typeface="+mn-lt"/>
            </a:endParaRPr>
          </a:p>
          <a:p>
            <a:pPr marL="342900" marR="0" lvl="0" indent="-342900" algn="l" defTabSz="914400" rtl="0" eaLnBrk="0" fontAlgn="base" latinLnBrk="0" hangingPunct="0">
              <a:lnSpc>
                <a:spcPct val="100000"/>
              </a:lnSpc>
              <a:spcBef>
                <a:spcPct val="20000"/>
              </a:spcBef>
              <a:spcAft>
                <a:spcPct val="0"/>
              </a:spcAft>
              <a:buClr>
                <a:schemeClr val="accent2"/>
              </a:buClr>
              <a:buSzTx/>
              <a:buFontTx/>
              <a:buChar char="•"/>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Kẻ</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tấn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công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vô</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hiệu</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hóa</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hoặc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phá</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hỏng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HT,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làm</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chậm</a:t>
            </a:r>
            <a:r>
              <a:rPr kumimoji="0" lang="en-US" sz="2000" b="0" i="0" u="none" strike="noStrike" kern="0" cap="none" spc="0" normalizeH="0" baseline="0" noProof="0" dirty="0" smtClean="0">
                <a:ln>
                  <a:noFill/>
                </a:ln>
                <a:solidFill>
                  <a:schemeClr val="tx1"/>
                </a:solidFill>
                <a:effectLst/>
                <a:uLnTx/>
                <a:uFillTx/>
                <a:latin typeface="+mn-lt"/>
                <a:ea typeface="+mn-ea"/>
                <a:cs typeface="+mn-cs"/>
              </a:rPr>
              <a:t> HT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để</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từ</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chối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yêu</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cầu</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dịch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vụ</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tài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nguyên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HT.</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1600200" marR="0" lvl="3" indent="-2286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Ø"/>
              <a:defRPr/>
            </a:pPr>
            <a:r>
              <a:rPr kumimoji="0" lang="en-US" sz="2000" b="0" i="1" u="none" strike="noStrike" kern="0" cap="none" spc="0" normalizeH="0" baseline="0" noProof="0" dirty="0" err="1" smtClean="0">
                <a:ln>
                  <a:noFill/>
                </a:ln>
                <a:solidFill>
                  <a:schemeClr val="tx1"/>
                </a:solidFill>
                <a:effectLst/>
                <a:uLnTx/>
                <a:uFillTx/>
                <a:latin typeface="+mn-lt"/>
              </a:rPr>
              <a:t>Phần</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mềm</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độc</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hại</a:t>
            </a:r>
            <a:endParaRPr kumimoji="0" lang="en-US" sz="2000" b="0" i="0" u="none" strike="noStrike" kern="0" cap="none" spc="0" normalizeH="0" baseline="0" noProof="0" dirty="0" smtClean="0">
              <a:ln>
                <a:noFill/>
              </a:ln>
              <a:solidFill>
                <a:schemeClr val="tx1"/>
              </a:solidFill>
              <a:effectLst/>
              <a:uLnTx/>
              <a:uFillTx/>
              <a:latin typeface="+mn-lt"/>
            </a:endParaRPr>
          </a:p>
          <a:p>
            <a:pPr marL="342900" marR="0" lvl="0" indent="-342900" algn="l" defTabSz="914400" rtl="0" eaLnBrk="0" fontAlgn="base" latinLnBrk="0" hangingPunct="0">
              <a:lnSpc>
                <a:spcPct val="100000"/>
              </a:lnSpc>
              <a:spcBef>
                <a:spcPct val="20000"/>
              </a:spcBef>
              <a:spcAft>
                <a:spcPct val="0"/>
              </a:spcAft>
              <a:buClr>
                <a:schemeClr val="accent2"/>
              </a:buClr>
              <a:buSzTx/>
              <a:buFontTx/>
              <a:buChar char="•"/>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Phần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mềm</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độc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hại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(Worms, Trojan Horses). </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Tx/>
              <a:buChar char="•"/>
              <a:defRPr/>
            </a:pPr>
            <a:r>
              <a:rPr kumimoji="0" lang="en-US" sz="2000" b="0" i="0" u="none" strike="noStrike" kern="0" cap="none" spc="0" normalizeH="0" baseline="0" noProof="0" dirty="0" smtClean="0">
                <a:ln>
                  <a:noFill/>
                </a:ln>
                <a:solidFill>
                  <a:schemeClr val="tx1"/>
                </a:solidFill>
                <a:effectLst/>
                <a:uLnTx/>
                <a:uFillTx/>
                <a:latin typeface="+mn-lt"/>
                <a:ea typeface="+mn-ea"/>
                <a:cs typeface="+mn-cs"/>
              </a:rPr>
              <a:t>Virus.</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1600200" marR="0" lvl="3" indent="-2286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Ø"/>
              <a:defRPr/>
            </a:pPr>
            <a:r>
              <a:rPr kumimoji="0" lang="en-US" sz="2200" b="0" i="0" u="none" strike="noStrike" kern="0" cap="none" spc="0" normalizeH="0" baseline="0" noProof="0" dirty="0" smtClean="0">
                <a:ln>
                  <a:noFill/>
                </a:ln>
                <a:solidFill>
                  <a:schemeClr val="tx1"/>
                </a:solidFill>
                <a:effectLst/>
                <a:uLnTx/>
                <a:uFillTx/>
                <a:latin typeface="+mn-lt"/>
                <a:ea typeface="+mn-ea"/>
                <a:cs typeface="+mn-cs"/>
              </a:rPr>
              <a:t> </a:t>
            </a:r>
            <a:r>
              <a:rPr kumimoji="0" lang="en-US" sz="2200" b="0" i="0" u="none" strike="noStrike" kern="0" cap="none" spc="0" normalizeH="0" baseline="0" noProof="0" dirty="0" err="1" smtClean="0">
                <a:ln>
                  <a:noFill/>
                </a:ln>
                <a:solidFill>
                  <a:schemeClr val="tx1"/>
                </a:solidFill>
                <a:effectLst/>
                <a:uLnTx/>
                <a:uFillTx/>
                <a:latin typeface="+mn-lt"/>
                <a:ea typeface="+mn-ea"/>
                <a:cs typeface="+mn-cs"/>
              </a:rPr>
              <a:t>Các</a:t>
            </a:r>
            <a:r>
              <a:rPr kumimoji="0" lang="en-US" sz="2200" b="0" i="0" u="none" strike="noStrike" kern="0" cap="none" spc="0" normalizeH="0" baseline="0" noProof="0" dirty="0" smtClean="0">
                <a:ln>
                  <a:noFill/>
                </a:ln>
                <a:solidFill>
                  <a:schemeClr val="tx1"/>
                </a:solidFill>
                <a:effectLst/>
                <a:uLnTx/>
                <a:uFillTx/>
                <a:latin typeface="+mn-lt"/>
                <a:ea typeface="+mn-ea"/>
                <a:cs typeface="+mn-cs"/>
              </a:rPr>
              <a:t> </a:t>
            </a:r>
            <a:r>
              <a:rPr kumimoji="0" lang="en-US" sz="2200" b="0" i="0" u="none" strike="noStrike" kern="0" cap="none" spc="0" normalizeH="0" baseline="0" noProof="0" dirty="0" err="1" smtClean="0">
                <a:ln>
                  <a:noFill/>
                </a:ln>
                <a:solidFill>
                  <a:schemeClr val="tx1"/>
                </a:solidFill>
                <a:effectLst/>
                <a:uLnTx/>
                <a:uFillTx/>
                <a:latin typeface="+mn-lt"/>
                <a:ea typeface="+mn-ea"/>
                <a:cs typeface="+mn-cs"/>
              </a:rPr>
              <a:t>dấu</a:t>
            </a:r>
            <a:r>
              <a:rPr kumimoji="0" lang="en-US" sz="2200" b="0" i="0" u="none" strike="noStrike" kern="0" cap="none" spc="0" normalizeH="0" baseline="0" noProof="0" dirty="0" smtClean="0">
                <a:ln>
                  <a:noFill/>
                </a:ln>
                <a:solidFill>
                  <a:schemeClr val="tx1"/>
                </a:solidFill>
                <a:effectLst/>
                <a:uLnTx/>
                <a:uFillTx/>
                <a:latin typeface="+mn-lt"/>
                <a:ea typeface="+mn-ea"/>
                <a:cs typeface="+mn-cs"/>
              </a:rPr>
              <a:t> </a:t>
            </a:r>
            <a:r>
              <a:rPr kumimoji="0" lang="en-US" sz="2200" b="0" i="0" u="none" strike="noStrike" kern="0" cap="none" spc="0" normalizeH="0" baseline="0" noProof="0" dirty="0" err="1" smtClean="0">
                <a:ln>
                  <a:noFill/>
                </a:ln>
                <a:solidFill>
                  <a:schemeClr val="tx1"/>
                </a:solidFill>
                <a:effectLst/>
                <a:uLnTx/>
                <a:uFillTx/>
                <a:latin typeface="+mn-lt"/>
                <a:ea typeface="+mn-ea"/>
                <a:cs typeface="+mn-cs"/>
              </a:rPr>
              <a:t>hiệu</a:t>
            </a:r>
            <a:r>
              <a:rPr kumimoji="0" lang="en-US" sz="2200" b="0" i="0" u="none" strike="noStrike" kern="0" cap="none" spc="0" normalizeH="0" baseline="0" noProof="0" dirty="0" smtClean="0">
                <a:ln>
                  <a:noFill/>
                </a:ln>
                <a:solidFill>
                  <a:schemeClr val="tx1"/>
                </a:solidFill>
                <a:effectLst/>
                <a:uLnTx/>
                <a:uFillTx/>
                <a:latin typeface="+mn-lt"/>
                <a:ea typeface="+mn-ea"/>
                <a:cs typeface="+mn-cs"/>
              </a:rPr>
              <a:t> </a:t>
            </a:r>
            <a:r>
              <a:rPr kumimoji="0" lang="en-US" sz="2200" b="0" i="0" u="none" strike="noStrike" kern="0" cap="none" spc="0" normalizeH="0" baseline="0" noProof="0" dirty="0" err="1" smtClean="0">
                <a:ln>
                  <a:noFill/>
                </a:ln>
                <a:solidFill>
                  <a:schemeClr val="tx1"/>
                </a:solidFill>
                <a:effectLst/>
                <a:uLnTx/>
                <a:uFillTx/>
                <a:latin typeface="+mn-lt"/>
                <a:ea typeface="+mn-ea"/>
                <a:cs typeface="+mn-cs"/>
              </a:rPr>
              <a:t>khi</a:t>
            </a:r>
            <a:r>
              <a:rPr kumimoji="0" lang="en-US" sz="2200" b="0" i="0" u="none" strike="noStrike" kern="0" cap="none" spc="0" normalizeH="0" baseline="0" noProof="0" dirty="0" smtClean="0">
                <a:ln>
                  <a:noFill/>
                </a:ln>
                <a:solidFill>
                  <a:schemeClr val="tx1"/>
                </a:solidFill>
                <a:effectLst/>
                <a:uLnTx/>
                <a:uFillTx/>
                <a:latin typeface="+mn-lt"/>
                <a:ea typeface="+mn-ea"/>
                <a:cs typeface="+mn-cs"/>
              </a:rPr>
              <a:t> </a:t>
            </a:r>
            <a:r>
              <a:rPr kumimoji="0" lang="en-US" sz="2200" b="0" i="0" u="none" strike="noStrike" kern="0" cap="none" spc="0" normalizeH="0" baseline="0" noProof="0" dirty="0" err="1" smtClean="0">
                <a:ln>
                  <a:noFill/>
                </a:ln>
                <a:solidFill>
                  <a:schemeClr val="tx1"/>
                </a:solidFill>
                <a:effectLst/>
                <a:uLnTx/>
                <a:uFillTx/>
                <a:latin typeface="+mn-lt"/>
                <a:ea typeface="+mn-ea"/>
                <a:cs typeface="+mn-cs"/>
              </a:rPr>
              <a:t>hệ</a:t>
            </a:r>
            <a:r>
              <a:rPr kumimoji="0" lang="en-US" sz="2200" b="0" i="0" u="none" strike="noStrike" kern="0" cap="none" spc="0" normalizeH="0" baseline="0" noProof="0" dirty="0" smtClean="0">
                <a:ln>
                  <a:noFill/>
                </a:ln>
                <a:solidFill>
                  <a:schemeClr val="tx1"/>
                </a:solidFill>
                <a:effectLst/>
                <a:uLnTx/>
                <a:uFillTx/>
                <a:latin typeface="+mn-lt"/>
                <a:ea typeface="+mn-ea"/>
                <a:cs typeface="+mn-cs"/>
              </a:rPr>
              <a:t> </a:t>
            </a:r>
            <a:r>
              <a:rPr kumimoji="0" lang="en-US" sz="2200" b="0" i="0" u="none" strike="noStrike" kern="0" cap="none" spc="0" normalizeH="0" baseline="0" noProof="0" dirty="0" err="1" smtClean="0">
                <a:ln>
                  <a:noFill/>
                </a:ln>
                <a:solidFill>
                  <a:schemeClr val="tx1"/>
                </a:solidFill>
                <a:effectLst/>
                <a:uLnTx/>
                <a:uFillTx/>
                <a:latin typeface="+mn-lt"/>
                <a:ea typeface="+mn-ea"/>
                <a:cs typeface="+mn-cs"/>
              </a:rPr>
              <a:t>thống</a:t>
            </a:r>
            <a:r>
              <a:rPr kumimoji="0" lang="en-US" sz="2200" b="0" i="0" u="none" strike="noStrike" kern="0" cap="none" spc="0" normalizeH="0" baseline="0" noProof="0" dirty="0" smtClean="0">
                <a:ln>
                  <a:noFill/>
                </a:ln>
                <a:solidFill>
                  <a:schemeClr val="tx1"/>
                </a:solidFill>
                <a:effectLst/>
                <a:uLnTx/>
                <a:uFillTx/>
                <a:latin typeface="+mn-lt"/>
                <a:ea typeface="+mn-ea"/>
                <a:cs typeface="+mn-cs"/>
              </a:rPr>
              <a:t> </a:t>
            </a:r>
            <a:r>
              <a:rPr kumimoji="0" lang="en-US" sz="2200" b="0" i="0" u="none" strike="noStrike" kern="0" cap="none" spc="0" normalizeH="0" baseline="0" noProof="0" dirty="0" err="1" smtClean="0">
                <a:ln>
                  <a:noFill/>
                </a:ln>
                <a:solidFill>
                  <a:schemeClr val="tx1"/>
                </a:solidFill>
                <a:effectLst/>
                <a:uLnTx/>
                <a:uFillTx/>
                <a:latin typeface="+mn-lt"/>
                <a:ea typeface="+mn-ea"/>
                <a:cs typeface="+mn-cs"/>
              </a:rPr>
              <a:t>bị</a:t>
            </a:r>
            <a:r>
              <a:rPr kumimoji="0" lang="en-US" sz="2200" b="0" i="0" u="none" strike="noStrike" kern="0" cap="none" spc="0" normalizeH="0" baseline="0" noProof="0" dirty="0" smtClean="0">
                <a:ln>
                  <a:noFill/>
                </a:ln>
                <a:solidFill>
                  <a:schemeClr val="tx1"/>
                </a:solidFill>
                <a:effectLst/>
                <a:uLnTx/>
                <a:uFillTx/>
                <a:latin typeface="+mn-lt"/>
                <a:ea typeface="+mn-ea"/>
                <a:cs typeface="+mn-cs"/>
              </a:rPr>
              <a:t> </a:t>
            </a:r>
            <a:r>
              <a:rPr kumimoji="0" lang="en-US" sz="2200" b="0" i="0" u="none" strike="noStrike" kern="0" cap="none" spc="0" normalizeH="0" baseline="0" noProof="0" dirty="0" err="1" smtClean="0">
                <a:ln>
                  <a:noFill/>
                </a:ln>
                <a:solidFill>
                  <a:schemeClr val="tx1"/>
                </a:solidFill>
                <a:effectLst/>
                <a:uLnTx/>
                <a:uFillTx/>
                <a:latin typeface="+mn-lt"/>
                <a:ea typeface="+mn-ea"/>
                <a:cs typeface="+mn-cs"/>
              </a:rPr>
              <a:t>nhiễm</a:t>
            </a:r>
            <a:r>
              <a:rPr kumimoji="0" lang="en-US" sz="2200" b="0" i="0" u="none" strike="noStrike" kern="0" cap="none" spc="0" normalizeH="0" baseline="0" noProof="0" dirty="0" smtClean="0">
                <a:ln>
                  <a:noFill/>
                </a:ln>
                <a:solidFill>
                  <a:schemeClr val="tx1"/>
                </a:solidFill>
                <a:effectLst/>
                <a:uLnTx/>
                <a:uFillTx/>
                <a:latin typeface="+mn-lt"/>
                <a:ea typeface="+mn-ea"/>
                <a:cs typeface="+mn-cs"/>
              </a:rPr>
              <a:t> virus:</a:t>
            </a:r>
            <a:endParaRPr kumimoji="0" lang="en-US" sz="22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Tx/>
              <a:buChar char="•"/>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Các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chương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trình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khởi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động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truy</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cập</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tài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nguyên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chậm</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hơn</a:t>
            </a:r>
            <a:r>
              <a:rPr kumimoji="0" lang="en-US" sz="2000" b="0" i="0" u="none" strike="noStrike" kern="0" cap="none" spc="0" normalizeH="0" baseline="0" noProof="0" dirty="0" smtClean="0">
                <a:ln>
                  <a:noFill/>
                </a:ln>
                <a:solidFill>
                  <a:schemeClr val="tx1"/>
                </a:solidFill>
                <a:effectLst/>
                <a:uLnTx/>
                <a:uFillTx/>
                <a:latin typeface="+mn-lt"/>
                <a:ea typeface="+mn-ea"/>
                <a:cs typeface="+mn-cs"/>
              </a:rPr>
              <a:t>.</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Tx/>
              <a:buChar char="•"/>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Xuất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hiện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các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file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lạ</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trên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ổ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cứng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hoặc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mất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file.</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Tx/>
              <a:buChar char="•"/>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Kích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thước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chương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trình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thay</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đổi</a:t>
            </a:r>
            <a:r>
              <a:rPr kumimoji="0" lang="en-US" sz="2000" b="0" i="0" u="none" strike="noStrike" kern="0" cap="none" spc="0" normalizeH="0" baseline="0" noProof="0" dirty="0" smtClean="0">
                <a:ln>
                  <a:noFill/>
                </a:ln>
                <a:solidFill>
                  <a:schemeClr val="tx1"/>
                </a:solidFill>
                <a:effectLst/>
                <a:uLnTx/>
                <a:uFillTx/>
                <a:latin typeface="+mn-lt"/>
                <a:ea typeface="+mn-ea"/>
                <a:cs typeface="+mn-cs"/>
              </a:rPr>
              <a:t>.</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Tx/>
              <a:buChar char="•"/>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Giao</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diện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trình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duyệt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Screens, menus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và</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cách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ứng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dụng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khác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bị</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thay</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đổi</a:t>
            </a:r>
            <a:r>
              <a:rPr kumimoji="0" lang="en-US" sz="2000" b="0" i="0" u="none" strike="noStrike" kern="0" cap="none" spc="0" normalizeH="0" baseline="0" noProof="0" dirty="0" smtClean="0">
                <a:ln>
                  <a:noFill/>
                </a:ln>
                <a:solidFill>
                  <a:schemeClr val="tx1"/>
                </a:solidFill>
                <a:effectLst/>
                <a:uLnTx/>
                <a:uFillTx/>
                <a:latin typeface="+mn-lt"/>
                <a:ea typeface="+mn-ea"/>
                <a:cs typeface="+mn-cs"/>
              </a:rPr>
              <a:t>.</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Tx/>
              <a:buChar char="•"/>
              <a:defRPr/>
            </a:pPr>
            <a:r>
              <a:rPr kumimoji="0" lang="en-US" sz="2000" b="0" i="0" u="none" strike="noStrike" kern="0" cap="none" spc="0" normalizeH="0" baseline="0" noProof="0" dirty="0" smtClean="0">
                <a:ln>
                  <a:noFill/>
                </a:ln>
                <a:solidFill>
                  <a:schemeClr val="tx1"/>
                </a:solidFill>
                <a:effectLst/>
                <a:uLnTx/>
                <a:uFillTx/>
                <a:latin typeface="+mn-lt"/>
                <a:ea typeface="+mn-ea"/>
                <a:cs typeface="+mn-cs"/>
              </a:rPr>
              <a:t>,,,,,,,,,,,,,,,,,,,,,,,,,,,,,,,,,,,,,,,,,,,,,,,,,,,,,,,,,</a:t>
            </a:r>
            <a:endParaRPr kumimoji="0" lang="en-US" sz="2000" b="0"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2" name="Title 1"/>
          <p:cNvSpPr>
            <a:spLocks noGrp="1"/>
          </p:cNvSpPr>
          <p:nvPr>
            <p:ph type="title"/>
          </p:nvPr>
        </p:nvSpPr>
        <p:spPr>
          <a:xfrm>
            <a:off x="0" y="0"/>
            <a:ext cx="9144000" cy="725488"/>
          </a:xfrm>
          <a:ln/>
        </p:spPr>
        <p:txBody>
          <a:bodyPr vert="horz" wrap="square" lIns="91440" tIns="45720" rIns="91440" bIns="45720" anchor="ctr" anchorCtr="0"/>
          <a:p>
            <a:r>
              <a:rPr dirty="0"/>
              <a:t>Các kênh bảo mật</a:t>
            </a:r>
            <a:endParaRPr dirty="0"/>
          </a:p>
        </p:txBody>
      </p:sp>
      <p:sp>
        <p:nvSpPr>
          <p:cNvPr id="3" name="Content Placeholder 2"/>
          <p:cNvSpPr>
            <a:spLocks noGrp="1"/>
          </p:cNvSpPr>
          <p:nvPr>
            <p:ph idx="1"/>
          </p:nvPr>
        </p:nvSpPr>
        <p:spPr>
          <a:xfrm>
            <a:off x="265113" y="863600"/>
            <a:ext cx="8678863" cy="5116513"/>
          </a:xfrm>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
                <a:schemeClr val="accent2"/>
              </a:buClr>
              <a:buSzTx/>
              <a:buFontTx/>
              <a:buNone/>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Các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giải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pháp</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bảo</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mật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mạng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bao</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gồm</a:t>
            </a:r>
            <a:r>
              <a:rPr kumimoji="0" lang="en-US" sz="2000" b="0" i="0" u="none" strike="noStrike" kern="0" cap="none" spc="0" normalizeH="0" baseline="0" noProof="0" dirty="0" smtClean="0">
                <a:ln>
                  <a:noFill/>
                </a:ln>
                <a:solidFill>
                  <a:schemeClr val="tx1"/>
                </a:solidFill>
                <a:effectLst/>
                <a:uLnTx/>
                <a:uFillTx/>
                <a:latin typeface="+mn-lt"/>
                <a:ea typeface="+mn-ea"/>
                <a:cs typeface="+mn-cs"/>
              </a:rPr>
              <a:t>:</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1600200" marR="0" lvl="3" indent="-2286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Ø"/>
              <a:defRPr/>
            </a:pPr>
            <a:r>
              <a:rPr kumimoji="0" lang="en-US" sz="2000" b="0" i="1" u="none" strike="noStrike" kern="0" cap="none" spc="0" normalizeH="0" baseline="0" noProof="0" dirty="0" err="1" smtClean="0">
                <a:ln>
                  <a:noFill/>
                </a:ln>
                <a:solidFill>
                  <a:schemeClr val="tx1"/>
                </a:solidFill>
                <a:effectLst/>
                <a:uLnTx/>
                <a:uFillTx/>
                <a:latin typeface="+mn-lt"/>
              </a:rPr>
              <a:t>Xây</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dựng</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bức</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tường</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lửa</a:t>
            </a:r>
            <a:endParaRPr kumimoji="0" lang="en-US" sz="2000" b="0" i="0" u="none" strike="noStrike" kern="0" cap="none" spc="0" normalizeH="0" baseline="0" noProof="0" dirty="0" smtClean="0">
              <a:ln>
                <a:noFill/>
              </a:ln>
              <a:solidFill>
                <a:schemeClr val="tx1"/>
              </a:solidFill>
              <a:effectLst/>
              <a:uLnTx/>
              <a:uFillTx/>
              <a:latin typeface="+mn-lt"/>
            </a:endParaRPr>
          </a:p>
          <a:p>
            <a:pPr marL="342900" marR="0" lvl="0" indent="5080" algn="l" defTabSz="914400" rtl="0" eaLnBrk="0" fontAlgn="base" latinLnBrk="0" hangingPunct="0">
              <a:lnSpc>
                <a:spcPct val="100000"/>
              </a:lnSpc>
              <a:spcBef>
                <a:spcPct val="20000"/>
              </a:spcBef>
              <a:spcAft>
                <a:spcPct val="0"/>
              </a:spcAft>
              <a:buClr>
                <a:schemeClr val="accent2"/>
              </a:buClr>
              <a:buSzTx/>
              <a:buFontTx/>
              <a:buNone/>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Hai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dạng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Bảo</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vệ</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toàn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bộ</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mạng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và</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bảo</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vệ</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riêng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từng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máy</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tính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1600200" marR="0" lvl="3" indent="-2286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Ø"/>
              <a:defRPr/>
            </a:pPr>
            <a:r>
              <a:rPr kumimoji="0" lang="en-US" sz="2000" b="0" i="1" u="none" strike="noStrike" kern="0" cap="none" spc="0" normalizeH="0" baseline="0" noProof="0" dirty="0" err="1" smtClean="0">
                <a:ln>
                  <a:noFill/>
                </a:ln>
                <a:solidFill>
                  <a:schemeClr val="tx1"/>
                </a:solidFill>
                <a:effectLst/>
                <a:uLnTx/>
                <a:uFillTx/>
                <a:latin typeface="+mn-lt"/>
              </a:rPr>
              <a:t>Xây</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dựng</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mạng</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riêng</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ảo</a:t>
            </a:r>
            <a:r>
              <a:rPr kumimoji="0" lang="en-US" sz="2000" b="0" i="1" u="none" strike="noStrike" kern="0" cap="none" spc="0" normalizeH="0" baseline="0" noProof="0" dirty="0" smtClean="0">
                <a:ln>
                  <a:noFill/>
                </a:ln>
                <a:solidFill>
                  <a:schemeClr val="tx1"/>
                </a:solidFill>
                <a:effectLst/>
                <a:uLnTx/>
                <a:uFillTx/>
                <a:latin typeface="+mn-lt"/>
              </a:rPr>
              <a:t> (VPN)</a:t>
            </a:r>
            <a:endParaRPr kumimoji="0" lang="en-US" sz="2000" b="0" i="0" u="none" strike="noStrike" kern="0" cap="none" spc="0" normalizeH="0" baseline="0" noProof="0" dirty="0" smtClean="0">
              <a:ln>
                <a:noFill/>
              </a:ln>
              <a:solidFill>
                <a:schemeClr val="tx1"/>
              </a:solidFill>
              <a:effectLst/>
              <a:uLnTx/>
              <a:uFillTx/>
              <a:latin typeface="+mn-lt"/>
            </a:endParaRPr>
          </a:p>
          <a:p>
            <a:pPr marL="342900" marR="0" lvl="0" indent="5080" algn="l" defTabSz="914400" rtl="0" eaLnBrk="0" fontAlgn="base" latinLnBrk="0" hangingPunct="0">
              <a:lnSpc>
                <a:spcPct val="100000"/>
              </a:lnSpc>
              <a:spcBef>
                <a:spcPct val="20000"/>
              </a:spcBef>
              <a:spcAft>
                <a:spcPct val="0"/>
              </a:spcAft>
              <a:buClr>
                <a:schemeClr val="accent2"/>
              </a:buClr>
              <a:buSzTx/>
              <a:buFontTx/>
              <a:buNone/>
              <a:defRPr/>
            </a:pPr>
            <a:r>
              <a:rPr kumimoji="0" lang="en-US" sz="2000" b="0" i="0" u="none" strike="noStrike" kern="0" cap="none" spc="0" normalizeH="0" baseline="0" noProof="0" dirty="0" smtClean="0">
                <a:ln>
                  <a:noFill/>
                </a:ln>
                <a:solidFill>
                  <a:schemeClr val="tx1"/>
                </a:solidFill>
                <a:effectLst/>
                <a:uLnTx/>
                <a:uFillTx/>
                <a:latin typeface="+mn-lt"/>
                <a:ea typeface="+mn-ea"/>
                <a:cs typeface="+mn-cs"/>
              </a:rPr>
              <a:t>VPN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sử</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dụng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các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giao</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thức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đường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hầm</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cho</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phép</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đảm</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bảo</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tính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toàn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vẹn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bí</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mật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thông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tin,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xác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thực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và</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mã</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hóa</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dữ</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liệu</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truyền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trên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kênh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1600200" marR="0" lvl="3" indent="-2286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Ø"/>
              <a:defRPr/>
            </a:pPr>
            <a:r>
              <a:rPr kumimoji="0" lang="en-US" sz="2000" b="0" i="1" u="none" strike="noStrike" kern="0" cap="none" spc="0" normalizeH="0" baseline="0" noProof="0" dirty="0" err="1" smtClean="0">
                <a:ln>
                  <a:noFill/>
                </a:ln>
                <a:solidFill>
                  <a:schemeClr val="tx1"/>
                </a:solidFill>
                <a:effectLst/>
                <a:uLnTx/>
                <a:uFillTx/>
                <a:latin typeface="+mn-lt"/>
              </a:rPr>
              <a:t>Hệ</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thống</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phát</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hiện</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và</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ngăn</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chặn</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đột</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nhập</a:t>
            </a:r>
            <a:endParaRPr kumimoji="0" lang="en-US" sz="2000" b="0" i="0" u="none" strike="noStrike" kern="0" cap="none" spc="0" normalizeH="0" baseline="0" noProof="0" dirty="0" smtClean="0">
              <a:ln>
                <a:noFill/>
              </a:ln>
              <a:solidFill>
                <a:schemeClr val="tx1"/>
              </a:solidFill>
              <a:effectLst/>
              <a:uLnTx/>
              <a:uFillTx/>
              <a:latin typeface="+mn-lt"/>
            </a:endParaRPr>
          </a:p>
          <a:p>
            <a:pPr marL="342900" marR="0" lvl="0" indent="-342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ü"/>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Khả</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năng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phát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hiện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nhận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dạng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mã</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độc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tấn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công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vào</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mạng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hoặc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một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máy</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tính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nào</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đó</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ü"/>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Ngăn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chặn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việc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thực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các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mã</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độc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tấn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công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xâm</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nhập</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vào</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hệ</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thống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Khi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phát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hiện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có</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xâm</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nhập</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trái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phép</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một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thiết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bị</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cảm</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ứng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sẽ</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thực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hiện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các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bước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sau</a:t>
            </a:r>
            <a:r>
              <a:rPr kumimoji="0" lang="en-US" sz="2000" b="0" i="0" u="none" strike="noStrike" kern="0" cap="none" spc="0" normalizeH="0" baseline="0" noProof="0" dirty="0" smtClean="0">
                <a:ln>
                  <a:noFill/>
                </a:ln>
                <a:solidFill>
                  <a:schemeClr val="tx1"/>
                </a:solidFill>
                <a:effectLst/>
                <a:uLnTx/>
                <a:uFillTx/>
                <a:latin typeface="+mn-lt"/>
                <a:ea typeface="+mn-ea"/>
                <a:cs typeface="+mn-cs"/>
              </a:rPr>
              <a:t>:</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Tx/>
              <a:buChar char="•"/>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Gửi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cảnh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báo</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đến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hệ</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thống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quản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lý</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giám</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sát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Hủy</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bỏ</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phiên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kết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nối</a:t>
            </a:r>
            <a:r>
              <a:rPr kumimoji="0" lang="en-US" sz="2000" b="0" i="0" u="none" strike="noStrike" kern="0" cap="none" spc="0" normalizeH="0" baseline="0" noProof="0" dirty="0" smtClean="0">
                <a:ln>
                  <a:noFill/>
                </a:ln>
                <a:solidFill>
                  <a:schemeClr val="tx1"/>
                </a:solidFill>
                <a:effectLst/>
                <a:uLnTx/>
                <a:uFillTx/>
                <a:latin typeface="+mn-lt"/>
                <a:ea typeface="+mn-ea"/>
                <a:cs typeface="+mn-cs"/>
              </a:rPr>
              <a:t>.</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Tx/>
              <a:buChar char="•"/>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Ngay</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lập</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tức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vứt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bỏ</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gói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tin</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Tx/>
              <a:buChar char="•"/>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Từ</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chối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các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gói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tin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đến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từ</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địa</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chỉ</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đã</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tấn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công</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Content Placeholder 2"/>
          <p:cNvSpPr>
            <a:spLocks noGrp="1"/>
          </p:cNvSpPr>
          <p:nvPr>
            <p:ph idx="1"/>
          </p:nvPr>
        </p:nvSpPr>
        <p:spPr>
          <a:xfrm>
            <a:off x="246063" y="646113"/>
            <a:ext cx="8678863" cy="5116513"/>
          </a:xfrm>
        </p:spPr>
        <p:txBody>
          <a:bodyPr vert="horz" wrap="square" lIns="91440" tIns="45720" rIns="91440" bIns="45720" numCol="1" anchor="t" anchorCtr="0" compatLnSpc="1"/>
          <a:lstStyle/>
          <a:p>
            <a:pPr marL="1600200" marR="0" lvl="3" indent="-2286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Ø"/>
              <a:defRPr/>
            </a:pPr>
            <a:r>
              <a:rPr kumimoji="0" lang="en-US" sz="2000" b="0" i="1" u="none" strike="noStrike" kern="0" cap="none" spc="0" normalizeH="0" baseline="0" noProof="0" dirty="0" err="1" smtClean="0">
                <a:ln>
                  <a:noFill/>
                </a:ln>
                <a:solidFill>
                  <a:schemeClr val="tx1"/>
                </a:solidFill>
                <a:effectLst/>
                <a:uLnTx/>
                <a:uFillTx/>
                <a:latin typeface="+mn-lt"/>
              </a:rPr>
              <a:t>Xác</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thực</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truy</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nhập</a:t>
            </a:r>
            <a:endParaRPr kumimoji="0" lang="en-US" sz="2000" b="0" i="0" u="none" strike="noStrike" kern="0" cap="none" spc="0" normalizeH="0" baseline="0" noProof="0" dirty="0" smtClean="0">
              <a:ln>
                <a:noFill/>
              </a:ln>
              <a:solidFill>
                <a:schemeClr val="tx1"/>
              </a:solidFill>
              <a:effectLst/>
              <a:uLnTx/>
              <a:uFillTx/>
              <a:latin typeface="+mn-lt"/>
            </a:endParaRPr>
          </a:p>
          <a:p>
            <a:pPr marL="342900" marR="0" lvl="0" indent="5080" algn="l" defTabSz="914400" rtl="0" eaLnBrk="0" fontAlgn="base" latinLnBrk="0" hangingPunct="0">
              <a:lnSpc>
                <a:spcPct val="100000"/>
              </a:lnSpc>
              <a:spcBef>
                <a:spcPct val="20000"/>
              </a:spcBef>
              <a:spcAft>
                <a:spcPct val="0"/>
              </a:spcAft>
              <a:buClr>
                <a:schemeClr val="accent2"/>
              </a:buClr>
              <a:buSzTx/>
              <a:buFontTx/>
              <a:buNone/>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Đây</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là</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quá</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trình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xác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nhận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tính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đúng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đắn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của</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người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dùng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Một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số</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phương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pháp</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xác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thực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được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sử</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dụng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bao</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gồm</a:t>
            </a:r>
            <a:r>
              <a:rPr kumimoji="0" lang="en-US" sz="2000" b="0" i="0" u="none" strike="noStrike" kern="0" cap="none" spc="0" normalizeH="0" baseline="0" noProof="0" dirty="0" smtClean="0">
                <a:ln>
                  <a:noFill/>
                </a:ln>
                <a:solidFill>
                  <a:schemeClr val="tx1"/>
                </a:solidFill>
                <a:effectLst/>
                <a:uLnTx/>
                <a:uFillTx/>
                <a:latin typeface="+mn-lt"/>
                <a:ea typeface="+mn-ea"/>
                <a:cs typeface="+mn-cs"/>
              </a:rPr>
              <a:t>:</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Tx/>
              <a:buChar char="•"/>
              <a:defRPr/>
            </a:pPr>
            <a:r>
              <a:rPr kumimoji="0" lang="en-US" sz="2000" b="0" i="0" u="none" strike="noStrike" kern="0" cap="none" spc="0" normalizeH="0" baseline="0" noProof="0" dirty="0" smtClean="0">
                <a:ln>
                  <a:noFill/>
                </a:ln>
                <a:solidFill>
                  <a:schemeClr val="tx1"/>
                </a:solidFill>
                <a:effectLst/>
                <a:uLnTx/>
                <a:uFillTx/>
                <a:latin typeface="+mn-lt"/>
                <a:ea typeface="+mn-ea"/>
                <a:cs typeface="+mn-cs"/>
              </a:rPr>
              <a:t>Kerberos PAP CHAP</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Tx/>
              <a:buChar char="•"/>
              <a:defRPr/>
            </a:pPr>
            <a:r>
              <a:rPr kumimoji="0" lang="en-US" sz="2000" b="0" i="0" u="none" strike="noStrike" kern="0" cap="none" spc="0" normalizeH="0" baseline="0" noProof="0" dirty="0" smtClean="0">
                <a:ln>
                  <a:noFill/>
                </a:ln>
                <a:solidFill>
                  <a:schemeClr val="tx1"/>
                </a:solidFill>
                <a:effectLst/>
                <a:uLnTx/>
                <a:uFillTx/>
                <a:latin typeface="+mn-lt"/>
                <a:ea typeface="+mn-ea"/>
                <a:cs typeface="+mn-cs"/>
              </a:rPr>
              <a:t>Username/password </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Tx/>
              <a:buChar char="•"/>
              <a:defRPr/>
            </a:pPr>
            <a:r>
              <a:rPr kumimoji="0" lang="en-US" sz="2000" b="0" i="0" u="none" strike="noStrike" kern="0" cap="none" spc="0" normalizeH="0" baseline="0" noProof="0" dirty="0" smtClean="0">
                <a:ln>
                  <a:noFill/>
                </a:ln>
                <a:solidFill>
                  <a:schemeClr val="tx1"/>
                </a:solidFill>
                <a:effectLst/>
                <a:uLnTx/>
                <a:uFillTx/>
                <a:latin typeface="+mn-lt"/>
                <a:ea typeface="+mn-ea"/>
                <a:cs typeface="+mn-cs"/>
              </a:rPr>
              <a:t>Certificates</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Tx/>
              <a:buChar char="•"/>
              <a:defRPr/>
            </a:pPr>
            <a:r>
              <a:rPr kumimoji="0" lang="en-US" sz="2000" b="0" i="0" u="none" strike="noStrike" kern="0" cap="none" spc="0" normalizeH="0" baseline="0" noProof="0" dirty="0" smtClean="0">
                <a:ln>
                  <a:noFill/>
                </a:ln>
                <a:solidFill>
                  <a:schemeClr val="tx1"/>
                </a:solidFill>
                <a:effectLst/>
                <a:uLnTx/>
                <a:uFillTx/>
                <a:latin typeface="+mn-lt"/>
                <a:ea typeface="+mn-ea"/>
                <a:cs typeface="+mn-cs"/>
              </a:rPr>
              <a:t>Tokens Multi-Factor</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Tx/>
              <a:buChar char="•"/>
              <a:defRPr/>
            </a:pPr>
            <a:r>
              <a:rPr kumimoji="0" lang="en-US" sz="2000" b="0" i="0" u="none" strike="noStrike" kern="0" cap="none" spc="0" normalizeH="0" baseline="0" noProof="0" dirty="0" smtClean="0">
                <a:ln>
                  <a:noFill/>
                </a:ln>
                <a:solidFill>
                  <a:schemeClr val="tx1"/>
                </a:solidFill>
                <a:effectLst/>
                <a:uLnTx/>
                <a:uFillTx/>
                <a:latin typeface="+mn-lt"/>
                <a:ea typeface="+mn-ea"/>
                <a:cs typeface="+mn-cs"/>
              </a:rPr>
              <a:t>Biometrics </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Tx/>
              <a:buChar char="•"/>
              <a:defRPr/>
            </a:pPr>
            <a:r>
              <a:rPr kumimoji="0" lang="en-US" sz="2000" b="0" i="0" u="none" strike="noStrike" kern="0" cap="none" spc="0" normalizeH="0" baseline="0" noProof="0" dirty="0" smtClean="0">
                <a:ln>
                  <a:noFill/>
                </a:ln>
                <a:solidFill>
                  <a:schemeClr val="tx1"/>
                </a:solidFill>
                <a:effectLst/>
                <a:uLnTx/>
                <a:uFillTx/>
                <a:latin typeface="+mn-lt"/>
                <a:ea typeface="+mn-ea"/>
                <a:cs typeface="+mn-cs"/>
              </a:rPr>
              <a:t>Smart card Radius</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Tx/>
              <a:buChar char="•"/>
              <a:defRPr/>
            </a:pPr>
            <a:r>
              <a:rPr kumimoji="0" lang="en-US" sz="2000" b="0" i="0" u="none" strike="noStrike" kern="0" cap="none" spc="0" normalizeH="0" baseline="0" noProof="0" dirty="0" smtClean="0">
                <a:ln>
                  <a:noFill/>
                </a:ln>
                <a:solidFill>
                  <a:schemeClr val="tx1"/>
                </a:solidFill>
                <a:effectLst/>
                <a:uLnTx/>
                <a:uFillTx/>
                <a:latin typeface="+mn-lt"/>
                <a:ea typeface="+mn-ea"/>
                <a:cs typeface="+mn-cs"/>
              </a:rPr>
              <a:t>RADIUS.</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Tx/>
              <a:buChar char="•"/>
              <a:defRPr/>
            </a:pP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accent2"/>
              </a:buClr>
              <a:buSzTx/>
              <a:buFontTx/>
              <a:buChar char="•"/>
              <a:defRPr/>
            </a:pPr>
            <a:endParaRPr kumimoji="0" lang="en-US" sz="3200" b="0" i="0" u="none" strike="noStrike" kern="0" cap="none" spc="0" normalizeH="0" baseline="0" noProof="0" dirty="0">
              <a:ln>
                <a:noFill/>
              </a:ln>
              <a:solidFill>
                <a:schemeClr val="tx1"/>
              </a:solidFill>
              <a:effectLst/>
              <a:uLnTx/>
              <a:uFillTx/>
              <a:latin typeface="+mn-lt"/>
              <a:ea typeface="+mn-ea"/>
              <a:cs typeface="+mn-cs"/>
            </a:endParaRPr>
          </a:p>
        </p:txBody>
      </p:sp>
      <p:sp>
        <p:nvSpPr>
          <p:cNvPr id="6147" name="Slide Number Placeholder 4"/>
          <p:cNvSpPr txBox="1">
            <a:spLocks noGrp="1"/>
          </p:cNvSpPr>
          <p:nvPr>
            <p:ph type="sldNum" sz="quarter" idx="12"/>
          </p:nvPr>
        </p:nvSpPr>
        <p:spPr>
          <a:ln/>
        </p:spPr>
        <p:txBody>
          <a:bodyPr/>
          <a:lstStyle>
            <a:lvl1pPr marL="0" lvl="0" indent="0" algn="ctr" defTabSz="914400" rtl="0" eaLnBrk="0" fontAlgn="base" latinLnBrk="0" hangingPunct="0">
              <a:lnSpc>
                <a:spcPct val="100000"/>
              </a:lnSpc>
              <a:spcBef>
                <a:spcPct val="0"/>
              </a:spcBef>
              <a:spcAft>
                <a:spcPct val="0"/>
              </a:spcAft>
              <a:buNone/>
              <a:defRPr sz="2400" b="0" i="0" u="none" kern="1200" baseline="0">
                <a:solidFill>
                  <a:schemeClr val="tx1"/>
                </a:solidFill>
                <a:latin typeface="Times New Roman" panose="02020603050405020304" pitchFamily="18" charset="0"/>
              </a:defRPr>
            </a:lvl1pPr>
            <a:lvl2pPr marL="457200" lvl="1"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2pPr>
            <a:lvl3pPr marL="914400" lvl="2"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3pPr>
            <a:lvl4pPr marL="1371600" lvl="3"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4pPr>
            <a:lvl5pPr marL="1828800" lvl="4"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5pPr>
          </a:lstStyle>
          <a:p>
            <a:pPr lvl="0" algn="r" eaLnBrk="1" hangingPunct="1"/>
            <a:fld id="{9A0DB2DC-4C9A-4742-B13C-FB6460FD3503}" type="slidenum">
              <a:rPr lang="en-US" sz="1400" dirty="0"/>
            </a:fld>
            <a:endParaRPr lang="en-US" sz="1400" dirty="0"/>
          </a:p>
        </p:txBody>
      </p:sp>
      <p:pic>
        <p:nvPicPr>
          <p:cNvPr id="6148" name="image80.png"/>
          <p:cNvPicPr>
            <a:picLocks noChangeAspect="1"/>
          </p:cNvPicPr>
          <p:nvPr/>
        </p:nvPicPr>
        <p:blipFill>
          <a:blip r:embed="rId1"/>
          <a:stretch>
            <a:fillRect/>
          </a:stretch>
        </p:blipFill>
        <p:spPr>
          <a:xfrm>
            <a:off x="3411538" y="1784350"/>
            <a:ext cx="5514975" cy="3775075"/>
          </a:xfrm>
          <a:prstGeom prst="rect">
            <a:avLst/>
          </a:prstGeom>
          <a:noFill/>
          <a:ln w="9525">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70" name="Title 1"/>
          <p:cNvSpPr>
            <a:spLocks noGrp="1"/>
          </p:cNvSpPr>
          <p:nvPr>
            <p:ph type="title"/>
          </p:nvPr>
        </p:nvSpPr>
        <p:spPr>
          <a:xfrm>
            <a:off x="0" y="0"/>
            <a:ext cx="9144000" cy="696913"/>
          </a:xfrm>
          <a:ln/>
        </p:spPr>
        <p:txBody>
          <a:bodyPr vert="horz" wrap="square" lIns="91440" tIns="45720" rIns="91440" bIns="45720" anchor="ctr" anchorCtr="0"/>
          <a:p>
            <a:r>
              <a:rPr dirty="0"/>
              <a:t>Các thuật toán mã hóa</a:t>
            </a:r>
            <a:endParaRPr dirty="0"/>
          </a:p>
        </p:txBody>
      </p:sp>
      <p:sp>
        <p:nvSpPr>
          <p:cNvPr id="7171" name="Content Placeholder 2"/>
          <p:cNvSpPr>
            <a:spLocks noGrp="1"/>
          </p:cNvSpPr>
          <p:nvPr>
            <p:ph idx="1"/>
          </p:nvPr>
        </p:nvSpPr>
        <p:spPr>
          <a:xfrm>
            <a:off x="160338" y="806450"/>
            <a:ext cx="8678862" cy="5116513"/>
          </a:xfrm>
          <a:ln/>
        </p:spPr>
        <p:txBody>
          <a:bodyPr vert="horz" wrap="square" lIns="91440" tIns="45720" rIns="91440" bIns="45720" anchor="t" anchorCtr="0"/>
          <a:p>
            <a:pPr marL="0">
              <a:buFont typeface="Wingdings" panose="05000000000000000000" pitchFamily="2" charset="2"/>
              <a:buChar char="q"/>
            </a:pPr>
            <a:r>
              <a:rPr sz="2200" dirty="0"/>
              <a:t>Các thuật toán mã hóa thông tin như DES, RSA, MD5… </a:t>
            </a:r>
            <a:endParaRPr sz="2200" dirty="0"/>
          </a:p>
          <a:p>
            <a:pPr marL="0">
              <a:buFont typeface="Wingdings" panose="05000000000000000000" pitchFamily="2" charset="2"/>
              <a:buChar char="Ø"/>
            </a:pPr>
            <a:r>
              <a:rPr sz="2200" dirty="0"/>
              <a:t>Việc mã hóa làm tăng việc xử lý, ảnh hưởng đến hiệu suất hoạt động , Nên việc mã hóa cần phải cân đối hài hòa giữa mục tiêu bảo mật và khả năng đáp ứng yêu cầu dịch vụ của hệ thống.</a:t>
            </a:r>
            <a:endParaRPr sz="2200" dirty="0"/>
          </a:p>
          <a:p>
            <a:pPr marL="0">
              <a:buFont typeface="Wingdings" panose="05000000000000000000" pitchFamily="2" charset="2"/>
              <a:buChar char="q"/>
            </a:pPr>
            <a:r>
              <a:rPr sz="2200" dirty="0"/>
              <a:t>Việc mã hóa thông tin như sau: </a:t>
            </a:r>
            <a:endParaRPr sz="2200" dirty="0"/>
          </a:p>
          <a:p>
            <a:pPr marL="0">
              <a:buNone/>
            </a:pPr>
            <a:r>
              <a:rPr sz="2200" dirty="0"/>
              <a:t>P: Thông tin ban đầu, E</a:t>
            </a:r>
            <a:r>
              <a:rPr sz="2200" baseline="-25000" dirty="0"/>
              <a:t>k</a:t>
            </a:r>
            <a:r>
              <a:rPr sz="2200" dirty="0"/>
              <a:t>:Khóa mã hóa, </a:t>
            </a:r>
            <a:endParaRPr sz="2200" dirty="0"/>
          </a:p>
          <a:p>
            <a:pPr marL="0">
              <a:buNone/>
            </a:pPr>
            <a:r>
              <a:rPr sz="2200" dirty="0"/>
              <a:t>Thông tin được mã hóa  C: C=E</a:t>
            </a:r>
            <a:r>
              <a:rPr sz="2200" baseline="-25000" dirty="0"/>
              <a:t>k</a:t>
            </a:r>
            <a:r>
              <a:rPr sz="2200" dirty="0"/>
              <a:t> (P)</a:t>
            </a:r>
            <a:endParaRPr sz="2200" dirty="0"/>
          </a:p>
          <a:p>
            <a:pPr marL="0">
              <a:buNone/>
            </a:pPr>
            <a:r>
              <a:rPr sz="2200" dirty="0"/>
              <a:t>D</a:t>
            </a:r>
            <a:r>
              <a:rPr sz="2200" baseline="-25000" dirty="0"/>
              <a:t>k </a:t>
            </a:r>
            <a:r>
              <a:rPr sz="2200" dirty="0"/>
              <a:t>:Khóa giải mã </a:t>
            </a:r>
            <a:endParaRPr sz="2200" dirty="0"/>
          </a:p>
          <a:p>
            <a:pPr marL="0">
              <a:buNone/>
            </a:pPr>
            <a:r>
              <a:rPr sz="2200" dirty="0"/>
              <a:t>bản tin được giải mã theo khóa giải mã: P=D</a:t>
            </a:r>
            <a:r>
              <a:rPr sz="2200" baseline="-25000" dirty="0"/>
              <a:t>k</a:t>
            </a:r>
            <a:r>
              <a:rPr sz="2200" dirty="0"/>
              <a:t>(C). </a:t>
            </a:r>
            <a:endParaRPr sz="2200" dirty="0"/>
          </a:p>
          <a:p>
            <a:pPr marL="0">
              <a:buFont typeface="Wingdings" panose="05000000000000000000" pitchFamily="2" charset="2"/>
              <a:buChar char="q"/>
            </a:pPr>
            <a:r>
              <a:rPr sz="2200" dirty="0"/>
              <a:t>Có hai loại hệ thống mật mã: </a:t>
            </a:r>
            <a:endParaRPr sz="2200" dirty="0"/>
          </a:p>
          <a:p>
            <a:pPr marL="0">
              <a:buFont typeface="Wingdings" panose="05000000000000000000" pitchFamily="2" charset="2"/>
              <a:buChar char="Ø"/>
            </a:pPr>
            <a:r>
              <a:rPr sz="2200" dirty="0"/>
              <a:t>Mật mã đối xứng (symmetric cryptosystem) </a:t>
            </a:r>
            <a:endParaRPr sz="2200" dirty="0"/>
          </a:p>
          <a:p>
            <a:pPr marL="0">
              <a:buFont typeface="Wingdings" panose="05000000000000000000" pitchFamily="2" charset="2"/>
              <a:buChar char="Ø"/>
            </a:pPr>
            <a:r>
              <a:rPr sz="2200" dirty="0"/>
              <a:t>Mật mã bất đối xứng (asymmetric cryptosystem).</a:t>
            </a:r>
            <a:endParaRPr sz="2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194" name="Picture 4"/>
          <p:cNvPicPr>
            <a:picLocks noChangeAspect="1"/>
          </p:cNvPicPr>
          <p:nvPr/>
        </p:nvPicPr>
        <p:blipFill>
          <a:blip r:embed="rId1"/>
          <a:stretch>
            <a:fillRect/>
          </a:stretch>
        </p:blipFill>
        <p:spPr>
          <a:xfrm>
            <a:off x="5068888" y="1989138"/>
            <a:ext cx="3579812" cy="1476375"/>
          </a:xfrm>
          <a:prstGeom prst="rect">
            <a:avLst/>
          </a:prstGeom>
          <a:noFill/>
          <a:ln w="9525">
            <a:noFill/>
          </a:ln>
        </p:spPr>
      </p:pic>
      <p:pic>
        <p:nvPicPr>
          <p:cNvPr id="8195" name="Picture 5"/>
          <p:cNvPicPr>
            <a:picLocks noChangeAspect="1"/>
          </p:cNvPicPr>
          <p:nvPr/>
        </p:nvPicPr>
        <p:blipFill>
          <a:blip r:embed="rId2"/>
          <a:stretch>
            <a:fillRect/>
          </a:stretch>
        </p:blipFill>
        <p:spPr>
          <a:xfrm>
            <a:off x="5226050" y="4237038"/>
            <a:ext cx="3549650" cy="2081212"/>
          </a:xfrm>
          <a:prstGeom prst="rect">
            <a:avLst/>
          </a:prstGeom>
          <a:noFill/>
          <a:ln w="9525">
            <a:noFill/>
          </a:ln>
        </p:spPr>
      </p:pic>
      <p:sp>
        <p:nvSpPr>
          <p:cNvPr id="8196" name="Rectangle 2"/>
          <p:cNvSpPr>
            <a:spLocks noGrp="1"/>
          </p:cNvSpPr>
          <p:nvPr>
            <p:ph type="title"/>
          </p:nvPr>
        </p:nvSpPr>
        <p:spPr>
          <a:ln/>
        </p:spPr>
        <p:txBody>
          <a:bodyPr vert="horz" wrap="square" lIns="91440" tIns="45720" rIns="91440" bIns="45720" anchor="ctr" anchorCtr="0"/>
          <a:p>
            <a:pPr eaLnBrk="1" hangingPunct="1"/>
            <a:r>
              <a:rPr dirty="0"/>
              <a:t>Các kiểu mã hóa</a:t>
            </a:r>
            <a:endParaRPr dirty="0"/>
          </a:p>
        </p:txBody>
      </p:sp>
      <p:sp>
        <p:nvSpPr>
          <p:cNvPr id="8197" name="Rectangle 3"/>
          <p:cNvSpPr>
            <a:spLocks noGrp="1"/>
          </p:cNvSpPr>
          <p:nvPr>
            <p:ph idx="1"/>
          </p:nvPr>
        </p:nvSpPr>
        <p:spPr>
          <a:ln/>
        </p:spPr>
        <p:txBody>
          <a:bodyPr vert="horz" wrap="square" lIns="91440" tIns="45720" rIns="91440" bIns="45720" anchor="t" anchorCtr="0"/>
          <a:p>
            <a:pPr eaLnBrk="1" hangingPunct="1">
              <a:buNone/>
            </a:pPr>
            <a:r>
              <a:rPr sz="2400" dirty="0"/>
              <a:t>Mã hóa đối xứng (hay mã hóa khóa bí mật)</a:t>
            </a:r>
            <a:endParaRPr sz="2400" dirty="0"/>
          </a:p>
          <a:p>
            <a:pPr lvl="1" eaLnBrk="1" hangingPunct="1"/>
            <a:r>
              <a:rPr sz="2000" dirty="0"/>
              <a:t>Dùng cùng một khóa để mã hóa và giải mã thông điệp</a:t>
            </a:r>
            <a:endParaRPr sz="2000" dirty="0"/>
          </a:p>
          <a:p>
            <a:pPr lvl="1" eaLnBrk="1" hangingPunct="1"/>
            <a:r>
              <a:rPr sz="2000" dirty="0"/>
              <a:t>Bên gửi và bên nhận phải cùng biết khóa</a:t>
            </a:r>
            <a:endParaRPr sz="2000" dirty="0"/>
          </a:p>
          <a:p>
            <a:pPr lvl="1" eaLnBrk="1" hangingPunct="1"/>
            <a:r>
              <a:rPr sz="2000" dirty="0"/>
              <a:t>P = D</a:t>
            </a:r>
            <a:r>
              <a:rPr sz="2000" baseline="-25000" dirty="0"/>
              <a:t>k</a:t>
            </a:r>
            <a:r>
              <a:rPr sz="2000" dirty="0"/>
              <a:t>(E</a:t>
            </a:r>
            <a:r>
              <a:rPr sz="2000" baseline="-25000" dirty="0"/>
              <a:t>k</a:t>
            </a:r>
            <a:r>
              <a:rPr sz="2000" dirty="0"/>
              <a:t>(P))</a:t>
            </a:r>
            <a:endParaRPr sz="2000" dirty="0"/>
          </a:p>
          <a:p>
            <a:pPr lvl="1" eaLnBrk="1" hangingPunct="1"/>
            <a:r>
              <a:rPr sz="2000" dirty="0"/>
              <a:t>Nhanh, thích hợp với dữ liệu lớn</a:t>
            </a:r>
            <a:endParaRPr sz="2000" dirty="0"/>
          </a:p>
          <a:p>
            <a:pPr lvl="1" eaLnBrk="1" hangingPunct="1"/>
            <a:r>
              <a:rPr sz="2000" dirty="0"/>
              <a:t>Cần kênh an toàn để gửi khóa</a:t>
            </a:r>
            <a:endParaRPr sz="2000" dirty="0"/>
          </a:p>
          <a:p>
            <a:pPr lvl="1" eaLnBrk="1" hangingPunct="1"/>
            <a:r>
              <a:rPr sz="2000" dirty="0"/>
              <a:t>Ví dụ: DES, AES</a:t>
            </a:r>
            <a:endParaRPr sz="2000" dirty="0"/>
          </a:p>
          <a:p>
            <a:pPr eaLnBrk="1" hangingPunct="1">
              <a:buNone/>
            </a:pPr>
            <a:r>
              <a:rPr sz="2400" dirty="0"/>
              <a:t>Mã hóa không đối xứng (hay mã hóa khóa công khai)</a:t>
            </a:r>
            <a:endParaRPr sz="2400" dirty="0"/>
          </a:p>
          <a:p>
            <a:pPr lvl="1" eaLnBrk="1" hangingPunct="1"/>
            <a:r>
              <a:rPr sz="2000" dirty="0"/>
              <a:t>Một cặp khóa K</a:t>
            </a:r>
            <a:r>
              <a:rPr sz="2000" baseline="-25000" dirty="0"/>
              <a:t>D</a:t>
            </a:r>
            <a:r>
              <a:rPr sz="2000" dirty="0">
                <a:cs typeface="Times New Roman" panose="02020603050405020304" pitchFamily="18" charset="0"/>
              </a:rPr>
              <a:t>≠K</a:t>
            </a:r>
            <a:r>
              <a:rPr sz="2000" baseline="-25000" dirty="0">
                <a:cs typeface="Times New Roman" panose="02020603050405020304" pitchFamily="18" charset="0"/>
              </a:rPr>
              <a:t>E</a:t>
            </a:r>
            <a:r>
              <a:rPr sz="2000" dirty="0">
                <a:cs typeface="Times New Roman" panose="02020603050405020304" pitchFamily="18" charset="0"/>
              </a:rPr>
              <a:t>, không thể tính </a:t>
            </a:r>
            <a:r>
              <a:rPr sz="2000" dirty="0"/>
              <a:t>K</a:t>
            </a:r>
            <a:r>
              <a:rPr sz="2000" baseline="-25000" dirty="0"/>
              <a:t>D </a:t>
            </a:r>
            <a:r>
              <a:rPr sz="2000" dirty="0"/>
              <a:t>từ K</a:t>
            </a:r>
            <a:r>
              <a:rPr sz="2000" baseline="-25000" dirty="0"/>
              <a:t>E</a:t>
            </a:r>
            <a:endParaRPr sz="2000" baseline="-25000" dirty="0">
              <a:cs typeface="Times New Roman" panose="02020603050405020304" pitchFamily="18" charset="0"/>
            </a:endParaRPr>
          </a:p>
          <a:p>
            <a:pPr lvl="1" eaLnBrk="1" hangingPunct="1"/>
            <a:r>
              <a:rPr sz="2000" dirty="0"/>
              <a:t>Công khai K</a:t>
            </a:r>
            <a:r>
              <a:rPr sz="2000" baseline="-25000" dirty="0"/>
              <a:t>E </a:t>
            </a:r>
            <a:r>
              <a:rPr sz="2000" dirty="0"/>
              <a:t>, bí mật K</a:t>
            </a:r>
            <a:r>
              <a:rPr sz="2000" baseline="-25000" dirty="0"/>
              <a:t>D</a:t>
            </a:r>
            <a:endParaRPr sz="2000" dirty="0"/>
          </a:p>
          <a:p>
            <a:pPr lvl="1" eaLnBrk="1" hangingPunct="1"/>
            <a:r>
              <a:rPr sz="2000" dirty="0"/>
              <a:t>P = D</a:t>
            </a:r>
            <a:r>
              <a:rPr sz="2000" baseline="-25000" dirty="0"/>
              <a:t>kd</a:t>
            </a:r>
            <a:r>
              <a:rPr sz="2000" dirty="0"/>
              <a:t>(E</a:t>
            </a:r>
            <a:r>
              <a:rPr sz="2000" baseline="-25000" dirty="0"/>
              <a:t>ke</a:t>
            </a:r>
            <a:r>
              <a:rPr sz="2000" dirty="0"/>
              <a:t>(P))</a:t>
            </a:r>
            <a:endParaRPr sz="2000" dirty="0"/>
          </a:p>
          <a:p>
            <a:pPr lvl="1" eaLnBrk="1" hangingPunct="1"/>
            <a:r>
              <a:rPr sz="2000" dirty="0"/>
              <a:t>Chậm, không phù hợp với dữ liệu lớn</a:t>
            </a:r>
            <a:endParaRPr sz="2000" dirty="0"/>
          </a:p>
          <a:p>
            <a:pPr lvl="1" eaLnBrk="1" hangingPunct="1"/>
            <a:r>
              <a:rPr sz="2000" dirty="0"/>
              <a:t>Ví dụ: RSA</a:t>
            </a:r>
            <a:endParaRPr sz="2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Title 1"/>
          <p:cNvSpPr>
            <a:spLocks noGrp="1"/>
          </p:cNvSpPr>
          <p:nvPr>
            <p:ph type="title"/>
          </p:nvPr>
        </p:nvSpPr>
        <p:spPr>
          <a:xfrm>
            <a:off x="0" y="0"/>
            <a:ext cx="9144000" cy="769938"/>
          </a:xfrm>
          <a:ln/>
        </p:spPr>
        <p:txBody>
          <a:bodyPr vert="horz" wrap="square" lIns="91440" tIns="45720" rIns="91440" bIns="45720" anchor="ctr" anchorCtr="0"/>
          <a:p>
            <a:r>
              <a:rPr dirty="0"/>
              <a:t>Kiểm soát truy cập</a:t>
            </a:r>
            <a:endParaRPr dirty="0"/>
          </a:p>
        </p:txBody>
      </p:sp>
      <p:sp>
        <p:nvSpPr>
          <p:cNvPr id="9219" name="Content Placeholder 2"/>
          <p:cNvSpPr>
            <a:spLocks noGrp="1"/>
          </p:cNvSpPr>
          <p:nvPr>
            <p:ph idx="1"/>
          </p:nvPr>
        </p:nvSpPr>
        <p:spPr>
          <a:xfrm>
            <a:off x="206375" y="900113"/>
            <a:ext cx="8678863" cy="5299075"/>
          </a:xfrm>
          <a:ln/>
        </p:spPr>
        <p:txBody>
          <a:bodyPr vert="horz" wrap="square" lIns="91440" tIns="45720" rIns="91440" bIns="45720" anchor="t" anchorCtr="0"/>
          <a:p>
            <a:pPr>
              <a:buFont typeface="Wingdings" panose="05000000000000000000" pitchFamily="2" charset="2"/>
              <a:buChar char="q"/>
            </a:pPr>
            <a:r>
              <a:rPr sz="2000" dirty="0"/>
              <a:t>Cần xây dựng các chính sách kiểm soát các thao tác của NSD trên máy chủ. Cách đơn  giản nhất thường được áp dụng là xây dựng </a:t>
            </a:r>
            <a:r>
              <a:rPr sz="2000" b="1" dirty="0"/>
              <a:t>ma trận kiểm soát truy cập</a:t>
            </a:r>
            <a:r>
              <a:rPr sz="2000" dirty="0"/>
              <a:t> gồm hàng biểu diễn cho một chủ thể truy nhập (người dùng) và cột biểu diễn cho  tài nguyên. Giá trị chứa trong mỗi phần tử của ma trận thể hiện quyền người dùng  được thao tác trên tài nguyên đó.</a:t>
            </a:r>
            <a:endParaRPr sz="2000" dirty="0"/>
          </a:p>
          <a:p>
            <a:pPr>
              <a:buFont typeface="Wingdings" panose="05000000000000000000" pitchFamily="2" charset="2"/>
              <a:buChar char="q"/>
            </a:pPr>
            <a:r>
              <a:rPr sz="2000" dirty="0"/>
              <a:t>Hệ thống sẽ có rất nhiều NSD, nên xây dựng một ma trận thực không hợp lý, do đó sử dụng </a:t>
            </a:r>
            <a:r>
              <a:rPr sz="2000" b="1" dirty="0"/>
              <a:t>danh sách kiểm soát truy cập ACL</a:t>
            </a:r>
            <a:r>
              <a:rPr sz="2000" dirty="0"/>
              <a:t> (Access Control List).</a:t>
            </a:r>
            <a:endParaRPr sz="2000" dirty="0"/>
          </a:p>
          <a:p>
            <a:pPr>
              <a:buFont typeface="Wingdings" panose="05000000000000000000" pitchFamily="2" charset="2"/>
              <a:buChar char="q"/>
            </a:pPr>
            <a:r>
              <a:rPr sz="2000" dirty="0"/>
              <a:t>ACL khắc phục được nhược điểm của ma trận kiểm soát truy nhập nhưng kích thước lớn nên sử dụng </a:t>
            </a:r>
            <a:r>
              <a:rPr sz="2000" b="1" dirty="0"/>
              <a:t>miền bảo vệ</a:t>
            </a:r>
            <a:r>
              <a:rPr sz="2000" dirty="0"/>
              <a:t>.  Miền bảo vệ là một tập các cặp (đối tượng, truy cập hợp lệ), mỗi cặp này là một đối tượng và các thao tác hợp lệ. Mỗi một yêu cầu đều thuộc một miền bảo vệ nào đó. Khi một yêu cầu gửi đến, monitor sẽ tìm trong miền bảo vệ tương ứng yêu cầu này. Để đạt hiệu quả cao hơn, người ta dùng kết hợp miền bảo vệ với việc </a:t>
            </a:r>
            <a:r>
              <a:rPr sz="2000" b="1" dirty="0"/>
              <a:t>phân nhóm các đối tượng.</a:t>
            </a:r>
            <a:endParaRPr sz="2000" b="1" dirty="0"/>
          </a:p>
          <a:p>
            <a:pPr>
              <a:buFont typeface="Wingdings" panose="05000000000000000000" pitchFamily="2" charset="2"/>
              <a:buChar char="q"/>
            </a:pPr>
            <a:r>
              <a:rPr sz="2000" dirty="0"/>
              <a:t>Tường lửa (Firewall) dùng để ngăn chặn các luồng không được phép, chúng có thể lọc thông tin từ mức mạng đến lớp ứng ụng. Tường lửa lọc gói tin (Packet filtering gateway) hoạt động như một thiết bị định tuyến cho phép hoặc không cho phép gói tin chuyển qua mạng dựa trên địa chỉ nguồn và địa chỉ đích của gói tin, thường dùng để ngăn chặn các gói tin từ ngoài đi vào trong mạng. </a:t>
            </a:r>
            <a:endParaRPr sz="2000" dirty="0"/>
          </a:p>
        </p:txBody>
      </p:sp>
      <p:sp>
        <p:nvSpPr>
          <p:cNvPr id="9220" name="Footer Placeholder 3"/>
          <p:cNvSpPr txBox="1">
            <a:spLocks noGrp="1"/>
          </p:cNvSpPr>
          <p:nvPr>
            <p:ph type="ftr" sz="quarter" idx="11"/>
          </p:nvPr>
        </p:nvSpPr>
        <p:spPr>
          <a:ln/>
        </p:spPr>
        <p:txBody>
          <a:bodyPr/>
          <a:lstStyle>
            <a:lvl1pPr marL="0" lvl="0" indent="0" algn="ctr" defTabSz="914400" rtl="0" eaLnBrk="0" fontAlgn="base" latinLnBrk="0" hangingPunct="0">
              <a:lnSpc>
                <a:spcPct val="100000"/>
              </a:lnSpc>
              <a:spcBef>
                <a:spcPct val="0"/>
              </a:spcBef>
              <a:spcAft>
                <a:spcPct val="0"/>
              </a:spcAft>
              <a:buNone/>
              <a:defRPr sz="2400" b="0" i="0" u="none" kern="1200" baseline="0">
                <a:solidFill>
                  <a:schemeClr val="tx1"/>
                </a:solidFill>
                <a:latin typeface="Times New Roman" panose="02020603050405020304" pitchFamily="18" charset="0"/>
              </a:defRPr>
            </a:lvl1pPr>
            <a:lvl2pPr marL="457200" lvl="1"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2pPr>
            <a:lvl3pPr marL="914400" lvl="2"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3pPr>
            <a:lvl4pPr marL="1371600" lvl="3"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4pPr>
            <a:lvl5pPr marL="1828800" lvl="4"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5pPr>
          </a:lstStyle>
          <a:p>
            <a:pPr lvl="0" eaLnBrk="1" hangingPunct="1"/>
            <a:r>
              <a:rPr sz="1400" dirty="0"/>
              <a:t>Chịu lỗi</a:t>
            </a:r>
            <a:endParaRPr sz="1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Title 1"/>
          <p:cNvSpPr>
            <a:spLocks noGrp="1"/>
          </p:cNvSpPr>
          <p:nvPr>
            <p:ph type="title"/>
          </p:nvPr>
        </p:nvSpPr>
        <p:spPr>
          <a:xfrm>
            <a:off x="0" y="0"/>
            <a:ext cx="9144000" cy="928688"/>
          </a:xfrm>
          <a:ln/>
        </p:spPr>
        <p:txBody>
          <a:bodyPr vert="horz" wrap="square" lIns="91440" tIns="45720" rIns="91440" bIns="45720" anchor="ctr" anchorCtr="0"/>
          <a:p>
            <a:r>
              <a:rPr dirty="0"/>
              <a:t>Quản lý bảo mật</a:t>
            </a:r>
            <a:endParaRPr dirty="0"/>
          </a:p>
        </p:txBody>
      </p:sp>
      <p:sp>
        <p:nvSpPr>
          <p:cNvPr id="10243" name="Content Placeholder 2"/>
          <p:cNvSpPr>
            <a:spLocks noGrp="1"/>
          </p:cNvSpPr>
          <p:nvPr>
            <p:ph idx="1"/>
          </p:nvPr>
        </p:nvSpPr>
        <p:spPr>
          <a:ln/>
        </p:spPr>
        <p:txBody>
          <a:bodyPr vert="horz" wrap="square" lIns="91440" tIns="45720" rIns="91440" bIns="45720" anchor="t" anchorCtr="0"/>
          <a:p>
            <a:pPr lvl="3"/>
            <a:r>
              <a:rPr i="1" dirty="0"/>
              <a:t>Quản lý khóa</a:t>
            </a:r>
            <a:endParaRPr dirty="0"/>
          </a:p>
          <a:p>
            <a:r>
              <a:rPr sz="2000" dirty="0"/>
              <a:t>Việc tạo ra khóa bí mật giữa bên truyền và bên nhận được thực hiện như sau:  Bên A và bên B đều tạo ra hai số lớn là n và g - hai số này có thể được công khai. Bên  A sẽ tạo ra một số lớn khác là x, bên B tạo ra số lớn y và giữ bí mật chúng. Bên A sẽ  gửi cho bên B: n, g và (g</a:t>
            </a:r>
            <a:r>
              <a:rPr sz="2000" baseline="30000" dirty="0"/>
              <a:t>x</a:t>
            </a:r>
            <a:r>
              <a:rPr sz="2000" dirty="0"/>
              <a:t> mod n).</a:t>
            </a:r>
            <a:br>
              <a:rPr sz="2000" dirty="0"/>
            </a:br>
            <a:endParaRPr sz="2000" dirty="0"/>
          </a:p>
          <a:p>
            <a:endParaRPr sz="2000" dirty="0"/>
          </a:p>
        </p:txBody>
      </p:sp>
      <p:sp>
        <p:nvSpPr>
          <p:cNvPr id="10244" name="Footer Placeholder 3"/>
          <p:cNvSpPr txBox="1">
            <a:spLocks noGrp="1"/>
          </p:cNvSpPr>
          <p:nvPr>
            <p:ph type="ftr" sz="quarter" idx="11"/>
          </p:nvPr>
        </p:nvSpPr>
        <p:spPr>
          <a:xfrm>
            <a:off x="2151063" y="5464175"/>
            <a:ext cx="4830762" cy="457200"/>
          </a:xfrm>
          <a:ln/>
        </p:spPr>
        <p:txBody>
          <a:bodyPr/>
          <a:lstStyle>
            <a:lvl1pPr marL="0" lvl="0" indent="0" algn="ctr" defTabSz="914400" rtl="0" eaLnBrk="0" fontAlgn="base" latinLnBrk="0" hangingPunct="0">
              <a:lnSpc>
                <a:spcPct val="100000"/>
              </a:lnSpc>
              <a:spcBef>
                <a:spcPct val="0"/>
              </a:spcBef>
              <a:spcAft>
                <a:spcPct val="0"/>
              </a:spcAft>
              <a:buNone/>
              <a:defRPr sz="2400" b="0" i="0" u="none" kern="1200" baseline="0">
                <a:solidFill>
                  <a:schemeClr val="tx1"/>
                </a:solidFill>
                <a:latin typeface="Times New Roman" panose="02020603050405020304" pitchFamily="18" charset="0"/>
              </a:defRPr>
            </a:lvl1pPr>
            <a:lvl2pPr marL="457200" lvl="1"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2pPr>
            <a:lvl3pPr marL="914400" lvl="2"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3pPr>
            <a:lvl4pPr marL="1371600" lvl="3"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4pPr>
            <a:lvl5pPr marL="1828800" lvl="4"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5pPr>
          </a:lstStyle>
          <a:p>
            <a:pPr lvl="0" eaLnBrk="1" hangingPunct="1"/>
            <a:r>
              <a:rPr sz="2000" i="1" dirty="0"/>
              <a:t>Nguyên lý trao đổi khóa Diffie – Hellman</a:t>
            </a:r>
            <a:endParaRPr sz="2000" i="1" dirty="0"/>
          </a:p>
        </p:txBody>
      </p:sp>
      <p:pic>
        <p:nvPicPr>
          <p:cNvPr id="10245" name="image81.png"/>
          <p:cNvPicPr>
            <a:picLocks noChangeAspect="1"/>
          </p:cNvPicPr>
          <p:nvPr/>
        </p:nvPicPr>
        <p:blipFill>
          <a:blip r:embed="rId1"/>
          <a:stretch>
            <a:fillRect/>
          </a:stretch>
        </p:blipFill>
        <p:spPr>
          <a:xfrm>
            <a:off x="1998663" y="3008313"/>
            <a:ext cx="4968875" cy="1927225"/>
          </a:xfrm>
          <a:prstGeom prst="rect">
            <a:avLst/>
          </a:prstGeom>
          <a:noFill/>
          <a:ln w="9525">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Content Placeholder 2"/>
          <p:cNvSpPr>
            <a:spLocks noGrp="1"/>
          </p:cNvSpPr>
          <p:nvPr>
            <p:ph idx="1"/>
          </p:nvPr>
        </p:nvSpPr>
        <p:spPr>
          <a:xfrm>
            <a:off x="206375" y="958850"/>
            <a:ext cx="8678863" cy="2713038"/>
          </a:xfrm>
          <a:ln/>
        </p:spPr>
        <p:txBody>
          <a:bodyPr vert="horz" wrap="square" lIns="91440" tIns="45720" rIns="91440" bIns="45720" anchor="t" anchorCtr="0"/>
          <a:p>
            <a:r>
              <a:rPr sz="2000" dirty="0"/>
              <a:t>Bên B sẽ thực hiện tính (g</a:t>
            </a:r>
            <a:r>
              <a:rPr sz="2000" baseline="30000" dirty="0"/>
              <a:t>x</a:t>
            </a:r>
            <a:r>
              <a:rPr sz="2000" dirty="0"/>
              <a:t> mod n)</a:t>
            </a:r>
            <a:r>
              <a:rPr sz="2000" baseline="30000" dirty="0"/>
              <a:t>y</a:t>
            </a:r>
            <a:r>
              <a:rPr sz="2000" dirty="0"/>
              <a:t>= g</a:t>
            </a:r>
            <a:r>
              <a:rPr sz="2000" baseline="30000" dirty="0"/>
              <a:t>xy</a:t>
            </a:r>
            <a:r>
              <a:rPr sz="2000" dirty="0"/>
              <a:t> mod n, do đó sẽ xác định được khóa bí mật x của bên A. Đồng thời, bên B cũng gửi cho bên A (g</a:t>
            </a:r>
            <a:r>
              <a:rPr sz="2000" baseline="30000" dirty="0"/>
              <a:t>y</a:t>
            </a:r>
            <a:r>
              <a:rPr sz="2000" dirty="0"/>
              <a:t> mod n). Bên A thực hiện  tính toán (g</a:t>
            </a:r>
            <a:r>
              <a:rPr sz="2000" baseline="30000" dirty="0"/>
              <a:t>y</a:t>
            </a:r>
            <a:r>
              <a:rPr sz="2000" dirty="0"/>
              <a:t> mod n)</a:t>
            </a:r>
            <a:r>
              <a:rPr sz="2000" baseline="30000" dirty="0"/>
              <a:t>x</a:t>
            </a:r>
            <a:r>
              <a:rPr sz="2000" dirty="0"/>
              <a:t>= g</a:t>
            </a:r>
            <a:r>
              <a:rPr sz="2000" baseline="30000" dirty="0"/>
              <a:t>xy</a:t>
            </a:r>
            <a:r>
              <a:rPr sz="2000" dirty="0"/>
              <a:t> mod n nhờ đó cũng xác định được khóa bí mật y của bên B. Trong hệ mã mật đối xứng, khóa bí mật tạo ra phải được truyền đi trên kênh mật riêng.</a:t>
            </a:r>
            <a:endParaRPr sz="2000" dirty="0"/>
          </a:p>
          <a:p>
            <a:endParaRPr sz="2000" dirty="0"/>
          </a:p>
        </p:txBody>
      </p:sp>
      <p:pic>
        <p:nvPicPr>
          <p:cNvPr id="11267" name="image82.png"/>
          <p:cNvPicPr>
            <a:picLocks noChangeAspect="1"/>
          </p:cNvPicPr>
          <p:nvPr/>
        </p:nvPicPr>
        <p:blipFill>
          <a:blip r:embed="rId1"/>
          <a:stretch>
            <a:fillRect/>
          </a:stretch>
        </p:blipFill>
        <p:spPr>
          <a:xfrm>
            <a:off x="2003425" y="2670175"/>
            <a:ext cx="6299200" cy="2279650"/>
          </a:xfrm>
          <a:prstGeom prst="rect">
            <a:avLst/>
          </a:prstGeom>
          <a:noFill/>
          <a:ln w="9525">
            <a:noFill/>
          </a:ln>
        </p:spPr>
      </p:pic>
      <p:sp>
        <p:nvSpPr>
          <p:cNvPr id="11268" name="Rectangle 6"/>
          <p:cNvSpPr/>
          <p:nvPr/>
        </p:nvSpPr>
        <p:spPr>
          <a:xfrm>
            <a:off x="2900363" y="5027613"/>
            <a:ext cx="3795712" cy="430212"/>
          </a:xfrm>
          <a:prstGeom prst="rect">
            <a:avLst/>
          </a:prstGeom>
          <a:noFill/>
          <a:ln w="9525">
            <a:noFill/>
          </a:ln>
        </p:spPr>
        <p:txBody>
          <a:bodyPr wrap="none">
            <a:spAutoFit/>
          </a:bodyPr>
          <a:p>
            <a:r>
              <a:rPr sz="2200" i="1" dirty="0">
                <a:latin typeface="Times New Roman" panose="02020603050405020304" pitchFamily="18" charset="0"/>
              </a:rPr>
              <a:t>Phân phát khóa theo kênh riêng</a:t>
            </a:r>
            <a:endParaRPr sz="2200" i="1" dirty="0">
              <a:latin typeface="Times New Roman" panose="02020603050405020304" pitchFamily="18" charset="0"/>
            </a:endParaRPr>
          </a:p>
        </p:txBody>
      </p:sp>
      <p:sp>
        <p:nvSpPr>
          <p:cNvPr id="11269" name="Rectangle 7"/>
          <p:cNvSpPr/>
          <p:nvPr/>
        </p:nvSpPr>
        <p:spPr>
          <a:xfrm>
            <a:off x="261938" y="5486400"/>
            <a:ext cx="8650287" cy="1322388"/>
          </a:xfrm>
          <a:prstGeom prst="rect">
            <a:avLst/>
          </a:prstGeom>
          <a:noFill/>
          <a:ln w="9525">
            <a:noFill/>
          </a:ln>
        </p:spPr>
        <p:txBody>
          <a:bodyPr>
            <a:spAutoFit/>
          </a:bodyPr>
          <a:p>
            <a:pPr algn="just"/>
            <a:r>
              <a:rPr sz="2000" dirty="0">
                <a:latin typeface="Times New Roman" panose="02020603050405020304" pitchFamily="18" charset="0"/>
              </a:rPr>
              <a:t>Trong hệ mật mã dùng khóa công khai, khóa công khai phải đảm bảo cùng một cặp với một khóa bí mật. Khóa công khai được truyền đi như một bản rõ trên đường</a:t>
            </a:r>
            <a:br>
              <a:rPr sz="2000" dirty="0">
                <a:latin typeface="Times New Roman" panose="02020603050405020304" pitchFamily="18" charset="0"/>
              </a:rPr>
            </a:br>
            <a:r>
              <a:rPr sz="2000" dirty="0">
                <a:latin typeface="Times New Roman" panose="02020603050405020304" pitchFamily="18" charset="0"/>
              </a:rPr>
              <a:t>truyền và phải có hỗ trợ xác thực. Khóa bí mật được truyền đi trên một kênh riêng và cũng phải được xác thực. </a:t>
            </a:r>
            <a:endParaRPr sz="2000" dirty="0">
              <a:latin typeface="Times New Roman" panose="02020603050405020304" pitchFamily="18" charset="0"/>
            </a:endParaRPr>
          </a:p>
        </p:txBody>
      </p:sp>
      <p:sp>
        <p:nvSpPr>
          <p:cNvPr id="11270" name="Title 1"/>
          <p:cNvSpPr>
            <a:spLocks noGrp="1"/>
          </p:cNvSpPr>
          <p:nvPr>
            <p:ph type="title"/>
          </p:nvPr>
        </p:nvSpPr>
        <p:spPr>
          <a:xfrm>
            <a:off x="0" y="0"/>
            <a:ext cx="9144000" cy="928688"/>
          </a:xfrm>
          <a:ln/>
        </p:spPr>
        <p:txBody>
          <a:bodyPr vert="horz" wrap="square" lIns="91440" tIns="45720" rIns="91440" bIns="45720" anchor="ctr" anchorCtr="0"/>
          <a:p>
            <a:r>
              <a:rPr dirty="0"/>
              <a:t>Quản lý bảo mật</a:t>
            </a:r>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Content Placeholder 2"/>
          <p:cNvSpPr>
            <a:spLocks noGrp="1"/>
          </p:cNvSpPr>
          <p:nvPr>
            <p:ph idx="1"/>
          </p:nvPr>
        </p:nvSpPr>
        <p:spPr>
          <a:xfrm>
            <a:off x="233363" y="1168400"/>
            <a:ext cx="8678862" cy="5116513"/>
          </a:xfrm>
          <a:ln/>
        </p:spPr>
        <p:txBody>
          <a:bodyPr vert="horz" wrap="square" lIns="91440" tIns="45720" rIns="91440" bIns="45720" anchor="t" anchorCtr="0"/>
          <a:p>
            <a:pPr lvl="3"/>
            <a:r>
              <a:rPr i="1" dirty="0"/>
              <a:t>Quản trị nhóm an toàn</a:t>
            </a:r>
            <a:endParaRPr dirty="0"/>
          </a:p>
          <a:p>
            <a:r>
              <a:rPr sz="2000" dirty="0"/>
              <a:t>Xét nhóm G, khóa mật CK</a:t>
            </a:r>
            <a:r>
              <a:rPr sz="2000" baseline="-25000" dirty="0"/>
              <a:t>G</a:t>
            </a:r>
            <a:r>
              <a:rPr sz="2000" dirty="0"/>
              <a:t> được chia sẻ với tất cả các thành viên của nhóm để mã  hóa  thông điệp của nhóm.  Nhóm còn có  thêm 1 cặp khóa   công khai riêng  (K  </a:t>
            </a:r>
            <a:r>
              <a:rPr sz="2000" baseline="30000" dirty="0"/>
              <a:t>+</a:t>
            </a:r>
            <a:r>
              <a:rPr sz="2000" dirty="0"/>
              <a:t>,GK</a:t>
            </a:r>
            <a:r>
              <a:rPr sz="2000" baseline="-25000" dirty="0"/>
              <a:t>G</a:t>
            </a:r>
            <a:r>
              <a:rPr sz="2000" baseline="30000" dirty="0"/>
              <a:t>-</a:t>
            </a:r>
            <a:r>
              <a:rPr sz="2000" dirty="0"/>
              <a:t>) để giao tiếp với các thành viên của nhóm khác. Tiến trình P muốn tham gia vào nhóm G sẽ gửi yêu cầu tham gia JR. RP (Reply pad)  và khóa bí mật K</a:t>
            </a:r>
            <a:r>
              <a:rPr sz="2000" baseline="-25000" dirty="0"/>
              <a:t>P,G</a:t>
            </a:r>
            <a:r>
              <a:rPr sz="2000" dirty="0"/>
              <a:t> được mã hóa G sử dụng khóa công khai K </a:t>
            </a:r>
            <a:r>
              <a:rPr sz="2000" baseline="30000" dirty="0"/>
              <a:t>+</a:t>
            </a:r>
            <a:r>
              <a:rPr sz="2000" dirty="0"/>
              <a:t> của nhóm. JR được gán bởi P và nó được gửi đi cùng với chứng chỉ chứa khóa công khai của P.</a:t>
            </a:r>
            <a:endParaRPr sz="2000" dirty="0"/>
          </a:p>
          <a:p>
            <a:r>
              <a:rPr sz="2000" dirty="0"/>
              <a:t>Khi một thành viên nhóm Q nhận một yêu cầu từ P, nó sẽ xác thực P, xác định tem thời gian T để đảm bảo rằng P vẫn còn giá trị tại thời điểm gửi. Sau đó lấy ra khóa công khai của P để kiểm tra tính hợp lệ của JR. Nếu P được chấp nhận vào nhóm, Q    trả lại thông điệp GA nhận dạng P và chứa N. RP được sử dụng để mã hóa khóa giao tiếp của nhóm CK</a:t>
            </a:r>
            <a:r>
              <a:rPr sz="2000" baseline="-25000" dirty="0"/>
              <a:t>G</a:t>
            </a:r>
            <a:r>
              <a:rPr sz="2000" dirty="0"/>
              <a:t>. P sử dụng khóa K</a:t>
            </a:r>
            <a:r>
              <a:rPr sz="2000" baseline="-25000" dirty="0"/>
              <a:t>G</a:t>
            </a:r>
            <a:r>
              <a:rPr sz="2000" baseline="30000" dirty="0"/>
              <a:t>-</a:t>
            </a:r>
            <a:r>
              <a:rPr sz="2000" dirty="0"/>
              <a:t> để mã hóa cùng với CK</a:t>
            </a:r>
            <a:r>
              <a:rPr sz="2000" baseline="-25000" dirty="0"/>
              <a:t>G</a:t>
            </a:r>
            <a:r>
              <a:rPr sz="2000" dirty="0"/>
              <a:t>. Sau đó thông điệp GA được gán cho Q sử dụng khóa K</a:t>
            </a:r>
            <a:r>
              <a:rPr sz="2000" baseline="-25000" dirty="0"/>
              <a:t>P,G</a:t>
            </a:r>
            <a:r>
              <a:rPr sz="2000" dirty="0"/>
              <a:t>.</a:t>
            </a:r>
            <a:endParaRPr sz="2000" dirty="0"/>
          </a:p>
          <a:p>
            <a:endParaRPr sz="2000" dirty="0"/>
          </a:p>
        </p:txBody>
      </p:sp>
      <p:sp>
        <p:nvSpPr>
          <p:cNvPr id="12291" name="Title 1"/>
          <p:cNvSpPr>
            <a:spLocks noGrp="1"/>
          </p:cNvSpPr>
          <p:nvPr>
            <p:ph type="title"/>
          </p:nvPr>
        </p:nvSpPr>
        <p:spPr>
          <a:xfrm>
            <a:off x="0" y="0"/>
            <a:ext cx="9144000" cy="928688"/>
          </a:xfrm>
          <a:ln/>
        </p:spPr>
        <p:txBody>
          <a:bodyPr vert="horz" wrap="square" lIns="91440" tIns="45720" rIns="91440" bIns="45720" anchor="ctr" anchorCtr="0"/>
          <a:p>
            <a:r>
              <a:rPr dirty="0"/>
              <a:t>Quản lý bảo mật</a:t>
            </a:r>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4" name="Content Placeholder 2"/>
          <p:cNvSpPr>
            <a:spLocks noGrp="1"/>
          </p:cNvSpPr>
          <p:nvPr>
            <p:ph idx="1"/>
          </p:nvPr>
        </p:nvSpPr>
        <p:spPr>
          <a:ln/>
        </p:spPr>
        <p:txBody>
          <a:bodyPr vert="horz" wrap="square" lIns="91440" tIns="45720" rIns="91440" bIns="45720" anchor="t" anchorCtr="0"/>
          <a:p>
            <a:pPr lvl="3"/>
            <a:r>
              <a:rPr i="1" dirty="0"/>
              <a:t>Quản lý ủy quyền</a:t>
            </a:r>
            <a:endParaRPr dirty="0"/>
          </a:p>
          <a:p>
            <a:r>
              <a:rPr sz="2000" dirty="0"/>
              <a:t>Quản lý bảo mật trong hệ thống phân tán liên quan mật thiết với việc quản lý quyền truy nhập. Để xác định quyền truy nhập tài  nguyên người ta định nghĩa  một  định danh 128 bit với cấu trúc bên trong gồm bốn trường thông tin: 48 bit đầu tiên gọi  là cổng máy chủ (server port), 24 bit tiếp theo được sử dụng để xác định đối tượng, 8   bit tiếp theo xác định quyền truy nhập và 48 bit cuối được dùng để tạo ra một chứng   chỉ thật. Ủy quyền truy nhập là một kỹ thuật quan trọng để bảo vệ máy tính trong hệ thống phân tán, nó được thực hiện bằng cách chuyển quyền truy nhập từ tiến trình này sang tiến trình khác nhằm mục đích phân tán công việc giữa các tiến trình mà không  làm ảnh hưởng tới việc bảo vệ tài nguyên.</a:t>
            </a:r>
            <a:endParaRPr sz="2000" dirty="0"/>
          </a:p>
          <a:p>
            <a:endParaRPr sz="2000" dirty="0"/>
          </a:p>
        </p:txBody>
      </p:sp>
      <p:sp>
        <p:nvSpPr>
          <p:cNvPr id="13315" name="Title 1"/>
          <p:cNvSpPr>
            <a:spLocks noGrp="1"/>
          </p:cNvSpPr>
          <p:nvPr>
            <p:ph type="title"/>
          </p:nvPr>
        </p:nvSpPr>
        <p:spPr>
          <a:xfrm>
            <a:off x="0" y="0"/>
            <a:ext cx="9144000" cy="928688"/>
          </a:xfrm>
          <a:ln/>
        </p:spPr>
        <p:txBody>
          <a:bodyPr vert="horz" wrap="square" lIns="91440" tIns="45720" rIns="91440" bIns="45720" anchor="ctr" anchorCtr="0"/>
          <a:p>
            <a:r>
              <a:rPr dirty="0"/>
              <a:t>Quản lý bảo mật</a:t>
            </a:r>
            <a:endParaRPr dirty="0"/>
          </a:p>
        </p:txBody>
      </p:sp>
    </p:spTree>
  </p:cSld>
  <p:clrMapOvr>
    <a:masterClrMapping/>
  </p:clrMapOvr>
</p:sld>
</file>

<file path=ppt/theme/theme1.xml><?xml version="1.0" encoding="utf-8"?>
<a:theme xmlns:a="http://schemas.openxmlformats.org/drawingml/2006/main" name="Tannenbaum">
  <a:themeElements>
    <a:clrScheme name="Tannenbaum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annenbaum">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ctr" defTabSz="914400" rtl="0" eaLnBrk="1" fontAlgn="base" latinLnBrk="0" hangingPunct="1">
          <a:lnSpc>
            <a:spcPct val="100000"/>
          </a:lnSpc>
          <a:spcBef>
            <a:spcPct val="0"/>
          </a:spcBef>
          <a:spcAft>
            <a:spcPct val="0"/>
          </a:spcAft>
          <a:buClrTx/>
          <a:buSzTx/>
          <a:buFontTx/>
          <a:buNone/>
          <a:defRPr kumimoji="0" lang="en-US" sz="24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ctr" defTabSz="914400" rtl="0" eaLnBrk="1" fontAlgn="base" latinLnBrk="0" hangingPunct="1">
          <a:lnSpc>
            <a:spcPct val="100000"/>
          </a:lnSpc>
          <a:spcBef>
            <a:spcPct val="0"/>
          </a:spcBef>
          <a:spcAft>
            <a:spcPct val="0"/>
          </a:spcAft>
          <a:buClrTx/>
          <a:buSzTx/>
          <a:buFontTx/>
          <a:buNone/>
          <a:defRPr kumimoji="0" lang="en-US" sz="24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Tannenbaum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annenbaum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annenbaum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annenbaum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annenbaum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annenbaum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annenbaum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D:\My Documents\Tannenbaum DS\Tannenbaum.pot</Template>
  <TotalTime>0</TotalTime>
  <Words>7474</Words>
  <Application>WPS Presentation</Application>
  <PresentationFormat/>
  <Paragraphs>137</Paragraphs>
  <Slides>12</Slides>
  <Notes>1</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12</vt:i4>
      </vt:variant>
    </vt:vector>
  </HeadingPairs>
  <TitlesOfParts>
    <vt:vector size="19" baseType="lpstr">
      <vt:lpstr>Arial</vt:lpstr>
      <vt:lpstr>SimSun</vt:lpstr>
      <vt:lpstr>Wingdings</vt:lpstr>
      <vt:lpstr>Times New Roman</vt:lpstr>
      <vt:lpstr>Microsoft YaHei</vt:lpstr>
      <vt:lpstr>Arial Unicode MS</vt:lpstr>
      <vt:lpstr>Tannenbaum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dc:title>
  <dc:creator>Steve  Armstrong</dc:creator>
  <cp:lastModifiedBy>Vinh iMango</cp:lastModifiedBy>
  <cp:revision>198</cp:revision>
  <dcterms:created xsi:type="dcterms:W3CDTF">2001-05-07T20:12:22Z</dcterms:created>
  <dcterms:modified xsi:type="dcterms:W3CDTF">2024-09-22T17:03:15Z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A768A3CCC24645928F5908FA08252FE5_13</vt:lpwstr>
  </property>
  <property fmtid="{D5CDD505-2E9C-101B-9397-08002B2CF9AE}" pid="3" name="KSOProductBuildVer">
    <vt:lpwstr>1033-12.2.0.18283</vt:lpwstr>
  </property>
</Properties>
</file>