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1"/>
  </p:sldMasterIdLst>
  <p:notesMasterIdLst>
    <p:notesMasterId r:id="rId5"/>
  </p:notesMasterIdLst>
  <p:sldIdLst>
    <p:sldId id="342" r:id="rId3"/>
    <p:sldId id="317" r:id="rId4"/>
    <p:sldId id="343" r:id="rId6"/>
    <p:sldId id="344" r:id="rId7"/>
    <p:sldId id="345" r:id="rId8"/>
    <p:sldId id="346" r:id="rId9"/>
    <p:sldId id="347" r:id="rId10"/>
    <p:sldId id="348" r:id="rId11"/>
    <p:sldId id="349" r:id="rId12"/>
    <p:sldId id="350" r:id="rId13"/>
    <p:sldId id="351" r:id="rId14"/>
    <p:sldId id="331" r:id="rId15"/>
    <p:sldId id="332" r:id="rId16"/>
    <p:sldId id="333" r:id="rId17"/>
    <p:sldId id="335" r:id="rId18"/>
  </p:sldIdLst>
  <p:sldSz cx="9144000" cy="6858000" type="screen4x3"/>
  <p:notesSz cx="6858000" cy="9144000"/>
  <p:defaultTextStyle>
    <a:defPPr>
      <a:defRPr lang="en-US"/>
    </a:defPPr>
    <a:lvl1pPr marL="0" lvl="0"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1pPr>
    <a:lvl2pPr marL="457200" lvl="1"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2pPr>
    <a:lvl3pPr marL="914400" lvl="2"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3pPr>
    <a:lvl4pPr marL="1371600" lvl="3"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4pPr>
    <a:lvl5pPr marL="1828800" lvl="4"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5pPr>
    <a:lvl6pPr marL="2286000" lvl="5"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6pPr>
    <a:lvl7pPr marL="2743200" lvl="6"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7pPr>
    <a:lvl8pPr marL="3200400" lvl="7"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8pPr>
    <a:lvl9pPr marL="3657600" lvl="8"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253"/>
    <p:restoredTop sz="96108"/>
  </p:normalViewPr>
  <p:slideViewPr>
    <p:cSldViewPr snapToGrid="0" showGuides="1">
      <p:cViewPr varScale="1">
        <p:scale>
          <a:sx n="66" d="100"/>
          <a:sy n="66" d="100"/>
        </p:scale>
        <p:origin x="-1386"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 Type="http://schemas.openxmlformats.org/officeDocument/2006/relationships/slide" Target="slides/slide1.xml"/><Relationship Id="rId21" Type="http://schemas.openxmlformats.org/officeDocument/2006/relationships/tableStyles" Target="tableStyles.xml"/><Relationship Id="rId20" Type="http://schemas.openxmlformats.org/officeDocument/2006/relationships/viewProps" Target="viewProps.xml"/><Relationship Id="rId2" Type="http://schemas.openxmlformats.org/officeDocument/2006/relationships/theme" Target="theme/theme1.xml"/><Relationship Id="rId19" Type="http://schemas.openxmlformats.org/officeDocument/2006/relationships/presProps" Target="presProps.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72706"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algn="l">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72707" name="Rectangle 3"/>
          <p:cNvSpPr>
            <a:spLocks noGrp="1" noChangeArrowheads="1"/>
          </p:cNvSpPr>
          <p:nvPr>
            <p:ph type="dt"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17412" name="Rectangle 4"/>
          <p:cNvSpPr>
            <a:spLocks noRot="1" noTextEdit="1"/>
          </p:cNvSpPr>
          <p:nvPr>
            <p:ph type="sldImg" idx="2"/>
          </p:nvPr>
        </p:nvSpPr>
        <p:spPr>
          <a:xfrm>
            <a:off x="1143000" y="685800"/>
            <a:ext cx="4572000" cy="3429000"/>
          </a:xfrm>
          <a:prstGeom prst="rect">
            <a:avLst/>
          </a:prstGeom>
          <a:noFill/>
          <a:ln w="9525" cap="flat" cmpd="sng">
            <a:solidFill>
              <a:srgbClr val="000000"/>
            </a:solidFill>
            <a:prstDash val="solid"/>
            <a:miter/>
            <a:headEnd type="none" w="med" len="med"/>
            <a:tailEnd type="none" w="med" len="med"/>
          </a:ln>
        </p:spPr>
      </p:sp>
      <p:sp>
        <p:nvSpPr>
          <p:cNvPr id="72709" name="Rectangle 5"/>
          <p:cNvSpPr>
            <a:spLocks noGrp="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rPr>
              <a:t>Click to edit Master text styles</a:t>
            </a:r>
            <a:endPar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rPr>
              <a:t>Second level</a:t>
            </a:r>
            <a:endPar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rPr>
              <a:t>Third level</a:t>
            </a:r>
            <a:endPar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rPr>
              <a:t>Fourth level</a:t>
            </a:r>
            <a:endPar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rPr>
              <a:t>Fifth level</a:t>
            </a:r>
            <a:endPar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endParaRPr>
          </a:p>
        </p:txBody>
      </p:sp>
      <p:sp>
        <p:nvSpPr>
          <p:cNvPr id="72710" name="Rectangle 6"/>
          <p:cNvSpPr>
            <a:spLocks noGrp="1" noChangeArrowheads="1"/>
          </p:cNvSpPr>
          <p:nvPr>
            <p:ph type="ftr" sz="quarter" idx="4"/>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algn="l">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72711"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p>
            <a:pPr lvl="0" algn="r" eaLnBrk="1" hangingPunct="1">
              <a:buNone/>
            </a:pPr>
            <a:fld id="{9A0DB2DC-4C9A-4742-B13C-FB6460FD3503}" type="slidenum">
              <a:rPr lang="en-US" sz="1200" dirty="0"/>
            </a:fld>
            <a:endParaRPr lang="en-US"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Rectangle 7"/>
          <p:cNvSpPr txBox="1">
            <a:spLocks noGrp="1"/>
          </p:cNvSpPr>
          <p:nvPr>
            <p:ph type="sldNum" sz="quarter"/>
          </p:nvPr>
        </p:nvSpPr>
        <p:spPr>
          <a:xfrm>
            <a:off x="3884613" y="8685213"/>
            <a:ext cx="2971800" cy="457200"/>
          </a:xfrm>
          <a:prstGeom prst="rect">
            <a:avLst/>
          </a:prstGeom>
          <a:noFill/>
          <a:ln w="9525">
            <a:noFill/>
          </a:ln>
        </p:spPr>
        <p:txBody>
          <a:bodyPr anchor="b" anchorCtr="0"/>
          <a:p>
            <a:pPr lvl="0" algn="r" eaLnBrk="1" hangingPunct="1"/>
            <a:fld id="{9A0DB2DC-4C9A-4742-B13C-FB6460FD3503}" type="slidenum">
              <a:rPr lang="en-US" sz="1200" dirty="0"/>
            </a:fld>
            <a:endParaRPr lang="en-US" sz="1200" dirty="0"/>
          </a:p>
        </p:txBody>
      </p:sp>
      <p:sp>
        <p:nvSpPr>
          <p:cNvPr id="18435" name="Rectangle 2"/>
          <p:cNvSpPr>
            <a:spLocks noRot="1" noTextEdit="1"/>
          </p:cNvSpPr>
          <p:nvPr>
            <p:ph type="sldImg"/>
          </p:nvPr>
        </p:nvSpPr>
        <p:spPr>
          <a:ln/>
        </p:spPr>
      </p:sp>
      <p:sp>
        <p:nvSpPr>
          <p:cNvPr id="18436" name="Rectangle 3"/>
          <p:cNvSpPr>
            <a:spLocks noGrp="1"/>
          </p:cNvSpPr>
          <p:nvPr>
            <p:ph type="body" idx="1"/>
          </p:nvPr>
        </p:nvSpPr>
        <p:spPr>
          <a:ln/>
        </p:spPr>
        <p:txBody>
          <a:bodyPr wrap="square" lIns="91440" tIns="45720" rIns="91440" bIns="45720" anchor="t" anchorCtr="0"/>
          <a:p>
            <a:pPr lvl="0" eaLnBrk="1" hangingPunct="1"/>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Rectangle 7"/>
          <p:cNvSpPr txBox="1">
            <a:spLocks noGrp="1"/>
          </p:cNvSpPr>
          <p:nvPr>
            <p:ph type="sldNum" sz="quarter"/>
          </p:nvPr>
        </p:nvSpPr>
        <p:spPr>
          <a:xfrm>
            <a:off x="3884613" y="8685213"/>
            <a:ext cx="2971800" cy="457200"/>
          </a:xfrm>
          <a:prstGeom prst="rect">
            <a:avLst/>
          </a:prstGeom>
          <a:noFill/>
          <a:ln w="9525">
            <a:noFill/>
          </a:ln>
        </p:spPr>
        <p:txBody>
          <a:bodyPr anchor="b" anchorCtr="0"/>
          <a:p>
            <a:pPr lvl="0" algn="r" eaLnBrk="1" hangingPunct="1"/>
            <a:fld id="{9A0DB2DC-4C9A-4742-B13C-FB6460FD3503}" type="slidenum">
              <a:rPr lang="en-US" sz="1200" dirty="0"/>
            </a:fld>
            <a:endParaRPr lang="en-US" sz="1200" dirty="0"/>
          </a:p>
        </p:txBody>
      </p:sp>
      <p:sp>
        <p:nvSpPr>
          <p:cNvPr id="19459" name="Rectangle 2"/>
          <p:cNvSpPr>
            <a:spLocks noRot="1" noTextEdit="1"/>
          </p:cNvSpPr>
          <p:nvPr>
            <p:ph type="sldImg"/>
          </p:nvPr>
        </p:nvSpPr>
        <p:spPr>
          <a:ln/>
        </p:spPr>
      </p:sp>
      <p:sp>
        <p:nvSpPr>
          <p:cNvPr id="19460" name="Rectangle 3"/>
          <p:cNvSpPr>
            <a:spLocks noGrp="1"/>
          </p:cNvSpPr>
          <p:nvPr>
            <p:ph type="body" idx="1"/>
          </p:nvPr>
        </p:nvSpPr>
        <p:spPr>
          <a:ln/>
        </p:spPr>
        <p:txBody>
          <a:bodyPr wrap="square" lIns="91440" tIns="45720" rIns="91440" bIns="45720" anchor="t" anchorCtr="0"/>
          <a:p>
            <a:pPr lvl="0" eaLnBrk="1" hangingPunct="1"/>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Rectangle 7"/>
          <p:cNvSpPr txBox="1">
            <a:spLocks noGrp="1"/>
          </p:cNvSpPr>
          <p:nvPr>
            <p:ph type="sldNum" sz="quarter"/>
          </p:nvPr>
        </p:nvSpPr>
        <p:spPr>
          <a:xfrm>
            <a:off x="3884613" y="8685213"/>
            <a:ext cx="2971800" cy="457200"/>
          </a:xfrm>
          <a:prstGeom prst="rect">
            <a:avLst/>
          </a:prstGeom>
          <a:noFill/>
          <a:ln w="9525">
            <a:noFill/>
          </a:ln>
        </p:spPr>
        <p:txBody>
          <a:bodyPr anchor="b" anchorCtr="0"/>
          <a:p>
            <a:pPr lvl="0" algn="r" eaLnBrk="1" hangingPunct="1"/>
            <a:fld id="{9A0DB2DC-4C9A-4742-B13C-FB6460FD3503}" type="slidenum">
              <a:rPr lang="en-US" sz="1200" dirty="0"/>
            </a:fld>
            <a:endParaRPr lang="en-US" sz="1200" dirty="0"/>
          </a:p>
        </p:txBody>
      </p:sp>
      <p:sp>
        <p:nvSpPr>
          <p:cNvPr id="20483" name="Rectangle 2"/>
          <p:cNvSpPr>
            <a:spLocks noRot="1" noTextEdit="1"/>
          </p:cNvSpPr>
          <p:nvPr>
            <p:ph type="sldImg"/>
          </p:nvPr>
        </p:nvSpPr>
        <p:spPr>
          <a:ln/>
        </p:spPr>
      </p:sp>
      <p:sp>
        <p:nvSpPr>
          <p:cNvPr id="20484" name="Rectangle 3"/>
          <p:cNvSpPr>
            <a:spLocks noGrp="1"/>
          </p:cNvSpPr>
          <p:nvPr>
            <p:ph type="body" idx="1"/>
          </p:nvPr>
        </p:nvSpPr>
        <p:spPr>
          <a:ln/>
        </p:spPr>
        <p:txBody>
          <a:bodyPr wrap="square" lIns="91440" tIns="45720" rIns="91440" bIns="45720" anchor="t" anchorCtr="0"/>
          <a:p>
            <a:pPr lvl="0" eaLnBrk="1" hangingPunct="1"/>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Rectangle 7"/>
          <p:cNvSpPr txBox="1">
            <a:spLocks noGrp="1"/>
          </p:cNvSpPr>
          <p:nvPr>
            <p:ph type="sldNum" sz="quarter"/>
          </p:nvPr>
        </p:nvSpPr>
        <p:spPr>
          <a:xfrm>
            <a:off x="3884613" y="8685213"/>
            <a:ext cx="2971800" cy="457200"/>
          </a:xfrm>
          <a:prstGeom prst="rect">
            <a:avLst/>
          </a:prstGeom>
          <a:noFill/>
          <a:ln w="9525">
            <a:noFill/>
          </a:ln>
        </p:spPr>
        <p:txBody>
          <a:bodyPr anchor="b" anchorCtr="0"/>
          <a:p>
            <a:pPr lvl="0" algn="r" eaLnBrk="1" hangingPunct="1"/>
            <a:fld id="{9A0DB2DC-4C9A-4742-B13C-FB6460FD3503}" type="slidenum">
              <a:rPr lang="en-US" sz="1200" dirty="0"/>
            </a:fld>
            <a:endParaRPr lang="en-US" sz="1200" dirty="0"/>
          </a:p>
        </p:txBody>
      </p:sp>
      <p:sp>
        <p:nvSpPr>
          <p:cNvPr id="21507" name="Rectangle 2"/>
          <p:cNvSpPr>
            <a:spLocks noRot="1" noTextEdit="1"/>
          </p:cNvSpPr>
          <p:nvPr>
            <p:ph type="sldImg"/>
          </p:nvPr>
        </p:nvSpPr>
        <p:spPr>
          <a:ln/>
        </p:spPr>
      </p:sp>
      <p:sp>
        <p:nvSpPr>
          <p:cNvPr id="21508" name="Rectangle 3"/>
          <p:cNvSpPr>
            <a:spLocks noGrp="1"/>
          </p:cNvSpPr>
          <p:nvPr>
            <p:ph type="body" idx="1"/>
          </p:nvPr>
        </p:nvSpPr>
        <p:spPr>
          <a:ln/>
        </p:spPr>
        <p:txBody>
          <a:bodyPr wrap="square" lIns="91440" tIns="45720" rIns="91440" bIns="45720" anchor="t" anchorCtr="0"/>
          <a:p>
            <a:pPr lvl="0" eaLnBrk="1" hangingPunct="1"/>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0" name="Rectangle 7"/>
          <p:cNvSpPr txBox="1">
            <a:spLocks noGrp="1"/>
          </p:cNvSpPr>
          <p:nvPr>
            <p:ph type="sldNum" sz="quarter"/>
          </p:nvPr>
        </p:nvSpPr>
        <p:spPr>
          <a:xfrm>
            <a:off x="3884613" y="8685213"/>
            <a:ext cx="2971800" cy="457200"/>
          </a:xfrm>
          <a:prstGeom prst="rect">
            <a:avLst/>
          </a:prstGeom>
          <a:noFill/>
          <a:ln w="9525">
            <a:noFill/>
          </a:ln>
        </p:spPr>
        <p:txBody>
          <a:bodyPr anchor="b" anchorCtr="0"/>
          <a:p>
            <a:pPr lvl="0" algn="r" eaLnBrk="1" hangingPunct="1"/>
            <a:fld id="{9A0DB2DC-4C9A-4742-B13C-FB6460FD3503}" type="slidenum">
              <a:rPr lang="en-US" sz="1200" dirty="0"/>
            </a:fld>
            <a:endParaRPr lang="en-US" sz="1200" dirty="0"/>
          </a:p>
        </p:txBody>
      </p:sp>
      <p:sp>
        <p:nvSpPr>
          <p:cNvPr id="22531" name="Rectangle 2"/>
          <p:cNvSpPr>
            <a:spLocks noRot="1" noTextEdit="1"/>
          </p:cNvSpPr>
          <p:nvPr>
            <p:ph type="sldImg"/>
          </p:nvPr>
        </p:nvSpPr>
        <p:spPr>
          <a:ln/>
        </p:spPr>
      </p:sp>
      <p:sp>
        <p:nvSpPr>
          <p:cNvPr id="22532" name="Rectangle 3"/>
          <p:cNvSpPr>
            <a:spLocks noGrp="1"/>
          </p:cNvSpPr>
          <p:nvPr>
            <p:ph type="body" idx="1"/>
          </p:nvPr>
        </p:nvSpPr>
        <p:spPr>
          <a:ln/>
        </p:spPr>
        <p:txBody>
          <a:bodyPr wrap="square" lIns="91440" tIns="45720" rIns="91440" bIns="45720" anchor="t" anchorCtr="0"/>
          <a:p>
            <a:pPr lvl="0" eaLnBrk="1" hangingPunct="1"/>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5" name="Footer Placeholder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6" name="Slide Number Placeholder 5"/>
          <p:cNvSpPr>
            <a:spLocks noGrp="1"/>
          </p:cNvSpPr>
          <p:nvPr>
            <p:ph type="sldNum" sz="quarter" idx="12"/>
          </p:nvPr>
        </p:nvSpPr>
        <p:spPr/>
        <p:txBody>
          <a:bodyPr/>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5" name="Footer Placeholder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6" name="Slide Number Placeholder 5"/>
          <p:cNvSpPr>
            <a:spLocks noGrp="1"/>
          </p:cNvSpPr>
          <p:nvPr>
            <p:ph type="sldNum" sz="quarter" idx="12"/>
          </p:nvPr>
        </p:nvSpPr>
        <p:spPr/>
        <p:txBody>
          <a:bodyPr/>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5" name="Footer Placeholder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6" name="Slide Number Placeholder 5"/>
          <p:cNvSpPr>
            <a:spLocks noGrp="1"/>
          </p:cNvSpPr>
          <p:nvPr>
            <p:ph type="sldNum" sz="quarter" idx="12"/>
          </p:nvPr>
        </p:nvSpPr>
        <p:spPr/>
        <p:txBody>
          <a:bodyPr/>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06375" y="1125538"/>
            <a:ext cx="4262438" cy="51165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21213" y="1125538"/>
            <a:ext cx="4264025" cy="51165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6" name="Footer Placeholder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7" name="Slide Number Placeholder 6"/>
          <p:cNvSpPr>
            <a:spLocks noGrp="1"/>
          </p:cNvSpPr>
          <p:nvPr>
            <p:ph type="sldNum" sz="quarter" idx="12"/>
          </p:nvPr>
        </p:nvSpPr>
        <p:spPr/>
        <p:txBody>
          <a:bodyPr/>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8" name="Footer Placeholder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9" name="Slide Number Placeholder 8"/>
          <p:cNvSpPr>
            <a:spLocks noGrp="1"/>
          </p:cNvSpPr>
          <p:nvPr>
            <p:ph type="sldNum" sz="quarter" idx="12"/>
          </p:nvPr>
        </p:nvSpPr>
        <p:spPr/>
        <p:txBody>
          <a:bodyPr/>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4" name="Footer Placeholder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5" name="Slide Number Placeholder 4"/>
          <p:cNvSpPr>
            <a:spLocks noGrp="1"/>
          </p:cNvSpPr>
          <p:nvPr>
            <p:ph type="sldNum" sz="quarter" idx="12"/>
          </p:nvPr>
        </p:nvSpPr>
        <p:spPr/>
        <p:txBody>
          <a:bodyPr/>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3" name="Footer Placeholder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4" name="Slide Number Placeholder 3"/>
          <p:cNvSpPr>
            <a:spLocks noGrp="1"/>
          </p:cNvSpPr>
          <p:nvPr>
            <p:ph type="sldNum" sz="quarter" idx="12"/>
          </p:nvPr>
        </p:nvSpPr>
        <p:spPr/>
        <p:txBody>
          <a:bodyPr/>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6" name="Footer Placeholder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7" name="Slide Number Placeholder 6"/>
          <p:cNvSpPr>
            <a:spLocks noGrp="1"/>
          </p:cNvSpPr>
          <p:nvPr>
            <p:ph type="sldNum" sz="quarter" idx="12"/>
          </p:nvPr>
        </p:nvSpPr>
        <p:spPr/>
        <p:txBody>
          <a:bodyPr/>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chemeClr val="accent2"/>
              </a:buClr>
              <a:buSzTx/>
              <a:buFontTx/>
              <a:buNone/>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6" name="Footer Placeholder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7" name="Slide Number Placeholder 6"/>
          <p:cNvSpPr>
            <a:spLocks noGrp="1"/>
          </p:cNvSpPr>
          <p:nvPr>
            <p:ph type="sldNum" sz="quarter" idx="12"/>
          </p:nvPr>
        </p:nvSpPr>
        <p:spPr/>
        <p:txBody>
          <a:bodyPr/>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5" name="Footer Placeholder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6" name="Slide Number Placeholder 5"/>
          <p:cNvSpPr>
            <a:spLocks noGrp="1"/>
          </p:cNvSpPr>
          <p:nvPr>
            <p:ph type="sldNum" sz="quarter" idx="12"/>
          </p:nvPr>
        </p:nvSpPr>
        <p:spPr/>
        <p:txBody>
          <a:bodyPr/>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0"/>
            <a:ext cx="2286000" cy="62420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0"/>
            <a:ext cx="6705600" cy="6242050"/>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5" name="Footer Placeholder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6" name="Slide Number Placeholder 5"/>
          <p:cNvSpPr>
            <a:spLocks noGrp="1"/>
          </p:cNvSpPr>
          <p:nvPr>
            <p:ph type="sldNum" sz="quarter" idx="12"/>
          </p:nvPr>
        </p:nvSpPr>
        <p:spPr/>
        <p:txBody>
          <a:bodyPr/>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Rectangle 2"/>
          <p:cNvSpPr>
            <a:spLocks noGrp="1"/>
          </p:cNvSpPr>
          <p:nvPr>
            <p:ph type="title"/>
          </p:nvPr>
        </p:nvSpPr>
        <p:spPr>
          <a:xfrm>
            <a:off x="0" y="0"/>
            <a:ext cx="9144000" cy="1143000"/>
          </a:xfrm>
          <a:prstGeom prst="rect">
            <a:avLst/>
          </a:prstGeom>
          <a:noFill/>
          <a:ln w="9525">
            <a:noFill/>
          </a:ln>
        </p:spPr>
        <p:txBody>
          <a:bodyPr anchor="ctr" anchorCtr="0"/>
          <a:p>
            <a:pPr lvl="0"/>
            <a:r>
              <a:rPr dirty="0"/>
              <a:t>Click to edit Master title style</a:t>
            </a:r>
            <a:endParaRPr dirty="0"/>
          </a:p>
        </p:txBody>
      </p:sp>
      <p:sp>
        <p:nvSpPr>
          <p:cNvPr id="1027" name="Rectangle 3"/>
          <p:cNvSpPr>
            <a:spLocks noGrp="1"/>
          </p:cNvSpPr>
          <p:nvPr>
            <p:ph type="body" idx="1"/>
          </p:nvPr>
        </p:nvSpPr>
        <p:spPr>
          <a:xfrm>
            <a:off x="206375" y="1125538"/>
            <a:ext cx="8678863" cy="5116512"/>
          </a:xfrm>
          <a:prstGeom prst="rect">
            <a:avLst/>
          </a:prstGeom>
          <a:noFill/>
          <a:ln w="9525">
            <a:noFill/>
          </a:ln>
        </p:spPr>
        <p:txBody>
          <a:bodyPr/>
          <a:p>
            <a:pPr lvl="0"/>
            <a:r>
              <a:rPr dirty="0"/>
              <a:t>Click to edit Master text styles</a:t>
            </a:r>
            <a:endParaRPr dirty="0"/>
          </a:p>
          <a:p>
            <a:pPr lvl="1"/>
            <a:r>
              <a:rPr dirty="0"/>
              <a:t>Second level</a:t>
            </a:r>
            <a:endParaRPr dirty="0"/>
          </a:p>
          <a:p>
            <a:pPr lvl="2"/>
            <a:r>
              <a:rPr dirty="0"/>
              <a:t>Third level</a:t>
            </a:r>
            <a:endParaRPr dirty="0"/>
          </a:p>
          <a:p>
            <a:pPr lvl="3"/>
            <a:r>
              <a:rPr dirty="0"/>
              <a:t>Fourth level</a:t>
            </a:r>
            <a:endParaRPr dirty="0"/>
          </a:p>
          <a:p>
            <a:pPr lvl="4"/>
            <a:r>
              <a:rPr dirty="0"/>
              <a:t>Fifth level</a:t>
            </a:r>
            <a:endParaRPr dirty="0"/>
          </a:p>
        </p:txBody>
      </p:sp>
      <p:sp>
        <p:nvSpPr>
          <p:cNvPr id="3076" name="Rectangle 4"/>
          <p:cNvSpPr>
            <a:spLocks noGrp="1" noChangeArrowheads="1"/>
          </p:cNvSpPr>
          <p:nvPr>
            <p:ph type="dt" sz="half" idx="2"/>
          </p:nvPr>
        </p:nvSpPr>
        <p:spPr bwMode="auto">
          <a:xfrm>
            <a:off x="685800" y="6248400"/>
            <a:ext cx="1905000" cy="457200"/>
          </a:xfrm>
          <a:prstGeom prst="rect">
            <a:avLst/>
          </a:prstGeom>
          <a:noFill/>
          <a:ln w="9525">
            <a:noFill/>
            <a:miter lim="800000"/>
          </a:ln>
          <a:effectLst/>
        </p:spPr>
        <p:txBody>
          <a:bodyPr vert="horz" wrap="square" lIns="91440" tIns="45720" rIns="91440" bIns="45720" numCol="1" anchor="t" anchorCtr="0" compatLnSpc="1"/>
          <a:lstStyle>
            <a:lvl1pPr algn="l">
              <a:defRPr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3077" name="Rectangle 5"/>
          <p:cNvSpPr>
            <a:spLocks noGrp="1" noChangeArrowheads="1"/>
          </p:cNvSpPr>
          <p:nvPr>
            <p:ph type="ftr" sz="quarter" idx="3"/>
          </p:nvPr>
        </p:nvSpPr>
        <p:spPr bwMode="auto">
          <a:xfrm>
            <a:off x="3124200" y="6248400"/>
            <a:ext cx="2895600" cy="457200"/>
          </a:xfrm>
          <a:prstGeom prst="rect">
            <a:avLst/>
          </a:prstGeom>
          <a:noFill/>
          <a:ln w="9525">
            <a:noFill/>
            <a:miter lim="800000"/>
          </a:ln>
          <a:effectLst/>
        </p:spPr>
        <p:txBody>
          <a:bodyPr vert="horz" wrap="square" lIns="91440" tIns="45720" rIns="91440" bIns="45720" numCol="1" anchor="t" anchorCtr="0" compatLnSpc="1"/>
          <a:lstStyle>
            <a:lvl1pPr>
              <a:defRPr sz="1400"/>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rPr>
              <a:t>Chịu lỗi</a:t>
            </a:r>
            <a:endParaRPr kumimoji="0" lang="en-US" sz="1400" b="0" i="0" u="none" strike="noStrike" kern="1200" cap="none" spc="0" normalizeH="0" baseline="0" noProof="0">
              <a:ln>
                <a:noFill/>
              </a:ln>
              <a:solidFill>
                <a:schemeClr val="tx1"/>
              </a:solidFill>
              <a:effectLst/>
              <a:uLnTx/>
              <a:uFillTx/>
              <a:latin typeface="Times New Roman" panose="02020603050405020304" pitchFamily="18" charset="0"/>
              <a:ea typeface="+mn-ea"/>
              <a:cs typeface="+mn-cs"/>
            </a:endParaRPr>
          </a:p>
        </p:txBody>
      </p:sp>
      <p:sp>
        <p:nvSpPr>
          <p:cNvPr id="3078" name="Rectangle 6"/>
          <p:cNvSpPr>
            <a:spLocks noGrp="1" noChangeArrowheads="1"/>
          </p:cNvSpPr>
          <p:nvPr>
            <p:ph type="sldNum" sz="quarter" idx="4"/>
          </p:nvPr>
        </p:nvSpPr>
        <p:spPr bwMode="auto">
          <a:xfrm>
            <a:off x="6553200" y="6248400"/>
            <a:ext cx="1905000" cy="457200"/>
          </a:xfrm>
          <a:prstGeom prst="rect">
            <a:avLst/>
          </a:prstGeom>
          <a:noFill/>
          <a:ln w="9525">
            <a:noFill/>
            <a:miter lim="800000"/>
          </a:ln>
          <a:effectLst/>
        </p:spPr>
        <p:txBody>
          <a:bodyPr vert="horz" wrap="square" lIns="91440" tIns="45720" rIns="91440" bIns="45720" numCol="1" anchor="t" anchorCtr="0" compatLnSpc="1"/>
          <a:lstStyle>
            <a:lvl1pPr algn="r">
              <a:defRPr sz="1400"/>
            </a:lvl1pPr>
          </a:lstStyle>
          <a:p>
            <a:pPr lvl="0" eaLnBrk="1" hangingPunct="1">
              <a:buNone/>
            </a:pPr>
            <a:fld id="{9A0DB2DC-4C9A-4742-B13C-FB6460FD3503}" type="slidenum">
              <a:rPr lang="en-US" dirty="0">
                <a:latin typeface="Times New Roman" panose="02020603050405020304" pitchFamily="18" charset="0"/>
              </a:rPr>
            </a:fld>
            <a:endParaRPr lang="en-US" dirty="0">
              <a:latin typeface="Times New Roman" panose="02020603050405020304" pitchFamily="18"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a:solidFill>
            <a:srgbClr val="FF0000"/>
          </a:solidFill>
          <a:latin typeface="+mj-lt"/>
          <a:ea typeface="+mj-ea"/>
          <a:cs typeface="+mj-cs"/>
        </a:defRPr>
      </a:lvl1pPr>
      <a:lvl2pPr algn="ctr" rtl="0" eaLnBrk="0" fontAlgn="base" hangingPunct="0">
        <a:spcBef>
          <a:spcPct val="0"/>
        </a:spcBef>
        <a:spcAft>
          <a:spcPct val="0"/>
        </a:spcAft>
        <a:defRPr sz="4400">
          <a:solidFill>
            <a:srgbClr val="FF0000"/>
          </a:solidFill>
          <a:latin typeface="Times New Roman" panose="02020603050405020304" pitchFamily="18" charset="0"/>
        </a:defRPr>
      </a:lvl2pPr>
      <a:lvl3pPr algn="ctr" rtl="0" eaLnBrk="0" fontAlgn="base" hangingPunct="0">
        <a:spcBef>
          <a:spcPct val="0"/>
        </a:spcBef>
        <a:spcAft>
          <a:spcPct val="0"/>
        </a:spcAft>
        <a:defRPr sz="4400">
          <a:solidFill>
            <a:srgbClr val="FF0000"/>
          </a:solidFill>
          <a:latin typeface="Times New Roman" panose="02020603050405020304" pitchFamily="18" charset="0"/>
        </a:defRPr>
      </a:lvl3pPr>
      <a:lvl4pPr algn="ctr" rtl="0" eaLnBrk="0" fontAlgn="base" hangingPunct="0">
        <a:spcBef>
          <a:spcPct val="0"/>
        </a:spcBef>
        <a:spcAft>
          <a:spcPct val="0"/>
        </a:spcAft>
        <a:defRPr sz="4400">
          <a:solidFill>
            <a:srgbClr val="FF0000"/>
          </a:solidFill>
          <a:latin typeface="Times New Roman" panose="02020603050405020304" pitchFamily="18" charset="0"/>
        </a:defRPr>
      </a:lvl4pPr>
      <a:lvl5pPr algn="ctr" rtl="0" eaLnBrk="0" fontAlgn="base" hangingPunct="0">
        <a:spcBef>
          <a:spcPct val="0"/>
        </a:spcBef>
        <a:spcAft>
          <a:spcPct val="0"/>
        </a:spcAft>
        <a:defRPr sz="4400">
          <a:solidFill>
            <a:srgbClr val="FF0000"/>
          </a:solidFill>
          <a:latin typeface="Times New Roman" panose="02020603050405020304" pitchFamily="18" charset="0"/>
        </a:defRPr>
      </a:lvl5pPr>
      <a:lvl6pPr marL="457200" algn="ctr" rtl="0" fontAlgn="base">
        <a:spcBef>
          <a:spcPct val="0"/>
        </a:spcBef>
        <a:spcAft>
          <a:spcPct val="0"/>
        </a:spcAft>
        <a:defRPr sz="4400">
          <a:solidFill>
            <a:srgbClr val="FF0000"/>
          </a:solidFill>
          <a:latin typeface="Times New Roman" panose="02020603050405020304" pitchFamily="18" charset="0"/>
        </a:defRPr>
      </a:lvl6pPr>
      <a:lvl7pPr marL="914400" algn="ctr" rtl="0" fontAlgn="base">
        <a:spcBef>
          <a:spcPct val="0"/>
        </a:spcBef>
        <a:spcAft>
          <a:spcPct val="0"/>
        </a:spcAft>
        <a:defRPr sz="4400">
          <a:solidFill>
            <a:srgbClr val="FF0000"/>
          </a:solidFill>
          <a:latin typeface="Times New Roman" panose="02020603050405020304" pitchFamily="18" charset="0"/>
        </a:defRPr>
      </a:lvl7pPr>
      <a:lvl8pPr marL="1371600" algn="ctr" rtl="0" fontAlgn="base">
        <a:spcBef>
          <a:spcPct val="0"/>
        </a:spcBef>
        <a:spcAft>
          <a:spcPct val="0"/>
        </a:spcAft>
        <a:defRPr sz="4400">
          <a:solidFill>
            <a:srgbClr val="FF0000"/>
          </a:solidFill>
          <a:latin typeface="Times New Roman" panose="02020603050405020304" pitchFamily="18" charset="0"/>
        </a:defRPr>
      </a:lvl8pPr>
      <a:lvl9pPr marL="1828800" algn="ctr" rtl="0" fontAlgn="base">
        <a:spcBef>
          <a:spcPct val="0"/>
        </a:spcBef>
        <a:spcAft>
          <a:spcPct val="0"/>
        </a:spcAft>
        <a:defRPr sz="4400">
          <a:solidFill>
            <a:srgbClr val="FF0000"/>
          </a:solidFill>
          <a:latin typeface="Times New Roman" panose="02020603050405020304" pitchFamily="18" charset="0"/>
        </a:defRPr>
      </a:lvl9pPr>
    </p:titleStyle>
    <p:bodyStyle>
      <a:lvl1pPr marL="342900" indent="-342900" algn="l" rtl="0" eaLnBrk="0" fontAlgn="base" hangingPunct="0">
        <a:spcBef>
          <a:spcPct val="20000"/>
        </a:spcBef>
        <a:spcAft>
          <a:spcPct val="0"/>
        </a:spcAft>
        <a:buClr>
          <a:schemeClr val="accent2"/>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Char char="–"/>
        <a:defRPr sz="2800">
          <a:solidFill>
            <a:schemeClr val="tx1"/>
          </a:solidFill>
          <a:latin typeface="+mn-lt"/>
        </a:defRPr>
      </a:lvl2pPr>
      <a:lvl3pPr marL="1143000" indent="-228600" algn="l" rtl="0" eaLnBrk="0" fontAlgn="base" hangingPunct="0">
        <a:spcBef>
          <a:spcPct val="20000"/>
        </a:spcBef>
        <a:spcAft>
          <a:spcPct val="0"/>
        </a:spcAft>
        <a:buClr>
          <a:schemeClr val="accent2"/>
        </a:buClr>
        <a:buChar char="•"/>
        <a:defRPr sz="2400">
          <a:solidFill>
            <a:schemeClr val="tx1"/>
          </a:solidFill>
          <a:latin typeface="+mn-lt"/>
        </a:defRPr>
      </a:lvl3pPr>
      <a:lvl4pPr marL="1600200" indent="-228600" algn="l" rtl="0" eaLnBrk="0" fontAlgn="base" hangingPunct="0">
        <a:spcBef>
          <a:spcPct val="20000"/>
        </a:spcBef>
        <a:spcAft>
          <a:spcPct val="0"/>
        </a:spcAft>
        <a:buClr>
          <a:schemeClr val="accent2"/>
        </a:buClr>
        <a:buChar char="–"/>
        <a:defRPr sz="2000">
          <a:solidFill>
            <a:schemeClr val="tx1"/>
          </a:solidFill>
          <a:latin typeface="+mn-lt"/>
        </a:defRPr>
      </a:lvl4pPr>
      <a:lvl5pPr marL="2057400" indent="-228600" algn="l" rtl="0" eaLnBrk="0" fontAlgn="base" hangingPunct="0">
        <a:spcBef>
          <a:spcPct val="20000"/>
        </a:spcBef>
        <a:spcAft>
          <a:spcPct val="0"/>
        </a:spcAft>
        <a:buClr>
          <a:schemeClr val="accent2"/>
        </a:buClr>
        <a:buChar char="»"/>
        <a:defRPr sz="2000">
          <a:solidFill>
            <a:schemeClr val="tx1"/>
          </a:solidFill>
          <a:latin typeface="+mn-lt"/>
        </a:defRPr>
      </a:lvl5pPr>
      <a:lvl6pPr marL="2514600" indent="-228600" algn="l" rtl="0" fontAlgn="base">
        <a:spcBef>
          <a:spcPct val="20000"/>
        </a:spcBef>
        <a:spcAft>
          <a:spcPct val="0"/>
        </a:spcAft>
        <a:buClr>
          <a:schemeClr val="accent2"/>
        </a:buClr>
        <a:buChar char="»"/>
        <a:defRPr sz="2000">
          <a:solidFill>
            <a:schemeClr val="tx1"/>
          </a:solidFill>
          <a:latin typeface="+mn-lt"/>
        </a:defRPr>
      </a:lvl6pPr>
      <a:lvl7pPr marL="2971800" indent="-228600" algn="l" rtl="0" fontAlgn="base">
        <a:spcBef>
          <a:spcPct val="20000"/>
        </a:spcBef>
        <a:spcAft>
          <a:spcPct val="0"/>
        </a:spcAft>
        <a:buClr>
          <a:schemeClr val="accent2"/>
        </a:buClr>
        <a:buChar char="»"/>
        <a:defRPr sz="2000">
          <a:solidFill>
            <a:schemeClr val="tx1"/>
          </a:solidFill>
          <a:latin typeface="+mn-lt"/>
        </a:defRPr>
      </a:lvl7pPr>
      <a:lvl8pPr marL="3429000" indent="-228600" algn="l" rtl="0" fontAlgn="base">
        <a:spcBef>
          <a:spcPct val="20000"/>
        </a:spcBef>
        <a:spcAft>
          <a:spcPct val="0"/>
        </a:spcAft>
        <a:buClr>
          <a:schemeClr val="accent2"/>
        </a:buClr>
        <a:buChar char="»"/>
        <a:defRPr sz="2000">
          <a:solidFill>
            <a:schemeClr val="tx1"/>
          </a:solidFill>
          <a:latin typeface="+mn-lt"/>
        </a:defRPr>
      </a:lvl8pPr>
      <a:lvl9pPr marL="3886200" indent="-228600" algn="l" rtl="0" fontAlgn="base">
        <a:spcBef>
          <a:spcPct val="20000"/>
        </a:spcBef>
        <a:spcAft>
          <a:spcPct val="0"/>
        </a:spcAft>
        <a:buClr>
          <a:schemeClr val="accent2"/>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7.png"/><Relationship Id="rId1"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9.png"/><Relationship Id="rId1" Type="http://schemas.openxmlformats.org/officeDocument/2006/relationships/image" Target="../media/image8.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050" name="Group 2"/>
          <p:cNvGrpSpPr/>
          <p:nvPr/>
        </p:nvGrpSpPr>
        <p:grpSpPr>
          <a:xfrm>
            <a:off x="0" y="76200"/>
            <a:ext cx="9144000" cy="6629400"/>
            <a:chOff x="960" y="360"/>
            <a:chExt cx="14900" cy="11180"/>
          </a:xfrm>
        </p:grpSpPr>
        <p:pic>
          <p:nvPicPr>
            <p:cNvPr id="2054" name="Picture 3"/>
            <p:cNvPicPr>
              <a:picLocks noChangeAspect="1"/>
            </p:cNvPicPr>
            <p:nvPr/>
          </p:nvPicPr>
          <p:blipFill>
            <a:blip r:embed="rId1"/>
            <a:stretch>
              <a:fillRect/>
            </a:stretch>
          </p:blipFill>
          <p:spPr>
            <a:xfrm>
              <a:off x="960" y="360"/>
              <a:ext cx="14900" cy="11180"/>
            </a:xfrm>
            <a:prstGeom prst="rect">
              <a:avLst/>
            </a:prstGeom>
            <a:noFill/>
            <a:ln w="9525">
              <a:noFill/>
            </a:ln>
          </p:spPr>
        </p:pic>
        <p:sp>
          <p:nvSpPr>
            <p:cNvPr id="2055" name="Rectangle 4"/>
            <p:cNvSpPr/>
            <p:nvPr/>
          </p:nvSpPr>
          <p:spPr>
            <a:xfrm>
              <a:off x="960" y="10094"/>
              <a:ext cx="14900" cy="1446"/>
            </a:xfrm>
            <a:prstGeom prst="rect">
              <a:avLst/>
            </a:prstGeom>
            <a:solidFill>
              <a:srgbClr val="FFFFFF"/>
            </a:solidFill>
            <a:ln w="9525">
              <a:noFill/>
            </a:ln>
          </p:spPr>
          <p:txBody>
            <a:bodyPr/>
            <a:p>
              <a:endParaRPr dirty="0">
                <a:latin typeface="Times New Roman" panose="02020603050405020304" pitchFamily="18" charset="0"/>
              </a:endParaRPr>
            </a:p>
          </p:txBody>
        </p:sp>
        <p:sp>
          <p:nvSpPr>
            <p:cNvPr id="2056" name="Rectangle 5"/>
            <p:cNvSpPr/>
            <p:nvPr/>
          </p:nvSpPr>
          <p:spPr>
            <a:xfrm>
              <a:off x="960" y="10228"/>
              <a:ext cx="3651" cy="1163"/>
            </a:xfrm>
            <a:prstGeom prst="rect">
              <a:avLst/>
            </a:prstGeom>
            <a:solidFill>
              <a:srgbClr val="DD8047"/>
            </a:solidFill>
            <a:ln w="9525">
              <a:noFill/>
            </a:ln>
          </p:spPr>
          <p:txBody>
            <a:bodyPr/>
            <a:p>
              <a:endParaRPr dirty="0">
                <a:latin typeface="Times New Roman" panose="02020603050405020304" pitchFamily="18" charset="0"/>
              </a:endParaRPr>
            </a:p>
          </p:txBody>
        </p:sp>
        <p:sp>
          <p:nvSpPr>
            <p:cNvPr id="2057" name="Rectangle 7"/>
            <p:cNvSpPr/>
            <p:nvPr/>
          </p:nvSpPr>
          <p:spPr>
            <a:xfrm>
              <a:off x="4809" y="6943"/>
              <a:ext cx="10555" cy="2982"/>
            </a:xfrm>
            <a:prstGeom prst="rect">
              <a:avLst/>
            </a:prstGeom>
            <a:solidFill>
              <a:srgbClr val="00B050"/>
            </a:solidFill>
            <a:ln w="9525">
              <a:noFill/>
            </a:ln>
          </p:spPr>
          <p:txBody>
            <a:bodyPr/>
            <a:p>
              <a:endParaRPr dirty="0">
                <a:latin typeface="Times New Roman" panose="02020603050405020304" pitchFamily="18" charset="0"/>
              </a:endParaRPr>
            </a:p>
          </p:txBody>
        </p:sp>
      </p:grpSp>
      <p:sp>
        <p:nvSpPr>
          <p:cNvPr id="2051" name="Rectangle 9"/>
          <p:cNvSpPr/>
          <p:nvPr/>
        </p:nvSpPr>
        <p:spPr>
          <a:xfrm>
            <a:off x="0" y="0"/>
            <a:ext cx="9144000" cy="457200"/>
          </a:xfrm>
          <a:prstGeom prst="rect">
            <a:avLst/>
          </a:prstGeom>
          <a:noFill/>
          <a:ln w="9525">
            <a:noFill/>
          </a:ln>
        </p:spPr>
        <p:txBody>
          <a:bodyPr wrap="none" lIns="3253350" tIns="119025" rIns="1120422" bIns="0" anchor="ctr" anchorCtr="0">
            <a:spAutoFit/>
          </a:bodyPr>
          <a:p>
            <a:endParaRPr dirty="0">
              <a:latin typeface="Times New Roman" panose="02020603050405020304" pitchFamily="18" charset="0"/>
            </a:endParaRPr>
          </a:p>
        </p:txBody>
      </p:sp>
      <p:sp>
        <p:nvSpPr>
          <p:cNvPr id="2052" name="Text Box 8"/>
          <p:cNvSpPr txBox="1"/>
          <p:nvPr/>
        </p:nvSpPr>
        <p:spPr>
          <a:xfrm>
            <a:off x="2124075" y="5791200"/>
            <a:ext cx="7019925" cy="738188"/>
          </a:xfrm>
          <a:prstGeom prst="rect">
            <a:avLst/>
          </a:prstGeom>
          <a:solidFill>
            <a:srgbClr val="94B6D2"/>
          </a:solidFill>
          <a:ln w="9525">
            <a:noFill/>
          </a:ln>
        </p:spPr>
        <p:txBody>
          <a:bodyPr lIns="0" tIns="0" rIns="0" bIns="0"/>
          <a:p>
            <a:pPr>
              <a:buNone/>
            </a:pPr>
            <a:r>
              <a:rPr lang="vi-VN" altLang="x-none" sz="2700" dirty="0">
                <a:solidFill>
                  <a:srgbClr val="FF0000"/>
                </a:solidFill>
                <a:latin typeface="Arial" panose="020B0604020202020204" pitchFamily="34" charset="0"/>
                <a:cs typeface="Times New Roman" panose="02020603050405020304" pitchFamily="18" charset="0"/>
              </a:rPr>
              <a:t>T</a:t>
            </a:r>
            <a:r>
              <a:rPr sz="2700" dirty="0">
                <a:solidFill>
                  <a:srgbClr val="FF0000"/>
                </a:solidFill>
                <a:latin typeface="Arial" panose="020B0604020202020204" pitchFamily="34" charset="0"/>
                <a:cs typeface="Times New Roman" panose="02020603050405020304" pitchFamily="18" charset="0"/>
              </a:rPr>
              <a:t>h</a:t>
            </a:r>
            <a:r>
              <a:rPr lang="vi-VN" altLang="x-none" sz="2700" dirty="0">
                <a:solidFill>
                  <a:srgbClr val="FF0000"/>
                </a:solidFill>
                <a:latin typeface="Arial" panose="020B0604020202020204" pitchFamily="34" charset="0"/>
                <a:cs typeface="Times New Roman" panose="02020603050405020304" pitchFamily="18" charset="0"/>
              </a:rPr>
              <a:t>S. </a:t>
            </a:r>
            <a:r>
              <a:rPr sz="2700" dirty="0">
                <a:solidFill>
                  <a:srgbClr val="FF0000"/>
                </a:solidFill>
                <a:latin typeface="Arial" panose="020B0604020202020204" pitchFamily="34" charset="0"/>
                <a:cs typeface="Times New Roman" panose="02020603050405020304" pitchFamily="18" charset="0"/>
              </a:rPr>
              <a:t>LÊ NGỌC BẢO</a:t>
            </a:r>
            <a:endParaRPr sz="2700" dirty="0">
              <a:solidFill>
                <a:srgbClr val="FF0000"/>
              </a:solidFill>
              <a:latin typeface="Arial" panose="020B0604020202020204" pitchFamily="34" charset="0"/>
              <a:cs typeface="Times New Roman" panose="02020603050405020304" pitchFamily="18" charset="0"/>
            </a:endParaRPr>
          </a:p>
          <a:p>
            <a:pPr eaLnBrk="0" hangingPunct="0">
              <a:buNone/>
            </a:pPr>
            <a:r>
              <a:rPr sz="1400" dirty="0">
                <a:solidFill>
                  <a:srgbClr val="FF0000"/>
                </a:solidFill>
                <a:latin typeface="Arial" panose="020B0604020202020204" pitchFamily="34" charset="0"/>
                <a:cs typeface="Times New Roman" panose="02020603050405020304" pitchFamily="18" charset="0"/>
              </a:rPr>
              <a:t>HỌC ViỆN CÔNG NGHỆ BƯU CHÍNH ViỄN THÔNG CƠ SỎ TPHCM</a:t>
            </a:r>
            <a:endParaRPr lang="vi-VN" altLang="x-none" sz="1800" dirty="0">
              <a:solidFill>
                <a:srgbClr val="FF0000"/>
              </a:solidFill>
              <a:latin typeface="Arial" panose="020B0604020202020204" pitchFamily="34" charset="0"/>
              <a:ea typeface="Times New Roman" panose="02020603050405020304" pitchFamily="18" charset="0"/>
            </a:endParaRPr>
          </a:p>
        </p:txBody>
      </p:sp>
      <p:sp>
        <p:nvSpPr>
          <p:cNvPr id="2053" name="Rectangle 10"/>
          <p:cNvSpPr/>
          <p:nvPr/>
        </p:nvSpPr>
        <p:spPr>
          <a:xfrm>
            <a:off x="2362200" y="4022725"/>
            <a:ext cx="6781800" cy="1200150"/>
          </a:xfrm>
          <a:prstGeom prst="rect">
            <a:avLst/>
          </a:prstGeom>
          <a:noFill/>
          <a:ln w="9525">
            <a:noFill/>
          </a:ln>
        </p:spPr>
        <p:txBody>
          <a:bodyPr anchor="ctr" anchorCtr="0">
            <a:spAutoFit/>
          </a:bodyPr>
          <a:p>
            <a:pPr algn="l">
              <a:buNone/>
            </a:pPr>
            <a:endParaRPr lang="vi-VN" altLang="x-none" sz="3600" dirty="0">
              <a:solidFill>
                <a:srgbClr val="EBDDC3"/>
              </a:solidFill>
              <a:latin typeface="Arial" panose="020B0604020202020204" pitchFamily="34" charset="0"/>
              <a:cs typeface="Times New Roman" panose="02020603050405020304" pitchFamily="18" charset="0"/>
            </a:endParaRPr>
          </a:p>
          <a:p>
            <a:pPr eaLnBrk="0" hangingPunct="0">
              <a:buNone/>
            </a:pPr>
            <a:r>
              <a:rPr sz="3600" dirty="0">
                <a:latin typeface="Arial" panose="020B0604020202020204" pitchFamily="34" charset="0"/>
                <a:cs typeface="Times New Roman" panose="02020603050405020304" pitchFamily="18" charset="0"/>
              </a:rPr>
              <a:t>PHỤC HỒI VÀ CHỊU LỖI</a:t>
            </a:r>
            <a:endParaRPr sz="3600" dirty="0">
              <a:latin typeface="Arial" panose="020B0604020202020204" pitchFamily="34" charset="0"/>
              <a:ea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4" name="Rectangle 2"/>
          <p:cNvSpPr>
            <a:spLocks noGrp="1"/>
          </p:cNvSpPr>
          <p:nvPr>
            <p:ph type="title"/>
          </p:nvPr>
        </p:nvSpPr>
        <p:spPr>
          <a:ln/>
        </p:spPr>
        <p:txBody>
          <a:bodyPr vert="horz" wrap="square" lIns="91440" tIns="45720" rIns="91440" bIns="45720" anchor="ctr" anchorCtr="0"/>
          <a:p>
            <a:pPr eaLnBrk="1" hangingPunct="1"/>
            <a:r>
              <a:rPr dirty="0"/>
              <a:t>Độ tin tưởng - dependability</a:t>
            </a:r>
            <a:endParaRPr dirty="0"/>
          </a:p>
        </p:txBody>
      </p:sp>
      <p:sp>
        <p:nvSpPr>
          <p:cNvPr id="3075" name="Rectangle 3"/>
          <p:cNvSpPr>
            <a:spLocks noGrp="1"/>
          </p:cNvSpPr>
          <p:nvPr>
            <p:ph idx="1"/>
          </p:nvPr>
        </p:nvSpPr>
        <p:spPr>
          <a:ln/>
        </p:spPr>
        <p:txBody>
          <a:bodyPr vert="horz" wrap="square" lIns="91440" tIns="45720" rIns="91440" bIns="45720" anchor="t" anchorCtr="0"/>
          <a:p>
            <a:pPr eaLnBrk="1" hangingPunct="1">
              <a:buNone/>
            </a:pPr>
            <a:r>
              <a:rPr sz="2000" b="1" dirty="0"/>
              <a:t>Availability (độ sẵn có):</a:t>
            </a:r>
            <a:r>
              <a:rPr sz="2000" dirty="0"/>
              <a:t> xác xuất hệ thống hoạt động đúng tại một thời điểm bất kì và sẵn sàng thực hiện các chức năng của mình. </a:t>
            </a:r>
            <a:endParaRPr sz="2000" dirty="0"/>
          </a:p>
          <a:p>
            <a:pPr lvl="1" eaLnBrk="1" hangingPunct="1"/>
            <a:r>
              <a:rPr sz="1800" dirty="0"/>
              <a:t>ví dụ availability 99,999% có nghĩa là hệ thống sẽ hoạt động đúng trong 99,999% thời gian. </a:t>
            </a:r>
            <a:endParaRPr sz="1800" dirty="0"/>
          </a:p>
          <a:p>
            <a:pPr eaLnBrk="1" hangingPunct="1">
              <a:buNone/>
            </a:pPr>
            <a:r>
              <a:rPr sz="2000" b="1" dirty="0"/>
              <a:t>Reliability (độ tin cậy):</a:t>
            </a:r>
            <a:r>
              <a:rPr sz="2000" dirty="0"/>
              <a:t> năng lực của hệ thống trong việc chạy liên tục mà không gặp sự cố. </a:t>
            </a:r>
            <a:endParaRPr sz="2000" dirty="0"/>
          </a:p>
          <a:p>
            <a:pPr lvl="1" eaLnBrk="1" hangingPunct="1"/>
            <a:r>
              <a:rPr sz="1800" dirty="0"/>
              <a:t>Lưu ý rằng reliability không giống availability. </a:t>
            </a:r>
            <a:endParaRPr sz="1800" dirty="0"/>
          </a:p>
          <a:p>
            <a:pPr eaLnBrk="1" hangingPunct="1">
              <a:buNone/>
            </a:pPr>
            <a:r>
              <a:rPr sz="2000" b="1" dirty="0"/>
              <a:t>Safety (độ an toàn):</a:t>
            </a:r>
            <a:r>
              <a:rPr sz="2000" dirty="0"/>
              <a:t> khi một hệ thống (tạm thời) không thể chạy đúng, không có hậu quả gì nghiêm trọng xảy ra. Ví dụ bộ phận điều khiển một nhà máy điện hạt nhân đòi hỏi mức độ an toàn cao</a:t>
            </a:r>
            <a:endParaRPr sz="2000" dirty="0"/>
          </a:p>
          <a:p>
            <a:pPr eaLnBrk="1" hangingPunct="1">
              <a:buNone/>
            </a:pPr>
            <a:r>
              <a:rPr sz="2000" b="1" dirty="0"/>
              <a:t>Maintainability (khả năng bảo trì):</a:t>
            </a:r>
            <a:r>
              <a:rPr sz="2000" dirty="0"/>
              <a:t> một hệ thống trục trặc có thể sửa chữa dễ dàng đến đâu. Điều này đặc biệt hữu ích nếu muốn có sự hồi phục tự động sau sự cố. Và nó cũng dẫn đến availability cao.</a:t>
            </a:r>
            <a:endParaRPr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8" name="Title 1"/>
          <p:cNvSpPr>
            <a:spLocks noGrp="1"/>
          </p:cNvSpPr>
          <p:nvPr>
            <p:ph type="title"/>
          </p:nvPr>
        </p:nvSpPr>
        <p:spPr>
          <a:ln/>
        </p:spPr>
        <p:txBody>
          <a:bodyPr vert="horz" wrap="square" lIns="91440" tIns="45720" rIns="91440" bIns="45720" anchor="ctr" anchorCtr="0"/>
          <a:p>
            <a:r>
              <a:rPr dirty="0"/>
              <a:t>Các mô hình chịu lỗi</a:t>
            </a:r>
            <a:endParaRPr dirty="0"/>
          </a:p>
        </p:txBody>
      </p:sp>
      <p:sp>
        <p:nvSpPr>
          <p:cNvPr id="4099" name="Content Placeholder 2"/>
          <p:cNvSpPr>
            <a:spLocks noGrp="1"/>
          </p:cNvSpPr>
          <p:nvPr>
            <p:ph idx="1"/>
          </p:nvPr>
        </p:nvSpPr>
        <p:spPr>
          <a:xfrm>
            <a:off x="206375" y="1052513"/>
            <a:ext cx="8678863" cy="5610225"/>
          </a:xfrm>
          <a:ln/>
        </p:spPr>
        <p:txBody>
          <a:bodyPr vert="horz" wrap="square" lIns="91440" tIns="45720" rIns="91440" bIns="45720" anchor="t" anchorCtr="0"/>
          <a:p>
            <a:pPr>
              <a:buFont typeface="Wingdings" panose="05000000000000000000" pitchFamily="2" charset="2"/>
              <a:buChar char="q"/>
            </a:pPr>
            <a:r>
              <a:rPr sz="2000" dirty="0"/>
              <a:t>Xét về tần suất, chia thành ba loại sau:</a:t>
            </a:r>
            <a:endParaRPr sz="2000" dirty="0"/>
          </a:p>
          <a:p>
            <a:pPr>
              <a:buFont typeface="Wingdings" panose="05000000000000000000" pitchFamily="2" charset="2"/>
              <a:buChar char="Ø"/>
            </a:pPr>
            <a:r>
              <a:rPr sz="2000" dirty="0"/>
              <a:t>Lỗi nhất thời: Là loại lỗi xảy ra một lần sau đó không xuất hiện lại.</a:t>
            </a:r>
            <a:endParaRPr sz="2000" dirty="0"/>
          </a:p>
          <a:p>
            <a:pPr>
              <a:buFont typeface="Wingdings" panose="05000000000000000000" pitchFamily="2" charset="2"/>
              <a:buChar char="Ø"/>
            </a:pPr>
            <a:r>
              <a:rPr sz="2000" dirty="0"/>
              <a:t>Lỗi lặp: Là loại lỗi mà chúng xuất hiện nhiều lần.  Lỗi này thường gây ra các hậu quả nghiêm trọng vì chúng rất khó xác định được.</a:t>
            </a:r>
            <a:endParaRPr sz="2000" dirty="0"/>
          </a:p>
          <a:p>
            <a:pPr>
              <a:buFont typeface="Wingdings" panose="05000000000000000000" pitchFamily="2" charset="2"/>
              <a:buChar char="Ø"/>
            </a:pPr>
            <a:r>
              <a:rPr sz="2000" dirty="0"/>
              <a:t>Lỗi lâu dài: lỗi vẫn tồn tại ngay cả khi thành phần gây lỗi đó đã được sửa chữa.</a:t>
            </a:r>
            <a:endParaRPr sz="2000" dirty="0"/>
          </a:p>
          <a:p>
            <a:pPr>
              <a:buFont typeface="Wingdings" panose="05000000000000000000" pitchFamily="2" charset="2"/>
              <a:buChar char="q"/>
            </a:pPr>
            <a:r>
              <a:rPr sz="2000" dirty="0"/>
              <a:t>Xét về mức độ, lỗi được phân thành năm loại sau:</a:t>
            </a:r>
            <a:endParaRPr sz="2000" dirty="0"/>
          </a:p>
          <a:p>
            <a:pPr>
              <a:buFont typeface="Wingdings" panose="05000000000000000000" pitchFamily="2" charset="2"/>
              <a:buChar char="Ø"/>
            </a:pPr>
            <a:r>
              <a:rPr sz="2000" dirty="0"/>
              <a:t>Máy chủ bị lỗi nghiêm trọng : Máy chủ có thể bị treo và dừng mọi hoạt động cung cấp dịch vụ, cách duy nhất để giải quyết vấn đề này là khởi động lại.</a:t>
            </a:r>
            <a:endParaRPr sz="2000" dirty="0"/>
          </a:p>
          <a:p>
            <a:pPr>
              <a:buFont typeface="Wingdings" panose="05000000000000000000" pitchFamily="2" charset="2"/>
              <a:buChar char="Ø"/>
            </a:pPr>
            <a:r>
              <a:rPr sz="2000" dirty="0"/>
              <a:t>Máy chủ xử lý lỗi: Máy chủ không nhận được yêu cầu từ máy trạm, nhận được yêu cầu nhưng không thể trả lời hoặc không thể trả về kết quả xử lý cho máy trạm.  Trong trường hợp này, thường thường đó là các lỗi mạng.</a:t>
            </a:r>
            <a:endParaRPr sz="2000" dirty="0"/>
          </a:p>
          <a:p>
            <a:pPr>
              <a:buFont typeface="Wingdings" panose="05000000000000000000" pitchFamily="2" charset="2"/>
              <a:buChar char="Ø"/>
            </a:pPr>
            <a:r>
              <a:rPr sz="2000" dirty="0"/>
              <a:t>Lỗi thời gian: Máy chủ không đáp ứng được thời gian xử lý yêu cầu.</a:t>
            </a:r>
            <a:endParaRPr sz="2000" dirty="0"/>
          </a:p>
          <a:p>
            <a:pPr>
              <a:buFont typeface="Wingdings" panose="05000000000000000000" pitchFamily="2" charset="2"/>
              <a:buChar char="Ø"/>
            </a:pPr>
            <a:r>
              <a:rPr sz="2000" dirty="0"/>
              <a:t>Lỗi trả kết quả xử lý: Thông tin trả về của máy chủ không chính xác.</a:t>
            </a:r>
            <a:endParaRPr sz="2000" dirty="0"/>
          </a:p>
          <a:p>
            <a:pPr>
              <a:buFont typeface="Wingdings" panose="05000000000000000000" pitchFamily="2" charset="2"/>
              <a:buChar char="Ø"/>
            </a:pPr>
            <a:r>
              <a:rPr sz="2000" dirty="0"/>
              <a:t>Lỗi bất thường: Máy chủ trả về các giá trị không mong muốn và những giá trị đó chưa từng xảy ra. Việc xác định nguyên nhân và biện pháp xử  lý các lỗi này rất  khó.</a:t>
            </a:r>
            <a:endParaRPr sz="2000" dirty="0"/>
          </a:p>
          <a:p>
            <a:pPr>
              <a:buChar char="•"/>
            </a:pPr>
            <a:endParaRPr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2" name="Title 1"/>
          <p:cNvSpPr>
            <a:spLocks noGrp="1"/>
          </p:cNvSpPr>
          <p:nvPr>
            <p:ph type="title"/>
          </p:nvPr>
        </p:nvSpPr>
        <p:spPr>
          <a:ln/>
        </p:spPr>
        <p:txBody>
          <a:bodyPr vert="horz" wrap="square" lIns="91440" tIns="45720" rIns="91440" bIns="45720" anchor="ctr" anchorCtr="0"/>
          <a:p>
            <a:r>
              <a:rPr dirty="0"/>
              <a:t>Che dấu lỗi bằng biện pháp dư thừa</a:t>
            </a:r>
            <a:endParaRPr dirty="0"/>
          </a:p>
        </p:txBody>
      </p:sp>
      <p:pic>
        <p:nvPicPr>
          <p:cNvPr id="5123" name="Picture 2"/>
          <p:cNvPicPr>
            <a:picLocks noChangeAspect="1"/>
          </p:cNvPicPr>
          <p:nvPr/>
        </p:nvPicPr>
        <p:blipFill>
          <a:blip r:embed="rId1"/>
          <a:stretch>
            <a:fillRect/>
          </a:stretch>
        </p:blipFill>
        <p:spPr>
          <a:xfrm>
            <a:off x="1074738" y="914400"/>
            <a:ext cx="7053262" cy="3324225"/>
          </a:xfrm>
          <a:prstGeom prst="rect">
            <a:avLst/>
          </a:prstGeom>
          <a:noFill/>
          <a:ln w="9525">
            <a:noFill/>
          </a:ln>
        </p:spPr>
      </p:pic>
      <p:sp>
        <p:nvSpPr>
          <p:cNvPr id="5124" name="Rectangle 6"/>
          <p:cNvSpPr/>
          <p:nvPr/>
        </p:nvSpPr>
        <p:spPr>
          <a:xfrm>
            <a:off x="812800" y="4630738"/>
            <a:ext cx="7721600" cy="1938337"/>
          </a:xfrm>
          <a:prstGeom prst="rect">
            <a:avLst/>
          </a:prstGeom>
          <a:noFill/>
          <a:ln w="9525">
            <a:noFill/>
          </a:ln>
        </p:spPr>
        <p:txBody>
          <a:bodyPr>
            <a:spAutoFit/>
          </a:bodyPr>
          <a:p>
            <a:pPr algn="just"/>
            <a:r>
              <a:rPr sz="2000" dirty="0">
                <a:latin typeface="Times New Roman" panose="02020603050405020304" pitchFamily="18" charset="0"/>
              </a:rPr>
              <a:t>Kỹ thuật dư thừa theo kiểu chuyển mạch. Bình thường hệ thống chỉ bao gồm 3 thành phần chính A, B, C. Để đảm bảo khả năng chịu lỗi, chúng    ta thêm các thành phần tương ứng với A, B, C và duy trì ở trạng thái dự phòng. Khi có lỗi xảy ra, hệ thống sẽ tự động chuyển đến một trong các thành phần dư thừa  tương ứng, sau khi khắc phục xong lỗi, hệ thống sẽ  chuyển về  xử lý trên các thành phần  chính của hệ thống.</a:t>
            </a:r>
            <a:endParaRPr sz="2000" dirty="0">
              <a:latin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6" name="Title 1"/>
          <p:cNvSpPr>
            <a:spLocks noGrp="1"/>
          </p:cNvSpPr>
          <p:nvPr>
            <p:ph type="title"/>
          </p:nvPr>
        </p:nvSpPr>
        <p:spPr>
          <a:ln/>
        </p:spPr>
        <p:txBody>
          <a:bodyPr vert="horz" wrap="square" lIns="91440" tIns="45720" rIns="91440" bIns="45720" anchor="ctr" anchorCtr="0"/>
          <a:p>
            <a:r>
              <a:rPr dirty="0"/>
              <a:t>Tiến trình bền bỉ</a:t>
            </a:r>
            <a:endParaRPr dirty="0"/>
          </a:p>
        </p:txBody>
      </p:sp>
      <p:sp>
        <p:nvSpPr>
          <p:cNvPr id="3" name="Content Placeholder 2"/>
          <p:cNvSpPr>
            <a:spLocks noGrp="1"/>
          </p:cNvSpPr>
          <p:nvPr>
            <p:ph idx="1"/>
          </p:nvPr>
        </p:nvSpPr>
        <p:spPr>
          <a:xfrm>
            <a:off x="206375" y="1198563"/>
            <a:ext cx="8678863" cy="5116513"/>
          </a:xfrm>
        </p:spPr>
        <p:txBody>
          <a:bodyPr vert="horz" wrap="square" lIns="91440" tIns="45720" rIns="91440" bIns="45720" numCol="1" anchor="t" anchorCtr="0" compatLnSpc="1"/>
          <a:lstStyle/>
          <a:p>
            <a:pPr marL="342900" marR="0" lvl="0" indent="5080" algn="l" defTabSz="914400" rtl="0" eaLnBrk="0" fontAlgn="base" latinLnBrk="0" hangingPunct="0">
              <a:lnSpc>
                <a:spcPct val="100000"/>
              </a:lnSpc>
              <a:spcBef>
                <a:spcPct val="20000"/>
              </a:spcBef>
              <a:spcAft>
                <a:spcPct val="0"/>
              </a:spcAft>
              <a:buClr>
                <a:schemeClr val="accent2"/>
              </a:buClr>
              <a:buSzTx/>
              <a:buFontTx/>
              <a:buNone/>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Tính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năng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chịu</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lỗi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trong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hệ</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thống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phân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tán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là</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việc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phòng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chống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và</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khắc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phục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lỗi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Vớiphương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pháp</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dư</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thừa</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vật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lý</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khá</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tốn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kém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Một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số</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giải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pháp</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mềm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để</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giải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quyết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vấn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đề</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lỗi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trong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hệ</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thống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phân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tán</a:t>
            </a:r>
            <a:endParaRPr kumimoji="0" lang="en-US" sz="2000" b="0" i="0" u="none" strike="noStrike" kern="0" cap="none" spc="0" normalizeH="0" baseline="0" noProof="0" dirty="0" smtClean="0">
              <a:ln>
                <a:noFill/>
              </a:ln>
              <a:solidFill>
                <a:schemeClr val="tx1"/>
              </a:solidFill>
              <a:effectLst/>
              <a:uLnTx/>
              <a:uFillTx/>
              <a:latin typeface="+mn-lt"/>
              <a:ea typeface="+mn-ea"/>
              <a:cs typeface="+mn-cs"/>
            </a:endParaRPr>
          </a:p>
          <a:p>
            <a:pPr marL="1600200" marR="0" lvl="3" indent="-228600" algn="l" defTabSz="914400" rtl="0" eaLnBrk="0" fontAlgn="base" latinLnBrk="0" hangingPunct="0">
              <a:lnSpc>
                <a:spcPct val="100000"/>
              </a:lnSpc>
              <a:spcBef>
                <a:spcPct val="20000"/>
              </a:spcBef>
              <a:spcAft>
                <a:spcPct val="0"/>
              </a:spcAft>
              <a:buClr>
                <a:schemeClr val="accent2"/>
              </a:buClr>
              <a:buSzTx/>
              <a:buFontTx/>
              <a:buChar char="–"/>
              <a:defRPr/>
            </a:pPr>
            <a:r>
              <a:rPr kumimoji="0" lang="en-US" sz="2000" b="0" i="1" u="none" strike="noStrike" kern="0" cap="none" spc="0" normalizeH="0" baseline="0" noProof="0" dirty="0" err="1" smtClean="0">
                <a:ln>
                  <a:noFill/>
                </a:ln>
                <a:solidFill>
                  <a:schemeClr val="tx1"/>
                </a:solidFill>
                <a:effectLst/>
                <a:uLnTx/>
                <a:uFillTx/>
                <a:latin typeface="+mn-lt"/>
              </a:rPr>
              <a:t>Những</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vấn</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đề</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thiết</a:t>
            </a:r>
            <a:r>
              <a:rPr kumimoji="0" lang="en-US" sz="2000" b="0" i="1" u="none" strike="noStrike" kern="0" cap="none" spc="0" normalizeH="0" baseline="0" noProof="0" dirty="0" smtClean="0">
                <a:ln>
                  <a:noFill/>
                </a:ln>
                <a:solidFill>
                  <a:schemeClr val="tx1"/>
                </a:solidFill>
                <a:effectLst/>
                <a:uLnTx/>
                <a:uFillTx/>
                <a:latin typeface="+mn-lt"/>
              </a:rPr>
              <a:t> </a:t>
            </a:r>
            <a:r>
              <a:rPr kumimoji="0" lang="en-US" sz="2000" b="0" i="1" u="none" strike="noStrike" kern="0" cap="none" spc="0" normalizeH="0" baseline="0" noProof="0" dirty="0" err="1" smtClean="0">
                <a:ln>
                  <a:noFill/>
                </a:ln>
                <a:solidFill>
                  <a:schemeClr val="tx1"/>
                </a:solidFill>
                <a:effectLst/>
                <a:uLnTx/>
                <a:uFillTx/>
                <a:latin typeface="+mn-lt"/>
              </a:rPr>
              <a:t>kế</a:t>
            </a:r>
            <a:endParaRPr kumimoji="0" lang="en-US" sz="2000" b="0" i="0" u="none" strike="noStrike" kern="0" cap="none" spc="0" normalizeH="0" baseline="0" noProof="0" dirty="0" smtClean="0">
              <a:ln>
                <a:noFill/>
              </a:ln>
              <a:solidFill>
                <a:schemeClr val="tx1"/>
              </a:solidFill>
              <a:effectLst/>
              <a:uLnTx/>
              <a:uFillTx/>
              <a:latin typeface="+mn-lt"/>
            </a:endParaRPr>
          </a:p>
          <a:p>
            <a:pPr marL="342900" marR="0" lvl="0" indent="-342900" algn="l" defTabSz="914400" rtl="0" eaLnBrk="0" fontAlgn="base" latinLnBrk="0" hangingPunct="0">
              <a:lnSpc>
                <a:spcPct val="100000"/>
              </a:lnSpc>
              <a:spcBef>
                <a:spcPct val="20000"/>
              </a:spcBef>
              <a:spcAft>
                <a:spcPct val="0"/>
              </a:spcAft>
              <a:buClr>
                <a:schemeClr val="accent2"/>
              </a:buClr>
              <a:buSzTx/>
              <a:buFontTx/>
              <a:buChar char="•"/>
              <a:defRPr/>
            </a:pPr>
            <a:r>
              <a:rPr kumimoji="0" lang="en-US" sz="2000" b="0" i="0" u="none" strike="noStrike" kern="0" cap="none" spc="0" normalizeH="0" baseline="0" noProof="0" dirty="0" err="1" smtClean="0">
                <a:ln>
                  <a:noFill/>
                </a:ln>
                <a:solidFill>
                  <a:schemeClr val="tx1"/>
                </a:solidFill>
                <a:effectLst/>
                <a:uLnTx/>
                <a:uFillTx/>
                <a:latin typeface="+mn-lt"/>
                <a:ea typeface="+mn-ea"/>
                <a:cs typeface="+mn-cs"/>
              </a:rPr>
              <a:t>Giải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pháp</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chính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trong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việc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chống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lỗi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là</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tổ</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chức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một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số</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tiến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trình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giống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nhau</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thành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nhóm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xử</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lý</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Khi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có</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thông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điệp</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được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gửi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tới</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thì</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tất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cả</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thành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viên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trong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nhóm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đều</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nhận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được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thông</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điệp</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đó</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Một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tiến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trình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có</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thể</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là</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thành</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viên</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của</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một</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số</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nhóm</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khác</a:t>
            </a:r>
            <a:r>
              <a:rPr kumimoji="0" lang="en-US" sz="2000" b="0" i="0" u="none" strike="noStrike" kern="0" cap="none" spc="0" normalizeH="0" baseline="0" noProof="0" dirty="0" smtClean="0">
                <a:ln>
                  <a:noFill/>
                </a:ln>
                <a:solidFill>
                  <a:schemeClr val="tx1"/>
                </a:solidFill>
                <a:effectLst/>
                <a:uLnTx/>
                <a:uFillTx/>
                <a:latin typeface="+mn-lt"/>
                <a:ea typeface="+mn-ea"/>
                <a:cs typeface="+mn-cs"/>
              </a:rPr>
              <a:t> </a:t>
            </a:r>
            <a:r>
              <a:rPr kumimoji="0" lang="en-US" sz="2000" b="0" i="0" u="none" strike="noStrike" kern="0" cap="none" spc="0" normalizeH="0" baseline="0" noProof="0" dirty="0" err="1" smtClean="0">
                <a:ln>
                  <a:noFill/>
                </a:ln>
                <a:solidFill>
                  <a:schemeClr val="tx1"/>
                </a:solidFill>
                <a:effectLst/>
                <a:uLnTx/>
                <a:uFillTx/>
                <a:latin typeface="+mn-lt"/>
                <a:ea typeface="+mn-ea"/>
                <a:cs typeface="+mn-cs"/>
              </a:rPr>
              <a:t>nhau</a:t>
            </a:r>
            <a:r>
              <a:rPr kumimoji="0" lang="en-US" sz="2000" b="0" i="0" u="none" strike="noStrike" kern="0" cap="none" spc="0" normalizeH="0" baseline="0" noProof="0" dirty="0" smtClean="0">
                <a:ln>
                  <a:noFill/>
                </a:ln>
                <a:solidFill>
                  <a:schemeClr val="tx1"/>
                </a:solidFill>
                <a:effectLst/>
                <a:uLnTx/>
                <a:uFillTx/>
                <a:latin typeface="+mn-lt"/>
                <a:ea typeface="+mn-ea"/>
                <a:cs typeface="+mn-cs"/>
              </a:rPr>
              <a:t>.</a:t>
            </a:r>
            <a:endParaRPr kumimoji="0" lang="en-US" sz="2000" b="0" i="0" u="none" strike="noStrike" kern="0" cap="none" spc="0" normalizeH="0" baseline="0" noProof="0" dirty="0">
              <a:ln>
                <a:noFill/>
              </a:ln>
              <a:solidFill>
                <a:schemeClr val="tx1"/>
              </a:solidFill>
              <a:effectLst/>
              <a:uLnTx/>
              <a:uFillTx/>
              <a:latin typeface="+mn-lt"/>
              <a:ea typeface="+mn-ea"/>
              <a:cs typeface="+mn-cs"/>
            </a:endParaRPr>
          </a:p>
        </p:txBody>
      </p:sp>
      <p:pic>
        <p:nvPicPr>
          <p:cNvPr id="6148" name="image69.png"/>
          <p:cNvPicPr>
            <a:picLocks noChangeAspect="1"/>
          </p:cNvPicPr>
          <p:nvPr/>
        </p:nvPicPr>
        <p:blipFill>
          <a:blip r:embed="rId1"/>
          <a:stretch>
            <a:fillRect/>
          </a:stretch>
        </p:blipFill>
        <p:spPr>
          <a:xfrm>
            <a:off x="2249488" y="3857625"/>
            <a:ext cx="5545137" cy="2673350"/>
          </a:xfrm>
          <a:prstGeom prst="rect">
            <a:avLst/>
          </a:prstGeom>
          <a:noFill/>
          <a:ln w="9525">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0" name="Content Placeholder 2"/>
          <p:cNvSpPr>
            <a:spLocks noGrp="1"/>
          </p:cNvSpPr>
          <p:nvPr>
            <p:ph idx="1"/>
          </p:nvPr>
        </p:nvSpPr>
        <p:spPr>
          <a:xfrm>
            <a:off x="206375" y="1125538"/>
            <a:ext cx="8678863" cy="5732462"/>
          </a:xfrm>
          <a:ln/>
        </p:spPr>
        <p:txBody>
          <a:bodyPr vert="horz" wrap="square" lIns="91440" tIns="45720" rIns="91440" bIns="45720" anchor="t" anchorCtr="0"/>
          <a:p>
            <a:pPr lvl="3"/>
            <a:r>
              <a:rPr i="1" dirty="0"/>
              <a:t>Che giấu lỗi và nhân bản</a:t>
            </a:r>
            <a:endParaRPr dirty="0"/>
          </a:p>
          <a:p>
            <a:r>
              <a:rPr sz="2000" dirty="0"/>
              <a:t>Việc che giấu lỗi tập trung vào trường hợp có tiến trình  bị lỗi. Tuy nhiên trước hết cần phải xem xét các trường hợp lỗi truyền tin. Sử dụng nhóm tiến trình cũng là một trong các biện pháp che giấu lỗi, nhóm các tiến trình giống nhau sẽ che giấu một tiến trình nào đó bị lỗi. Nhân bản một tiến trình sau đó gộp chúng thành một nhóm, có hai phương pháp nhân bản: giao thức dựa trên thành phần chính (primary-based protocol) và giao thức dựa trên ghi nhân bản (replicated-write protocol).</a:t>
            </a:r>
            <a:endParaRPr sz="2000" dirty="0"/>
          </a:p>
          <a:p>
            <a:r>
              <a:rPr sz="2000" dirty="0"/>
              <a:t>Trong phương pháp che giấu lỗi dựa trên thành phần chính, các tiến trình trong nhóm tổ chức theo mô hình phân cấp. Một tiến trình đóng vai trò tiến trình chính có nhiệm vụ điều phối tất cả các thao tác ghi. Nếu tiến trình chính của nhóm dừng hoạt động thì các tiến trình sao lưu sẽ thực hiện giải thuật bầu chọn để lựa chọn tiến trình chính mới. Nếu dựa trên ghi nhân bản thì các tiến trình trong nhóm tổ chức theo mô  hình nhóm ngang hàng, vấn đề nằm ở câu hỏi cần nhân bản với số lượng là bao nhiêu.</a:t>
            </a:r>
            <a:endParaRPr sz="2000" dirty="0"/>
          </a:p>
          <a:p>
            <a:endParaRPr sz="2000" dirty="0"/>
          </a:p>
        </p:txBody>
      </p:sp>
      <p:sp>
        <p:nvSpPr>
          <p:cNvPr id="7171" name="Title 1"/>
          <p:cNvSpPr>
            <a:spLocks noGrp="1"/>
          </p:cNvSpPr>
          <p:nvPr>
            <p:ph type="title"/>
          </p:nvPr>
        </p:nvSpPr>
        <p:spPr>
          <a:ln/>
        </p:spPr>
        <p:txBody>
          <a:bodyPr vert="horz" wrap="square" lIns="91440" tIns="45720" rIns="91440" bIns="45720" anchor="ctr" anchorCtr="0"/>
          <a:p>
            <a:r>
              <a:rPr dirty="0"/>
              <a:t>Tiến trình bền bỉ</a:t>
            </a:r>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Content Placeholder 2"/>
          <p:cNvSpPr>
            <a:spLocks noGrp="1"/>
          </p:cNvSpPr>
          <p:nvPr>
            <p:ph idx="1"/>
          </p:nvPr>
        </p:nvSpPr>
        <p:spPr>
          <a:xfrm>
            <a:off x="206375" y="1038225"/>
            <a:ext cx="8678863" cy="5116513"/>
          </a:xfrm>
          <a:ln/>
        </p:spPr>
        <p:txBody>
          <a:bodyPr vert="horz" wrap="square" lIns="91440" tIns="45720" rIns="91440" bIns="45720" anchor="t" anchorCtr="0"/>
          <a:p>
            <a:pPr lvl="3"/>
            <a:r>
              <a:rPr sz="1800" i="1" dirty="0"/>
              <a:t>Thỏa thuận trong các hệ thống lỗi</a:t>
            </a:r>
            <a:endParaRPr sz="1800" dirty="0"/>
          </a:p>
          <a:p>
            <a:pPr>
              <a:buFont typeface="Wingdings" panose="05000000000000000000" pitchFamily="2" charset="2"/>
              <a:buChar char="q"/>
            </a:pPr>
            <a:r>
              <a:rPr sz="1800" dirty="0"/>
              <a:t>Giả sử hệ thống gồm N tiến trình, mỗi tiến trình i cung cấp giá trị Vi cho các  tiến trình khác, mục tiêu cần đạt trong thỏa thuận lỗi sẽ được thực hiện bằng cách cho phép mỗi tiến trình xây dựng vector V[N] với V[i]=Vi nếu tiến trình i không lỗi và   V[i] không xác định nếu tiến trình i bị lỗi. Quá trình thỏa thuận sẽ được thực hiện theo bốn bước :</a:t>
            </a:r>
            <a:endParaRPr sz="1800" dirty="0"/>
          </a:p>
          <a:p>
            <a:pPr>
              <a:buChar char="•"/>
            </a:pPr>
            <a:r>
              <a:rPr sz="1800" dirty="0"/>
              <a:t>Bước 1: Mỗi tiến trình i không lỗi gửi giá trị Vi cho các tiến trình khác, tiến trình lỗi gửi giá trị bất kỳ</a:t>
            </a:r>
            <a:endParaRPr sz="1800" dirty="0"/>
          </a:p>
          <a:p>
            <a:pPr>
              <a:buChar char="•"/>
            </a:pPr>
            <a:r>
              <a:rPr sz="1800" dirty="0"/>
              <a:t>Bước 2: Kết quả nhận được từ bước 1 sẽ tập hợp lại thành vector </a:t>
            </a:r>
            <a:endParaRPr sz="1800" dirty="0"/>
          </a:p>
          <a:p>
            <a:pPr>
              <a:buChar char="•"/>
            </a:pPr>
            <a:r>
              <a:rPr sz="1800" dirty="0"/>
              <a:t>Bước 3: Mỗi tiến trình gửi Vector bước 2 cho các tiến trình khác</a:t>
            </a:r>
            <a:endParaRPr sz="1800" dirty="0"/>
          </a:p>
          <a:p>
            <a:pPr>
              <a:buChar char="•"/>
            </a:pPr>
            <a:r>
              <a:rPr sz="1800" dirty="0"/>
              <a:t>Bước 4: Mỗi tiến trình kiểm tra phần tử thứ I trong các Vector nhận được ở bước 3, nếu kết quả kiểm tra chiếm đa số thì đặt giá trị vào Vector kết quả thỏa thuận, nếu không thì đặt giá trị UNKNOWN.</a:t>
            </a:r>
            <a:endParaRPr sz="1800" dirty="0"/>
          </a:p>
          <a:p>
            <a:pPr>
              <a:buChar char="•"/>
            </a:pPr>
            <a:endParaRPr sz="1800" dirty="0"/>
          </a:p>
        </p:txBody>
      </p:sp>
      <p:sp>
        <p:nvSpPr>
          <p:cNvPr id="8195" name="Title 1"/>
          <p:cNvSpPr>
            <a:spLocks noGrp="1"/>
          </p:cNvSpPr>
          <p:nvPr>
            <p:ph type="title"/>
          </p:nvPr>
        </p:nvSpPr>
        <p:spPr>
          <a:xfrm>
            <a:off x="0" y="0"/>
            <a:ext cx="9144000" cy="1089025"/>
          </a:xfrm>
          <a:ln/>
        </p:spPr>
        <p:txBody>
          <a:bodyPr vert="horz" wrap="square" lIns="91440" tIns="45720" rIns="91440" bIns="45720" anchor="ctr" anchorCtr="0"/>
          <a:p>
            <a:r>
              <a:rPr dirty="0"/>
              <a:t>Tiến trình bền bỉ</a:t>
            </a:r>
            <a:endParaRPr dirty="0"/>
          </a:p>
        </p:txBody>
      </p:sp>
      <p:pic>
        <p:nvPicPr>
          <p:cNvPr id="8196" name="image70.png"/>
          <p:cNvPicPr>
            <a:picLocks noChangeAspect="1"/>
          </p:cNvPicPr>
          <p:nvPr/>
        </p:nvPicPr>
        <p:blipFill>
          <a:blip r:embed="rId1"/>
          <a:stretch>
            <a:fillRect/>
          </a:stretch>
        </p:blipFill>
        <p:spPr>
          <a:xfrm>
            <a:off x="2840038" y="4364038"/>
            <a:ext cx="3662362" cy="2493962"/>
          </a:xfrm>
          <a:prstGeom prst="rect">
            <a:avLst/>
          </a:prstGeom>
          <a:noFill/>
          <a:ln w="9525">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Content Placeholder 2"/>
          <p:cNvSpPr>
            <a:spLocks noGrp="1"/>
          </p:cNvSpPr>
          <p:nvPr>
            <p:ph idx="1"/>
          </p:nvPr>
        </p:nvSpPr>
        <p:spPr>
          <a:ln/>
        </p:spPr>
        <p:txBody>
          <a:bodyPr vert="horz" wrap="square" lIns="91440" tIns="45720" rIns="91440" bIns="45720" anchor="t" anchorCtr="0"/>
          <a:p>
            <a:pPr lvl="3"/>
            <a:r>
              <a:rPr sz="1800" i="1" dirty="0"/>
              <a:t>Phát hiện lỗi</a:t>
            </a:r>
            <a:endParaRPr sz="1800" dirty="0"/>
          </a:p>
          <a:p>
            <a:r>
              <a:rPr sz="1800" dirty="0"/>
              <a:t>Phát hiện lỗi là một trong những tính năng quan trọng hàng đầu trong khả năng chịu lỗi của hệ thống phân tán, nó đảm bảo khả năng phát hiện kịp thời những thành phần bị lỗi (hoặc có khả năng gây ra lỗi), từ đó thông báo đến các thành phần khác có liên quan hoặc thông báo cho người quản trị hệ thống. Việc phát hiện lỗi có thể  dựa  trên các thông tin trạng thái, ngưỡng tới hạn hoặc các tiến trình sử dụng kỹ thuật trí tuệ nhân tạo, khi có lỗi xảy ra cần phải thực hiện các thao tác trong qui trình sửa lỗi.</a:t>
            </a:r>
            <a:endParaRPr sz="1800" dirty="0"/>
          </a:p>
          <a:p>
            <a:r>
              <a:rPr sz="1800" dirty="0"/>
              <a:t>Chỉ cần tối thiểu hai cơ chế để phát hiện lỗi: Chủ động gửi thông điệp hỏi “IS ALIVE” hoặc thụ động nhận thông điệp đó từ tiến tình khác, trong thực tế thường dùng cơ chế thứ nhất (PING). Mỗi nút cần thường xuyên trao đổi thông tin với các nút có liên quan. Phải phân biệt được lỗi mạng hay lỗi trên mỗi nút mạng, bất kỳ thành   viên nào phát hiện được lỗi lỗi thì phải thông báo tới các nút có liên quan.</a:t>
            </a:r>
            <a:endParaRPr sz="1800" dirty="0"/>
          </a:p>
          <a:p>
            <a:endParaRPr sz="1800" dirty="0"/>
          </a:p>
        </p:txBody>
      </p:sp>
      <p:sp>
        <p:nvSpPr>
          <p:cNvPr id="9219" name="Title 1"/>
          <p:cNvSpPr>
            <a:spLocks noGrp="1"/>
          </p:cNvSpPr>
          <p:nvPr>
            <p:ph type="title"/>
          </p:nvPr>
        </p:nvSpPr>
        <p:spPr>
          <a:ln/>
        </p:spPr>
        <p:txBody>
          <a:bodyPr vert="horz" wrap="square" lIns="91440" tIns="45720" rIns="91440" bIns="45720" anchor="ctr" anchorCtr="0"/>
          <a:p>
            <a:r>
              <a:rPr dirty="0"/>
              <a:t>Tiến trình bền bỉ</a:t>
            </a:r>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Title 1"/>
          <p:cNvSpPr>
            <a:spLocks noGrp="1"/>
          </p:cNvSpPr>
          <p:nvPr>
            <p:ph type="title"/>
          </p:nvPr>
        </p:nvSpPr>
        <p:spPr>
          <a:ln/>
        </p:spPr>
        <p:txBody>
          <a:bodyPr vert="horz" wrap="square" lIns="91440" tIns="45720" rIns="91440" bIns="45720" anchor="ctr" anchorCtr="0"/>
          <a:p>
            <a:r>
              <a:rPr dirty="0"/>
              <a:t>Truyền thông khách chủ tin cậy</a:t>
            </a:r>
            <a:endParaRPr dirty="0"/>
          </a:p>
        </p:txBody>
      </p:sp>
      <p:sp>
        <p:nvSpPr>
          <p:cNvPr id="10243" name="Content Placeholder 2"/>
          <p:cNvSpPr>
            <a:spLocks noGrp="1"/>
          </p:cNvSpPr>
          <p:nvPr>
            <p:ph idx="1"/>
          </p:nvPr>
        </p:nvSpPr>
        <p:spPr>
          <a:ln/>
        </p:spPr>
        <p:txBody>
          <a:bodyPr vert="horz" wrap="square" lIns="91440" tIns="45720" rIns="91440" bIns="45720" anchor="t" anchorCtr="0"/>
          <a:p>
            <a:pPr lvl="3"/>
            <a:r>
              <a:rPr sz="1800" i="1" dirty="0"/>
              <a:t>Truyền thông điểm – điểm</a:t>
            </a:r>
            <a:endParaRPr sz="1800" dirty="0"/>
          </a:p>
          <a:p>
            <a:r>
              <a:rPr sz="1800" dirty="0"/>
              <a:t>Trong hệ phân tán, truyền tin điểm - điểm tin cậy được thiết lập bằng cách sử dụng các giao thức truyền tin có liên kết như TCP. Giao thức TCP che giấu được lỗi bỏ sót bằng cách dùng cơ chế thông báo số tuần tự của đoạn tin và thực hiện truyền lại. TCP không khắc phục được treo hệ thống. Khi hệ thống bị treo thì liên kết nối TCP sẽ  bị hủy bỏ. Cách duy nhất để che giấu lỗi đó là hệ thống phải có khả năng tự động tạo một liên kết mới.</a:t>
            </a:r>
            <a:endParaRPr sz="1800" dirty="0"/>
          </a:p>
          <a:p>
            <a:pPr lvl="3"/>
            <a:r>
              <a:rPr sz="1800" i="1" dirty="0"/>
              <a:t>Các tình huống lỗi trong gọi thủ tục từ xa</a:t>
            </a:r>
            <a:endParaRPr sz="1800" dirty="0"/>
          </a:p>
          <a:p>
            <a:r>
              <a:rPr sz="1800" dirty="0"/>
              <a:t>Quá trình gọi thủ tục từ xa bao gồm nhiều công đoạn và có thể xảy ra các lỗi sau:</a:t>
            </a:r>
            <a:endParaRPr sz="1800" dirty="0"/>
          </a:p>
          <a:p>
            <a:endParaRPr sz="1800" dirty="0"/>
          </a:p>
        </p:txBody>
      </p:sp>
      <p:pic>
        <p:nvPicPr>
          <p:cNvPr id="10244" name="Picture 3"/>
          <p:cNvPicPr>
            <a:picLocks noChangeAspect="1"/>
          </p:cNvPicPr>
          <p:nvPr/>
        </p:nvPicPr>
        <p:blipFill>
          <a:blip r:embed="rId1"/>
          <a:stretch>
            <a:fillRect/>
          </a:stretch>
        </p:blipFill>
        <p:spPr>
          <a:xfrm>
            <a:off x="2446338" y="3984625"/>
            <a:ext cx="4694237" cy="2474913"/>
          </a:xfrm>
          <a:prstGeom prst="rect">
            <a:avLst/>
          </a:prstGeom>
          <a:noFill/>
          <a:ln w="9525">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Title 1"/>
          <p:cNvSpPr>
            <a:spLocks noGrp="1"/>
          </p:cNvSpPr>
          <p:nvPr>
            <p:ph type="title"/>
          </p:nvPr>
        </p:nvSpPr>
        <p:spPr>
          <a:ln/>
        </p:spPr>
        <p:txBody>
          <a:bodyPr vert="horz" wrap="square" lIns="91440" tIns="45720" rIns="91440" bIns="45720" anchor="ctr" anchorCtr="0"/>
          <a:p>
            <a:r>
              <a:rPr dirty="0"/>
              <a:t>Truyền tin nhóm tin cậy</a:t>
            </a:r>
            <a:endParaRPr dirty="0"/>
          </a:p>
        </p:txBody>
      </p:sp>
      <p:pic>
        <p:nvPicPr>
          <p:cNvPr id="11267" name="Picture 2"/>
          <p:cNvPicPr>
            <a:picLocks noChangeAspect="1"/>
          </p:cNvPicPr>
          <p:nvPr/>
        </p:nvPicPr>
        <p:blipFill>
          <a:blip r:embed="rId1"/>
          <a:stretch>
            <a:fillRect/>
          </a:stretch>
        </p:blipFill>
        <p:spPr>
          <a:xfrm>
            <a:off x="784225" y="1363663"/>
            <a:ext cx="5746750" cy="2265362"/>
          </a:xfrm>
          <a:prstGeom prst="rect">
            <a:avLst/>
          </a:prstGeom>
          <a:noFill/>
          <a:ln w="9525">
            <a:noFill/>
          </a:ln>
        </p:spPr>
      </p:pic>
      <p:pic>
        <p:nvPicPr>
          <p:cNvPr id="11268" name="Picture 3"/>
          <p:cNvPicPr>
            <a:picLocks noChangeAspect="1"/>
          </p:cNvPicPr>
          <p:nvPr/>
        </p:nvPicPr>
        <p:blipFill>
          <a:blip r:embed="rId2"/>
          <a:stretch>
            <a:fillRect/>
          </a:stretch>
        </p:blipFill>
        <p:spPr>
          <a:xfrm>
            <a:off x="2974975" y="3513138"/>
            <a:ext cx="5602288" cy="2874962"/>
          </a:xfrm>
          <a:prstGeom prst="rect">
            <a:avLst/>
          </a:prstGeom>
          <a:noFill/>
          <a:ln w="9525">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itle 1"/>
          <p:cNvSpPr>
            <a:spLocks noGrp="1"/>
          </p:cNvSpPr>
          <p:nvPr>
            <p:ph type="title"/>
          </p:nvPr>
        </p:nvSpPr>
        <p:spPr>
          <a:ln/>
        </p:spPr>
        <p:txBody>
          <a:bodyPr vert="horz" wrap="square" lIns="91440" tIns="45720" rIns="91440" bIns="45720" anchor="ctr" anchorCtr="0"/>
          <a:p>
            <a:r>
              <a:rPr dirty="0"/>
              <a:t>Cam kết phân tán</a:t>
            </a:r>
            <a:endParaRPr dirty="0"/>
          </a:p>
        </p:txBody>
      </p:sp>
      <p:sp>
        <p:nvSpPr>
          <p:cNvPr id="12291" name="Content Placeholder 2"/>
          <p:cNvSpPr>
            <a:spLocks noGrp="1"/>
          </p:cNvSpPr>
          <p:nvPr>
            <p:ph idx="1"/>
          </p:nvPr>
        </p:nvSpPr>
        <p:spPr>
          <a:ln/>
        </p:spPr>
        <p:txBody>
          <a:bodyPr vert="horz" wrap="square" lIns="91440" tIns="45720" rIns="91440" bIns="45720" anchor="t" anchorCtr="0"/>
          <a:p>
            <a:r>
              <a:rPr sz="2000" dirty="0"/>
              <a:t>Yêu cầu quan trọng là phải đảm bảo tính nguyên tử (ACP – Atomic Commit Protocol), nghĩa là giao tác phải được thực thi thành công trên tất cả các thành  viên trong nhóm hoặc không có một thành viên nào được thực thi. </a:t>
            </a:r>
            <a:endParaRPr sz="2000" dirty="0"/>
          </a:p>
          <a:p>
            <a:r>
              <a:rPr sz="2000" dirty="0"/>
              <a:t>Mô hình thiết lập cam kết phải là mô hình phân cấp và tiến trình điều phối đảm nhận nhiệm vụ cam kết. Trong cam kết một pha, tiến trình điều phối thông báo với tất  cả các thành viên còn lại hoặc là thực hiện hoặc là hủy một thao tác nào đó. Nếu thành viên nào đó không thực hiện được cũng không thể báo lại cho tiến trình điều phối biết. Do đó người ta đưa mô hình mới đó là cam kết hai pha và cam kết ba pha.</a:t>
            </a:r>
            <a:endParaRPr sz="2000" dirty="0"/>
          </a:p>
        </p:txBody>
      </p:sp>
      <p:pic>
        <p:nvPicPr>
          <p:cNvPr id="12292" name="Picture 2"/>
          <p:cNvPicPr>
            <a:picLocks noChangeAspect="1"/>
          </p:cNvPicPr>
          <p:nvPr/>
        </p:nvPicPr>
        <p:blipFill>
          <a:blip r:embed="rId1"/>
          <a:stretch>
            <a:fillRect/>
          </a:stretch>
        </p:blipFill>
        <p:spPr>
          <a:xfrm>
            <a:off x="261938" y="4130675"/>
            <a:ext cx="4114800" cy="2386013"/>
          </a:xfrm>
          <a:prstGeom prst="rect">
            <a:avLst/>
          </a:prstGeom>
          <a:noFill/>
          <a:ln w="9525">
            <a:noFill/>
          </a:ln>
        </p:spPr>
      </p:pic>
      <p:pic>
        <p:nvPicPr>
          <p:cNvPr id="12293" name="Picture 3"/>
          <p:cNvPicPr>
            <a:picLocks noChangeAspect="1"/>
          </p:cNvPicPr>
          <p:nvPr/>
        </p:nvPicPr>
        <p:blipFill>
          <a:blip r:embed="rId2"/>
          <a:stretch>
            <a:fillRect/>
          </a:stretch>
        </p:blipFill>
        <p:spPr>
          <a:xfrm>
            <a:off x="4614863" y="3851275"/>
            <a:ext cx="4267200" cy="2636838"/>
          </a:xfrm>
          <a:prstGeom prst="rect">
            <a:avLst/>
          </a:prstGeom>
          <a:noFill/>
          <a:ln w="9525">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Rectangle 2"/>
          <p:cNvSpPr>
            <a:spLocks noGrp="1"/>
          </p:cNvSpPr>
          <p:nvPr>
            <p:ph type="title"/>
          </p:nvPr>
        </p:nvSpPr>
        <p:spPr>
          <a:ln/>
        </p:spPr>
        <p:txBody>
          <a:bodyPr vert="horz" wrap="square" lIns="91440" tIns="45720" rIns="91440" bIns="45720" anchor="ctr" anchorCtr="0"/>
          <a:p>
            <a:pPr eaLnBrk="1" hangingPunct="1"/>
            <a:r>
              <a:rPr dirty="0"/>
              <a:t>Failure Recovery – Khắc phục sự cố</a:t>
            </a:r>
            <a:endParaRPr dirty="0"/>
          </a:p>
        </p:txBody>
      </p:sp>
      <p:sp>
        <p:nvSpPr>
          <p:cNvPr id="13315" name="Rectangle 3"/>
          <p:cNvSpPr>
            <a:spLocks noGrp="1"/>
          </p:cNvSpPr>
          <p:nvPr>
            <p:ph idx="1"/>
          </p:nvPr>
        </p:nvSpPr>
        <p:spPr>
          <a:ln/>
        </p:spPr>
        <p:txBody>
          <a:bodyPr vert="horz" wrap="square" lIns="91440" tIns="45720" rIns="91440" bIns="45720" anchor="t" anchorCtr="0"/>
          <a:p>
            <a:pPr algn="ctr" eaLnBrk="1" hangingPunct="1">
              <a:buNone/>
            </a:pPr>
            <a:r>
              <a:rPr dirty="0"/>
              <a:t>Khôi phục từ một trạng thái sai </a:t>
            </a:r>
            <a:br>
              <a:rPr dirty="0"/>
            </a:br>
            <a:r>
              <a:rPr dirty="0"/>
              <a:t>tới một trạng thái không có lỗi</a:t>
            </a:r>
            <a:endParaRPr dirty="0"/>
          </a:p>
          <a:p>
            <a:pPr eaLnBrk="1" hangingPunct="1">
              <a:buNone/>
            </a:pPr>
            <a:endParaRPr dirty="0"/>
          </a:p>
          <a:p>
            <a:pPr eaLnBrk="1" hangingPunct="1">
              <a:buNone/>
            </a:pPr>
            <a:r>
              <a:rPr dirty="0"/>
              <a:t>Vấn đề:</a:t>
            </a:r>
            <a:endParaRPr dirty="0"/>
          </a:p>
          <a:p>
            <a:pPr lvl="1" eaLnBrk="1" hangingPunct="1"/>
            <a:r>
              <a:rPr dirty="0"/>
              <a:t>Tái chiếm tài nguyên: khóa, bộ nhớ đệm giữ tại các nút khác</a:t>
            </a:r>
            <a:endParaRPr dirty="0"/>
          </a:p>
          <a:p>
            <a:pPr lvl="1" eaLnBrk="1" hangingPunct="1"/>
            <a:r>
              <a:rPr dirty="0"/>
              <a:t>Tính nhất quán: Lùi các thao tác đang thực hiện dở dang trước khi khởi động lại</a:t>
            </a:r>
            <a:endParaRPr dirty="0"/>
          </a:p>
          <a:p>
            <a:pPr lvl="1" eaLnBrk="1" hangingPunct="1"/>
            <a:r>
              <a:rPr dirty="0"/>
              <a:t>Hiệu quả: tránh khởi động lại toàn bộ hệ thống</a:t>
            </a:r>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Rectangle 2"/>
          <p:cNvSpPr>
            <a:spLocks noGrp="1"/>
          </p:cNvSpPr>
          <p:nvPr>
            <p:ph type="title"/>
          </p:nvPr>
        </p:nvSpPr>
        <p:spPr>
          <a:ln/>
        </p:spPr>
        <p:txBody>
          <a:bodyPr vert="horz" wrap="square" lIns="91440" tIns="45720" rIns="91440" bIns="45720" anchor="ctr" anchorCtr="0"/>
          <a:p>
            <a:pPr eaLnBrk="1" hangingPunct="1"/>
            <a:r>
              <a:rPr dirty="0"/>
              <a:t>Khắc phục tiến và khắc phục lùi</a:t>
            </a:r>
            <a:endParaRPr dirty="0"/>
          </a:p>
        </p:txBody>
      </p:sp>
      <p:sp>
        <p:nvSpPr>
          <p:cNvPr id="14339" name="Rectangle 3"/>
          <p:cNvSpPr>
            <a:spLocks noGrp="1"/>
          </p:cNvSpPr>
          <p:nvPr>
            <p:ph idx="1"/>
          </p:nvPr>
        </p:nvSpPr>
        <p:spPr>
          <a:ln/>
        </p:spPr>
        <p:txBody>
          <a:bodyPr vert="horz" wrap="square" lIns="91440" tIns="45720" rIns="91440" bIns="45720" anchor="t" anchorCtr="0"/>
          <a:p>
            <a:pPr eaLnBrk="1" hangingPunct="1">
              <a:buNone/>
            </a:pPr>
            <a:r>
              <a:rPr sz="2800" dirty="0"/>
              <a:t>Khắc phục tiến – forward recovery</a:t>
            </a:r>
            <a:endParaRPr sz="2800" dirty="0"/>
          </a:p>
          <a:p>
            <a:pPr lvl="1" eaLnBrk="1" hangingPunct="1"/>
            <a:r>
              <a:rPr sz="2400" dirty="0"/>
              <a:t>Sửa lỗi mà không quay về một trạng thái cũ</a:t>
            </a:r>
            <a:endParaRPr sz="2400" dirty="0"/>
          </a:p>
          <a:p>
            <a:pPr lvl="1" eaLnBrk="1" hangingPunct="1"/>
            <a:r>
              <a:rPr sz="2400" dirty="0"/>
              <a:t>Xóa lỗi khỏi trạng thái hiện tại</a:t>
            </a:r>
            <a:endParaRPr sz="2400" dirty="0"/>
          </a:p>
          <a:p>
            <a:pPr lvl="1" eaLnBrk="1" hangingPunct="1"/>
            <a:r>
              <a:rPr sz="2400" dirty="0"/>
              <a:t>Không thực hiện lại các tính toán</a:t>
            </a:r>
            <a:endParaRPr sz="2400" dirty="0"/>
          </a:p>
          <a:p>
            <a:pPr lvl="1" eaLnBrk="1" hangingPunct="1"/>
            <a:r>
              <a:rPr sz="2400" dirty="0"/>
              <a:t>Đôi khi bất khả thi</a:t>
            </a:r>
            <a:endParaRPr sz="2400" dirty="0"/>
          </a:p>
          <a:p>
            <a:pPr eaLnBrk="1" hangingPunct="1">
              <a:buNone/>
            </a:pPr>
            <a:r>
              <a:rPr sz="2800" dirty="0"/>
              <a:t>Khắc phục lùi – backward recovery</a:t>
            </a:r>
            <a:endParaRPr sz="2800" dirty="0"/>
          </a:p>
          <a:p>
            <a:pPr lvl="1" eaLnBrk="1" hangingPunct="1"/>
            <a:r>
              <a:rPr sz="2400" dirty="0"/>
              <a:t>Sửa lỗi bằng cách quay về một trạng thái cũ đúng</a:t>
            </a:r>
            <a:endParaRPr sz="2400" dirty="0"/>
          </a:p>
          <a:p>
            <a:pPr lvl="1" eaLnBrk="1" hangingPunct="1"/>
            <a:r>
              <a:rPr sz="2400" dirty="0"/>
              <a:t>Ví dụ: gửi lại một gói tin bị mất</a:t>
            </a:r>
            <a:endParaRPr sz="2400" dirty="0"/>
          </a:p>
          <a:p>
            <a:pPr lvl="1" eaLnBrk="1" hangingPunct="1"/>
            <a:r>
              <a:rPr sz="2400" dirty="0"/>
              <a:t>Thực hiện lại các tính toán</a:t>
            </a:r>
            <a:endParaRPr sz="2400" dirty="0"/>
          </a:p>
          <a:p>
            <a:pPr lvl="1" eaLnBrk="1" hangingPunct="1"/>
            <a:r>
              <a:rPr sz="2400" dirty="0"/>
              <a:t>Lỗi có thể tái xuất</a:t>
            </a:r>
            <a:endParaRPr sz="2400" dirty="0"/>
          </a:p>
          <a:p>
            <a:pPr lvl="1" eaLnBrk="1" hangingPunct="1"/>
            <a:r>
              <a:rPr sz="2400" dirty="0"/>
              <a:t>Có thể có những thành phần không thể khôi phục</a:t>
            </a:r>
            <a:endParaRPr sz="2400" dirty="0"/>
          </a:p>
          <a:p>
            <a:pPr eaLnBrk="1" hangingPunct="1">
              <a:buNone/>
            </a:pPr>
            <a:endParaRPr sz="2800" dirty="0"/>
          </a:p>
          <a:p>
            <a:pPr eaLnBrk="1" hangingPunct="1">
              <a:buNone/>
            </a:pPr>
            <a:endParaRPr sz="28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Rectangle 2"/>
          <p:cNvSpPr>
            <a:spLocks noGrp="1"/>
          </p:cNvSpPr>
          <p:nvPr>
            <p:ph type="title"/>
          </p:nvPr>
        </p:nvSpPr>
        <p:spPr>
          <a:ln/>
        </p:spPr>
        <p:txBody>
          <a:bodyPr vert="horz" wrap="square" lIns="91440" tIns="45720" rIns="91440" bIns="45720" anchor="ctr" anchorCtr="0"/>
          <a:p>
            <a:pPr eaLnBrk="1" hangingPunct="1"/>
            <a:r>
              <a:rPr dirty="0"/>
              <a:t>Khắc phục lùi</a:t>
            </a:r>
            <a:endParaRPr dirty="0"/>
          </a:p>
        </p:txBody>
      </p:sp>
      <p:sp>
        <p:nvSpPr>
          <p:cNvPr id="15363" name="Rectangle 3"/>
          <p:cNvSpPr>
            <a:spLocks noGrp="1"/>
          </p:cNvSpPr>
          <p:nvPr>
            <p:ph idx="1"/>
          </p:nvPr>
        </p:nvSpPr>
        <p:spPr>
          <a:ln/>
        </p:spPr>
        <p:txBody>
          <a:bodyPr vert="horz" wrap="square" lIns="91440" tIns="45720" rIns="91440" bIns="45720" anchor="t" anchorCtr="0"/>
          <a:p>
            <a:pPr eaLnBrk="1" hangingPunct="1">
              <a:buNone/>
            </a:pPr>
            <a:r>
              <a:rPr sz="2400" dirty="0"/>
              <a:t>Cách tiếp cận tổng quát:</a:t>
            </a:r>
            <a:endParaRPr sz="2400" dirty="0"/>
          </a:p>
          <a:p>
            <a:pPr lvl="1" eaLnBrk="1" hangingPunct="1"/>
            <a:r>
              <a:rPr sz="2000" dirty="0"/>
              <a:t>Khôi phục tiến trình về điểm khôi phục – recovery point</a:t>
            </a:r>
            <a:endParaRPr sz="2000" dirty="0"/>
          </a:p>
          <a:p>
            <a:pPr lvl="1" eaLnBrk="1" hangingPunct="1"/>
            <a:r>
              <a:rPr sz="2000" dirty="0"/>
              <a:t>Khôi phục hệ thống bằng cách khôi phục tất cả các tiến trình active</a:t>
            </a:r>
            <a:endParaRPr sz="2000" dirty="0"/>
          </a:p>
          <a:p>
            <a:pPr eaLnBrk="1" hangingPunct="1">
              <a:buNone/>
            </a:pPr>
            <a:r>
              <a:rPr sz="2400" dirty="0"/>
              <a:t>Các cách tiếp cận cụ thể:</a:t>
            </a:r>
            <a:endParaRPr sz="2400" dirty="0"/>
          </a:p>
          <a:p>
            <a:pPr eaLnBrk="1" hangingPunct="1"/>
            <a:r>
              <a:rPr sz="2400" b="1" dirty="0"/>
              <a:t>Operation-based recovery – khôi phục theo thao tác</a:t>
            </a:r>
            <a:endParaRPr sz="2400" b="1" dirty="0"/>
          </a:p>
          <a:p>
            <a:pPr lvl="1" eaLnBrk="1" hangingPunct="1"/>
            <a:r>
              <a:rPr sz="2000" dirty="0"/>
              <a:t>Ghi nhật trình (log) tất cả các thao tác</a:t>
            </a:r>
            <a:endParaRPr sz="2000" dirty="0"/>
          </a:p>
          <a:p>
            <a:pPr lvl="1" eaLnBrk="1" hangingPunct="1"/>
            <a:r>
              <a:rPr sz="2000" dirty="0"/>
              <a:t>Khôi phục về điểm khôi phục bằng cách lùi các thay đổi</a:t>
            </a:r>
            <a:endParaRPr sz="2000" dirty="0"/>
          </a:p>
          <a:p>
            <a:pPr eaLnBrk="1" hangingPunct="1"/>
            <a:r>
              <a:rPr sz="2400" b="1" dirty="0"/>
              <a:t>State-based recovery  – khôi phục theo trạng thái:</a:t>
            </a:r>
            <a:endParaRPr sz="2400" b="1" dirty="0"/>
          </a:p>
          <a:p>
            <a:pPr lvl="1" eaLnBrk="1" hangingPunct="1"/>
            <a:r>
              <a:rPr sz="2000" dirty="0"/>
              <a:t>Lưu trạng thái đầy đủ tại các điểm kiểm soát – checkpoint</a:t>
            </a:r>
            <a:endParaRPr sz="2000" dirty="0"/>
          </a:p>
          <a:p>
            <a:pPr lvl="1" eaLnBrk="1" hangingPunct="1"/>
            <a:r>
              <a:rPr sz="2000" dirty="0"/>
              <a:t>Khôi phục tiến trình từ checkpoint.</a:t>
            </a:r>
            <a:endParaRPr sz="2000" dirty="0"/>
          </a:p>
          <a:p>
            <a:pPr eaLnBrk="1" hangingPunct="1">
              <a:buNone/>
            </a:pPr>
            <a:r>
              <a:rPr sz="2400" dirty="0"/>
              <a:t>Nhật trình hoặc các checkpoint được ghi tại nơi lưu trữ bền vững</a:t>
            </a:r>
            <a:endParaRPr sz="24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6" name="Rectangle 2"/>
          <p:cNvSpPr>
            <a:spLocks noGrp="1"/>
          </p:cNvSpPr>
          <p:nvPr>
            <p:ph type="title"/>
          </p:nvPr>
        </p:nvSpPr>
        <p:spPr>
          <a:ln/>
        </p:spPr>
        <p:txBody>
          <a:bodyPr vert="horz" wrap="square" lIns="91440" tIns="45720" rIns="91440" bIns="45720" anchor="ctr" anchorCtr="0"/>
          <a:p>
            <a:pPr eaLnBrk="1" hangingPunct="1"/>
            <a:r>
              <a:rPr sz="4000" dirty="0"/>
              <a:t>Khắc phục lùi - Khôi phục theo trạng thái </a:t>
            </a:r>
            <a:endParaRPr sz="4000" dirty="0"/>
          </a:p>
        </p:txBody>
      </p:sp>
      <p:pic>
        <p:nvPicPr>
          <p:cNvPr id="16387" name="image79.png"/>
          <p:cNvPicPr>
            <a:picLocks noChangeAspect="1"/>
          </p:cNvPicPr>
          <p:nvPr/>
        </p:nvPicPr>
        <p:blipFill>
          <a:blip r:embed="rId1"/>
          <a:stretch>
            <a:fillRect/>
          </a:stretch>
        </p:blipFill>
        <p:spPr>
          <a:xfrm>
            <a:off x="739775" y="1625600"/>
            <a:ext cx="7243763" cy="3643313"/>
          </a:xfrm>
          <a:prstGeom prst="rect">
            <a:avLst/>
          </a:prstGeom>
          <a:noFill/>
          <a:ln w="9525">
            <a:noFill/>
          </a:ln>
        </p:spPr>
      </p:pic>
    </p:spTree>
  </p:cSld>
  <p:clrMapOvr>
    <a:masterClrMapping/>
  </p:clrMapOvr>
</p:sld>
</file>

<file path=ppt/theme/theme1.xml><?xml version="1.0" encoding="utf-8"?>
<a:theme xmlns:a="http://schemas.openxmlformats.org/drawingml/2006/main" name="Tannenbaum">
  <a:themeElements>
    <a:clrScheme name="Tannenbaum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annenbaum">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ctr" defTabSz="914400" rtl="0" eaLnBrk="1" fontAlgn="base" latinLnBrk="0" hangingPunct="1">
          <a:lnSpc>
            <a:spcPct val="100000"/>
          </a:lnSpc>
          <a:spcBef>
            <a:spcPct val="0"/>
          </a:spcBef>
          <a:spcAft>
            <a:spcPct val="0"/>
          </a:spcAft>
          <a:buClrTx/>
          <a:buSzTx/>
          <a:buFontTx/>
          <a:buNone/>
          <a:defRPr kumimoji="0" lang="en-US"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ctr" defTabSz="914400" rtl="0" eaLnBrk="1" fontAlgn="base" latinLnBrk="0" hangingPunct="1">
          <a:lnSpc>
            <a:spcPct val="100000"/>
          </a:lnSpc>
          <a:spcBef>
            <a:spcPct val="0"/>
          </a:spcBef>
          <a:spcAft>
            <a:spcPct val="0"/>
          </a:spcAft>
          <a:buClrTx/>
          <a:buSzTx/>
          <a:buFontTx/>
          <a:buNone/>
          <a:defRPr kumimoji="0" lang="en-US"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Tannenbaum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annenbaum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annenbaum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annenbaum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annenbaum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annenbaum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annenbaum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D:\My Documents\Tannenbaum DS\Tannenbaum.pot</Template>
  <TotalTime>0</TotalTime>
  <Words>8198</Words>
  <Application>WPS Presentation</Application>
  <PresentationFormat/>
  <Paragraphs>118</Paragraphs>
  <Slides>15</Slides>
  <Notes>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15</vt:i4>
      </vt:variant>
    </vt:vector>
  </HeadingPairs>
  <TitlesOfParts>
    <vt:vector size="22" baseType="lpstr">
      <vt:lpstr>Arial</vt:lpstr>
      <vt:lpstr>SimSun</vt:lpstr>
      <vt:lpstr>Wingdings</vt:lpstr>
      <vt:lpstr>Times New Roman</vt:lpstr>
      <vt:lpstr>Microsoft YaHei</vt:lpstr>
      <vt:lpstr>Arial Unicode MS</vt:lpstr>
      <vt:lpstr>Tannenbaum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dc:title>
  <dc:creator>Steve  Armstrong</dc:creator>
  <cp:lastModifiedBy>Vinh iMango</cp:lastModifiedBy>
  <cp:revision>168</cp:revision>
  <dcterms:created xsi:type="dcterms:W3CDTF">2001-05-07T20:12:22Z</dcterms:created>
  <dcterms:modified xsi:type="dcterms:W3CDTF">2024-09-22T17:02:50Z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48540734E39743E9BA370D0720535EC3_13</vt:lpwstr>
  </property>
  <property fmtid="{D5CDD505-2E9C-101B-9397-08002B2CF9AE}" pid="3" name="KSOProductBuildVer">
    <vt:lpwstr>1033-12.2.0.18283</vt:lpwstr>
  </property>
</Properties>
</file>