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77" r:id="rId3"/>
    <p:sldId id="256" r:id="rId4"/>
    <p:sldId id="278" r:id="rId6"/>
    <p:sldId id="279" r:id="rId7"/>
    <p:sldId id="257" r:id="rId8"/>
    <p:sldId id="258" r:id="rId9"/>
    <p:sldId id="259" r:id="rId10"/>
    <p:sldId id="260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7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0E774-E87E-4C68-A9D8-92C4640E3E00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F75F1F-46A6-4EFC-901B-36991D7BAE9E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64AE07D8-C010-4759-962B-8B4CF9792CEC}" type="slidenum">
              <a:rPr lang="en-US"/>
            </a:fld>
            <a:endParaRPr lang="en-US"/>
          </a:p>
        </p:txBody>
      </p:sp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487EA9AC-E9A6-4CB4-B56A-A542D08EC2B9}" type="slidenum">
              <a:rPr lang="en-US"/>
            </a:fld>
            <a:endParaRPr lang="en-US"/>
          </a:p>
        </p:txBody>
      </p:sp>
      <p:sp>
        <p:nvSpPr>
          <p:cNvPr id="194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D3CD36C3-DFC4-4266-A38E-BC3857AF0F01}" type="slidenum">
              <a:rPr lang="en-US"/>
            </a:fld>
            <a:endParaRPr lang="en-US"/>
          </a:p>
        </p:txBody>
      </p:sp>
      <p:sp>
        <p:nvSpPr>
          <p:cNvPr id="195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6E96946F-898F-42DA-8334-3B92439A4950}" type="slidenum">
              <a:rPr lang="en-US"/>
            </a:fld>
            <a:endParaRPr lang="en-US"/>
          </a:p>
        </p:txBody>
      </p:sp>
      <p:sp>
        <p:nvSpPr>
          <p:cNvPr id="15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AAD40AEE-2B66-46E0-9B07-BFFB0993FA32}" type="slidenum">
              <a:rPr lang="en-US"/>
            </a:fld>
            <a:endParaRPr lang="en-US"/>
          </a:p>
        </p:txBody>
      </p:sp>
      <p:sp>
        <p:nvSpPr>
          <p:cNvPr id="196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06375" y="1125538"/>
            <a:ext cx="4262438" cy="5116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1213" y="1125538"/>
            <a:ext cx="4264025" cy="5116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1FDAA8A8-3A34-41BE-BA9A-34A7F1307E27}" type="datetime1">
              <a:rPr lang="en-US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Kiến trúc hệ thống và liên lạc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A8AF5F3-F87D-4EA7-BEC0-C18498C22009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0" y="76200"/>
            <a:ext cx="9144000" cy="6629400"/>
            <a:chOff x="960" y="360"/>
            <a:chExt cx="14900" cy="1118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960" y="360"/>
              <a:ext cx="14900" cy="11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>
              <a:off x="960" y="10094"/>
              <a:ext cx="14900" cy="144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endParaRPr lang="en-US" dirty="0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>
              <a:off x="960" y="10228"/>
              <a:ext cx="3651" cy="1163"/>
            </a:xfrm>
            <a:prstGeom prst="rect">
              <a:avLst/>
            </a:prstGeom>
            <a:solidFill>
              <a:srgbClr val="DD8047"/>
            </a:solidFill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endParaRPr lang="en-US" dirty="0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>
              <a:off x="4809" y="6943"/>
              <a:ext cx="10555" cy="2982"/>
            </a:xfrm>
            <a:prstGeom prst="rect">
              <a:avLst/>
            </a:prstGeom>
            <a:solidFill>
              <a:srgbClr val="00B050"/>
            </a:solidFill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endParaRPr lang="en-US" dirty="0"/>
            </a:p>
          </p:txBody>
        </p:sp>
      </p:grp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3253350" tIns="119025" rIns="1120422" bIns="0" numCol="1" anchor="ctr" anchorCtr="0" compatLnSpc="1">
            <a:spAutoFit/>
          </a:bodyPr>
          <a:lstStyle/>
          <a:p>
            <a:endParaRPr lang="en-US" dirty="0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2124075" y="5791200"/>
            <a:ext cx="7019925" cy="738187"/>
          </a:xfrm>
          <a:prstGeom prst="rect">
            <a:avLst/>
          </a:prstGeom>
          <a:solidFill>
            <a:srgbClr val="94B6D2"/>
          </a:solidFill>
          <a:ln w="9525">
            <a:noFill/>
            <a:miter lim="800000"/>
          </a:ln>
        </p:spPr>
        <p:txBody>
          <a:bodyPr vert="horz" wrap="square" lIns="0" tIns="0" rIns="0" bIns="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vi-VN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27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kumimoji="0" lang="vi-VN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 </a:t>
            </a: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LÊ</a:t>
            </a:r>
            <a:r>
              <a:rPr kumimoji="0" lang="en-US" sz="27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NGỌC BẢO</a:t>
            </a:r>
            <a:endParaRPr kumimoji="0" lang="en-US" sz="2700" b="0" i="0" u="none" strike="noStrike" cap="none" normalizeH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ViỆN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CÔNG NGHỆ BƯU CHÍNH </a:t>
            </a:r>
            <a:r>
              <a:rPr kumimoji="0" lang="en-US" sz="1400" b="0" i="0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ViỄN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THÔNG CƠ SỎ TPHCM</a:t>
            </a:r>
            <a:endParaRPr kumimoji="0" lang="vi-VN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2362200" y="3887450"/>
            <a:ext cx="6781800" cy="14465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vi-VN" sz="4400" b="0" i="0" u="none" strike="noStrike" cap="none" normalizeH="0" baseline="0" dirty="0" smtClean="0">
              <a:ln>
                <a:noFill/>
              </a:ln>
              <a:solidFill>
                <a:srgbClr val="EBDDC3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TIẾN TRÌNH</a:t>
            </a:r>
            <a:endParaRPr kumimoji="0" lang="en-US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67C53-6566-438C-AC19-1BCD0088771F}" type="slidenum">
              <a:rPr lang="en-US"/>
            </a:fld>
            <a:endParaRPr lang="en-US"/>
          </a:p>
        </p:txBody>
      </p:sp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Tiến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trình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và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luồng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200" b="1" dirty="0" err="1"/>
              <a:t>Tiến</a:t>
            </a:r>
            <a:r>
              <a:rPr lang="en-US" sz="2200" b="1" dirty="0"/>
              <a:t> </a:t>
            </a:r>
            <a:r>
              <a:rPr lang="en-US" sz="2200" b="1" dirty="0" err="1"/>
              <a:t>trình</a:t>
            </a:r>
            <a:r>
              <a:rPr lang="en-US" sz="2200" dirty="0"/>
              <a:t> (</a:t>
            </a:r>
            <a:r>
              <a:rPr lang="en-US" sz="2200" b="1" dirty="0"/>
              <a:t>process</a:t>
            </a:r>
            <a:r>
              <a:rPr lang="en-US" sz="2200" dirty="0"/>
              <a:t>):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chương</a:t>
            </a:r>
            <a:r>
              <a:rPr lang="en-US" sz="2200" dirty="0"/>
              <a:t> </a:t>
            </a:r>
            <a:r>
              <a:rPr lang="en-US" sz="2200" dirty="0" err="1"/>
              <a:t>trình</a:t>
            </a:r>
            <a:r>
              <a:rPr lang="en-US" sz="2200" dirty="0"/>
              <a:t> </a:t>
            </a:r>
            <a:r>
              <a:rPr lang="en-US" sz="2200" dirty="0" err="1"/>
              <a:t>đang</a:t>
            </a:r>
            <a:r>
              <a:rPr lang="en-US" sz="2200" dirty="0"/>
              <a:t> </a:t>
            </a:r>
            <a:r>
              <a:rPr lang="en-US" sz="2200" dirty="0" err="1"/>
              <a:t>chạy</a:t>
            </a:r>
            <a:r>
              <a:rPr lang="en-US" sz="2200" dirty="0"/>
              <a:t>, </a:t>
            </a:r>
            <a:r>
              <a:rPr lang="en-US" sz="2200" dirty="0" err="1"/>
              <a:t>bao</a:t>
            </a:r>
            <a:r>
              <a:rPr lang="en-US" sz="2200" dirty="0"/>
              <a:t> </a:t>
            </a:r>
            <a:r>
              <a:rPr lang="en-US" sz="2200" dirty="0" err="1"/>
              <a:t>gồm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hoặc</a:t>
            </a:r>
            <a:r>
              <a:rPr lang="en-US" sz="2200" dirty="0"/>
              <a:t> </a:t>
            </a:r>
            <a:r>
              <a:rPr lang="en-US" sz="2200" dirty="0" err="1"/>
              <a:t>nhiều</a:t>
            </a:r>
            <a:r>
              <a:rPr lang="en-US" sz="2200" dirty="0"/>
              <a:t> </a:t>
            </a:r>
            <a:r>
              <a:rPr lang="en-US" sz="2200" b="1" dirty="0" err="1"/>
              <a:t>luồng</a:t>
            </a:r>
            <a:r>
              <a:rPr lang="en-US" sz="2200" b="1" dirty="0"/>
              <a:t> (thread)</a:t>
            </a:r>
            <a:r>
              <a:rPr lang="en-US" sz="2200" dirty="0"/>
              <a:t> </a:t>
            </a:r>
            <a:r>
              <a:rPr lang="en-US" sz="2200" dirty="0" err="1"/>
              <a:t>đang</a:t>
            </a:r>
            <a:r>
              <a:rPr lang="en-US" sz="2200" dirty="0"/>
              <a:t> </a:t>
            </a:r>
            <a:r>
              <a:rPr lang="en-US" sz="2200" dirty="0" err="1"/>
              <a:t>chạy</a:t>
            </a:r>
            <a:r>
              <a:rPr lang="en-US" sz="2200" dirty="0"/>
              <a:t> </a:t>
            </a:r>
            <a:r>
              <a:rPr lang="en-US" sz="2200" dirty="0" err="1"/>
              <a:t>tuần</a:t>
            </a:r>
            <a:r>
              <a:rPr lang="en-US" sz="2200" dirty="0"/>
              <a:t> </a:t>
            </a:r>
            <a:r>
              <a:rPr lang="en-US" sz="2200" dirty="0" err="1"/>
              <a:t>tự</a:t>
            </a:r>
            <a:r>
              <a:rPr lang="en-US" sz="2200" dirty="0"/>
              <a:t>.</a:t>
            </a:r>
            <a:endParaRPr lang="en-US" sz="22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tiến</a:t>
            </a:r>
            <a:r>
              <a:rPr lang="en-US" sz="2200" dirty="0"/>
              <a:t> </a:t>
            </a:r>
            <a:r>
              <a:rPr lang="en-US" sz="2200" dirty="0" err="1"/>
              <a:t>trình</a:t>
            </a:r>
            <a:r>
              <a:rPr lang="en-US" sz="2200" dirty="0"/>
              <a:t> </a:t>
            </a:r>
            <a:r>
              <a:rPr lang="en-US" sz="2200" dirty="0" err="1"/>
              <a:t>khác</a:t>
            </a:r>
            <a:r>
              <a:rPr lang="en-US" sz="2200" dirty="0"/>
              <a:t> </a:t>
            </a:r>
            <a:r>
              <a:rPr lang="en-US" sz="2200" dirty="0" err="1"/>
              <a:t>nhau</a:t>
            </a:r>
            <a:r>
              <a:rPr lang="en-US" sz="2200" dirty="0"/>
              <a:t> </a:t>
            </a:r>
            <a:r>
              <a:rPr lang="en-US" sz="2200" dirty="0" err="1"/>
              <a:t>nằm</a:t>
            </a:r>
            <a:r>
              <a:rPr lang="en-US" sz="2200" dirty="0"/>
              <a:t> </a:t>
            </a:r>
            <a:r>
              <a:rPr lang="en-US" sz="2200" dirty="0" err="1"/>
              <a:t>trong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không</a:t>
            </a:r>
            <a:r>
              <a:rPr lang="en-US" sz="2200" dirty="0"/>
              <a:t> </a:t>
            </a:r>
            <a:r>
              <a:rPr lang="en-US" sz="2200" dirty="0" err="1"/>
              <a:t>gian</a:t>
            </a:r>
            <a:r>
              <a:rPr lang="en-US" sz="2200" dirty="0"/>
              <a:t> </a:t>
            </a:r>
            <a:r>
              <a:rPr lang="en-US" sz="2200" dirty="0" err="1"/>
              <a:t>địa</a:t>
            </a:r>
            <a:r>
              <a:rPr lang="en-US" sz="2200" dirty="0"/>
              <a:t> </a:t>
            </a:r>
            <a:r>
              <a:rPr lang="en-US" sz="2200" dirty="0" err="1"/>
              <a:t>chỉ</a:t>
            </a:r>
            <a:r>
              <a:rPr lang="en-US" sz="2200" dirty="0"/>
              <a:t> </a:t>
            </a:r>
            <a:r>
              <a:rPr lang="en-US" sz="2200" dirty="0" err="1"/>
              <a:t>riêng</a:t>
            </a:r>
            <a:r>
              <a:rPr lang="en-US" sz="2200" dirty="0"/>
              <a:t> </a:t>
            </a:r>
            <a:r>
              <a:rPr lang="en-US" sz="2200" dirty="0" err="1"/>
              <a:t>biệt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không</a:t>
            </a:r>
            <a:r>
              <a:rPr lang="en-US" sz="2200" dirty="0"/>
              <a:t> </a:t>
            </a:r>
            <a:r>
              <a:rPr lang="en-US" sz="2200" dirty="0" err="1"/>
              <a:t>truy</a:t>
            </a:r>
            <a:r>
              <a:rPr lang="en-US" sz="2200" dirty="0"/>
              <a:t> </a:t>
            </a:r>
            <a:r>
              <a:rPr lang="en-US" sz="2200" dirty="0" err="1"/>
              <a:t>nhập</a:t>
            </a:r>
            <a:r>
              <a:rPr lang="en-US" sz="2200" dirty="0"/>
              <a:t> </a:t>
            </a:r>
            <a:r>
              <a:rPr lang="en-US" sz="2200" dirty="0" err="1"/>
              <a:t>bộ</a:t>
            </a:r>
            <a:r>
              <a:rPr lang="en-US" sz="2200" dirty="0"/>
              <a:t> </a:t>
            </a:r>
            <a:r>
              <a:rPr lang="en-US" sz="2200" dirty="0" err="1"/>
              <a:t>nhớ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dirty="0" err="1"/>
              <a:t>nhau</a:t>
            </a:r>
            <a:r>
              <a:rPr lang="en-US" sz="2200" dirty="0"/>
              <a:t>.</a:t>
            </a:r>
            <a:endParaRPr lang="en-US" sz="22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luồng</a:t>
            </a:r>
            <a:r>
              <a:rPr lang="en-US" sz="2200" dirty="0"/>
              <a:t> </a:t>
            </a:r>
            <a:r>
              <a:rPr lang="en-US" sz="2200" dirty="0" err="1"/>
              <a:t>thuộc</a:t>
            </a:r>
            <a:r>
              <a:rPr lang="en-US" sz="2200" dirty="0"/>
              <a:t> </a:t>
            </a:r>
            <a:r>
              <a:rPr lang="en-US" sz="2200" dirty="0" err="1"/>
              <a:t>cùng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tiến</a:t>
            </a:r>
            <a:r>
              <a:rPr lang="en-US" sz="2200" dirty="0"/>
              <a:t> </a:t>
            </a:r>
            <a:r>
              <a:rPr lang="en-US" sz="2200" dirty="0" err="1"/>
              <a:t>trình</a:t>
            </a:r>
            <a:r>
              <a:rPr lang="en-US" sz="2200" dirty="0"/>
              <a:t> </a:t>
            </a:r>
            <a:r>
              <a:rPr lang="en-US" sz="2200" dirty="0" err="1"/>
              <a:t>thì</a:t>
            </a:r>
            <a:r>
              <a:rPr lang="en-US" sz="2200" dirty="0"/>
              <a:t> </a:t>
            </a:r>
            <a:r>
              <a:rPr lang="en-US" sz="2200" dirty="0" err="1"/>
              <a:t>cùng</a:t>
            </a:r>
            <a:r>
              <a:rPr lang="en-US" sz="2200" dirty="0"/>
              <a:t> </a:t>
            </a:r>
            <a:r>
              <a:rPr lang="en-US" sz="2200" dirty="0" err="1"/>
              <a:t>sử</a:t>
            </a:r>
            <a:r>
              <a:rPr lang="en-US" sz="2200" dirty="0"/>
              <a:t> </a:t>
            </a:r>
            <a:r>
              <a:rPr lang="en-US" sz="2200" dirty="0" err="1"/>
              <a:t>dụng</a:t>
            </a:r>
            <a:r>
              <a:rPr lang="en-US" sz="2200" dirty="0"/>
              <a:t> </a:t>
            </a:r>
            <a:r>
              <a:rPr lang="en-US" sz="2200" dirty="0" err="1"/>
              <a:t>không</a:t>
            </a:r>
            <a:r>
              <a:rPr lang="en-US" sz="2200" dirty="0"/>
              <a:t> </a:t>
            </a:r>
            <a:r>
              <a:rPr lang="en-US" sz="2200" dirty="0" err="1"/>
              <a:t>gian</a:t>
            </a:r>
            <a:r>
              <a:rPr lang="en-US" sz="2200" dirty="0"/>
              <a:t> </a:t>
            </a:r>
            <a:r>
              <a:rPr lang="en-US" sz="2200" dirty="0" err="1"/>
              <a:t>bộ</a:t>
            </a:r>
            <a:r>
              <a:rPr lang="en-US" sz="2200" dirty="0"/>
              <a:t> </a:t>
            </a:r>
            <a:r>
              <a:rPr lang="en-US" sz="2200" dirty="0" err="1"/>
              <a:t>nhớ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dirty="0" err="1"/>
              <a:t>tiến</a:t>
            </a:r>
            <a:r>
              <a:rPr lang="en-US" sz="2200" dirty="0"/>
              <a:t> </a:t>
            </a:r>
            <a:r>
              <a:rPr lang="en-US" sz="2200" dirty="0" err="1"/>
              <a:t>trình</a:t>
            </a:r>
            <a:r>
              <a:rPr lang="en-US" sz="2200" dirty="0"/>
              <a:t> </a:t>
            </a:r>
            <a:r>
              <a:rPr lang="en-US" sz="2200" dirty="0" err="1"/>
              <a:t>đó</a:t>
            </a:r>
            <a:r>
              <a:rPr lang="en-US" sz="2200" dirty="0"/>
              <a:t>.</a:t>
            </a:r>
            <a:endParaRPr lang="en-US" sz="2200" dirty="0"/>
          </a:p>
          <a:p>
            <a:pPr>
              <a:buFontTx/>
              <a:buChar char="•"/>
            </a:pPr>
            <a:endParaRPr lang="en-US" sz="2200" dirty="0"/>
          </a:p>
          <a:p>
            <a:pPr lvl="2" algn="ctr">
              <a:buFontTx/>
              <a:buNone/>
            </a:pPr>
            <a:r>
              <a:rPr lang="en-US" sz="1800" dirty="0" err="1"/>
              <a:t>Quy</a:t>
            </a:r>
            <a:r>
              <a:rPr lang="en-US" sz="1800" dirty="0"/>
              <a:t> </a:t>
            </a:r>
            <a:r>
              <a:rPr lang="en-US" sz="1800" dirty="0" err="1"/>
              <a:t>ước</a:t>
            </a:r>
            <a:r>
              <a:rPr lang="en-US" sz="1800" dirty="0"/>
              <a:t> </a:t>
            </a:r>
            <a:r>
              <a:rPr lang="en-US" sz="1800" dirty="0" err="1"/>
              <a:t>trong</a:t>
            </a:r>
            <a:r>
              <a:rPr lang="en-US" sz="1800" dirty="0"/>
              <a:t> </a:t>
            </a:r>
            <a:r>
              <a:rPr lang="en-US" sz="1800" dirty="0" err="1"/>
              <a:t>môn</a:t>
            </a:r>
            <a:r>
              <a:rPr lang="en-US" sz="1800" dirty="0"/>
              <a:t> </a:t>
            </a:r>
            <a:r>
              <a:rPr lang="en-US" sz="1800" dirty="0" err="1"/>
              <a:t>học</a:t>
            </a:r>
            <a:r>
              <a:rPr lang="en-US" sz="1800" dirty="0"/>
              <a:t>: </a:t>
            </a:r>
            <a:r>
              <a:rPr lang="en-US" sz="1800" dirty="0" err="1"/>
              <a:t>gọi</a:t>
            </a:r>
            <a:r>
              <a:rPr lang="en-US" sz="1800" dirty="0"/>
              <a:t> </a:t>
            </a:r>
            <a:r>
              <a:rPr lang="en-US" sz="1800" dirty="0" err="1"/>
              <a:t>mỗi</a:t>
            </a:r>
            <a:r>
              <a:rPr lang="en-US" sz="1800" dirty="0"/>
              <a:t> </a:t>
            </a:r>
            <a:r>
              <a:rPr lang="en-US" sz="1800" dirty="0" err="1"/>
              <a:t>luồng</a:t>
            </a:r>
            <a:r>
              <a:rPr lang="en-US" sz="1800" dirty="0"/>
              <a:t> </a:t>
            </a:r>
            <a:r>
              <a:rPr lang="en-US" sz="1800" dirty="0" err="1"/>
              <a:t>điều</a:t>
            </a:r>
            <a:r>
              <a:rPr lang="en-US" sz="1800" dirty="0"/>
              <a:t> </a:t>
            </a:r>
            <a:r>
              <a:rPr lang="en-US" sz="1800" dirty="0" err="1"/>
              <a:t>khiển</a:t>
            </a:r>
            <a:r>
              <a:rPr lang="en-US" sz="1800" dirty="0"/>
              <a:t> </a:t>
            </a:r>
            <a:r>
              <a:rPr lang="en-US" sz="1800" dirty="0" err="1"/>
              <a:t>là</a:t>
            </a:r>
            <a:r>
              <a:rPr lang="en-US" sz="1800" dirty="0"/>
              <a:t> </a:t>
            </a:r>
            <a:r>
              <a:rPr lang="en-US" sz="1800" dirty="0" err="1"/>
              <a:t>một</a:t>
            </a:r>
            <a:r>
              <a:rPr lang="en-US" sz="1800" dirty="0"/>
              <a:t> “</a:t>
            </a:r>
            <a:r>
              <a:rPr lang="en-US" sz="1800" dirty="0" err="1"/>
              <a:t>tiến</a:t>
            </a:r>
            <a:r>
              <a:rPr lang="en-US" sz="1800" dirty="0"/>
              <a:t> </a:t>
            </a:r>
            <a:r>
              <a:rPr lang="en-US" sz="1800" dirty="0" err="1"/>
              <a:t>trình</a:t>
            </a:r>
            <a:r>
              <a:rPr lang="en-US" sz="1800" dirty="0"/>
              <a:t>” </a:t>
            </a:r>
            <a:br>
              <a:rPr lang="en-US" sz="1800" dirty="0"/>
            </a:br>
            <a:r>
              <a:rPr lang="en-US" sz="1800" dirty="0" err="1"/>
              <a:t>trừ</a:t>
            </a:r>
            <a:r>
              <a:rPr lang="en-US" sz="1800" dirty="0"/>
              <a:t> </a:t>
            </a:r>
            <a:r>
              <a:rPr lang="en-US" sz="1800" dirty="0" err="1"/>
              <a:t>khi</a:t>
            </a:r>
            <a:r>
              <a:rPr lang="en-US" sz="1800" dirty="0"/>
              <a:t> </a:t>
            </a:r>
            <a:r>
              <a:rPr lang="en-US" sz="1800" dirty="0" err="1"/>
              <a:t>các</a:t>
            </a:r>
            <a:r>
              <a:rPr lang="en-US" sz="1800" dirty="0"/>
              <a:t> </a:t>
            </a:r>
            <a:r>
              <a:rPr lang="en-US" sz="1800" dirty="0" err="1"/>
              <a:t>trường</a:t>
            </a:r>
            <a:r>
              <a:rPr lang="en-US" sz="1800" dirty="0"/>
              <a:t> </a:t>
            </a:r>
            <a:r>
              <a:rPr lang="en-US" sz="1800" dirty="0" err="1"/>
              <a:t>hợp</a:t>
            </a:r>
            <a:r>
              <a:rPr lang="en-US" sz="1800" dirty="0"/>
              <a:t> </a:t>
            </a:r>
            <a:r>
              <a:rPr lang="en-US" sz="1800" dirty="0" err="1"/>
              <a:t>có</a:t>
            </a:r>
            <a:r>
              <a:rPr lang="en-US" sz="1800" dirty="0"/>
              <a:t> ý </a:t>
            </a:r>
            <a:r>
              <a:rPr lang="en-US" sz="1800" dirty="0" err="1"/>
              <a:t>nghĩa</a:t>
            </a:r>
            <a:r>
              <a:rPr lang="en-US" sz="1800" dirty="0"/>
              <a:t> </a:t>
            </a:r>
            <a:r>
              <a:rPr lang="en-US" sz="1800" dirty="0" err="1"/>
              <a:t>rõ</a:t>
            </a:r>
            <a:r>
              <a:rPr lang="en-US" sz="1800" dirty="0"/>
              <a:t> </a:t>
            </a:r>
            <a:r>
              <a:rPr lang="en-US" sz="1800" dirty="0" err="1"/>
              <a:t>ràng</a:t>
            </a:r>
            <a:r>
              <a:rPr lang="en-US" sz="1800" dirty="0"/>
              <a:t> </a:t>
            </a:r>
            <a:r>
              <a:rPr lang="en-US" sz="1800" dirty="0" err="1"/>
              <a:t>là</a:t>
            </a:r>
            <a:r>
              <a:rPr lang="en-US" sz="1800" dirty="0"/>
              <a:t> </a:t>
            </a:r>
            <a:r>
              <a:rPr lang="en-US" sz="1800" dirty="0" err="1"/>
              <a:t>luồng</a:t>
            </a:r>
            <a:r>
              <a:rPr lang="en-US" sz="1800" dirty="0"/>
              <a:t>.</a:t>
            </a:r>
            <a:endParaRPr lang="en-US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Luồng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trong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hệ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thống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độc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lập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image49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545203" y="1371600"/>
            <a:ext cx="5465197" cy="4648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71600" y="6211669"/>
            <a:ext cx="5943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i="1" dirty="0" smtClean="0"/>
              <a:t>“</a:t>
            </a:r>
            <a:r>
              <a:rPr lang="en-US" sz="2200" i="1" dirty="0" err="1" smtClean="0"/>
              <a:t>Đa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nhiệm</a:t>
            </a:r>
            <a:r>
              <a:rPr lang="en-US" sz="2200" i="1" dirty="0" smtClean="0"/>
              <a:t>” </a:t>
            </a:r>
            <a:r>
              <a:rPr lang="en-US" sz="2200" i="1" dirty="0" err="1" smtClean="0"/>
              <a:t>trong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truyền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thông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giữa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các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tiến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trình</a:t>
            </a:r>
            <a:endParaRPr lang="en-US" sz="2200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Cài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đặt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luồng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image50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914400" y="1524000"/>
            <a:ext cx="7772400" cy="4572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24000" y="6122313"/>
            <a:ext cx="6553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i="1" dirty="0" err="1" smtClean="0"/>
              <a:t>Kết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hợp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tiến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trình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nhẹ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và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các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luồng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mức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người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dùng</a:t>
            </a:r>
            <a:endParaRPr lang="en-US" sz="2200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Kiến trúc hệ thống và liên lạc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D0B06-E258-472C-B78B-CEFEFA8472A9}" type="slidenum">
              <a:rPr lang="en-US"/>
            </a:fld>
            <a:endParaRPr lang="en-US"/>
          </a:p>
        </p:txBody>
      </p:sp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FF0000"/>
                </a:solidFill>
              </a:rPr>
              <a:t>Đa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luồng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và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các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hệ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phân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tán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200" dirty="0" err="1"/>
              <a:t>Ví</a:t>
            </a:r>
            <a:r>
              <a:rPr lang="en-US" sz="2200" dirty="0"/>
              <a:t> </a:t>
            </a:r>
            <a:r>
              <a:rPr lang="en-US" sz="2200" dirty="0" err="1"/>
              <a:t>dụ</a:t>
            </a:r>
            <a:r>
              <a:rPr lang="en-US" sz="2200" dirty="0"/>
              <a:t>:</a:t>
            </a:r>
            <a:endParaRPr lang="en-US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/>
              <a:t>Web client </a:t>
            </a:r>
            <a:r>
              <a:rPr lang="en-US" sz="2200" dirty="0" err="1"/>
              <a:t>đa</a:t>
            </a:r>
            <a:r>
              <a:rPr lang="en-US" sz="2200" dirty="0"/>
              <a:t> </a:t>
            </a:r>
            <a:r>
              <a:rPr lang="en-US" sz="2200" dirty="0" err="1"/>
              <a:t>luồng</a:t>
            </a:r>
            <a:endParaRPr lang="en-US" sz="2200" dirty="0"/>
          </a:p>
          <a:p>
            <a:pPr lvl="1"/>
            <a:r>
              <a:rPr lang="en-US" sz="2200" dirty="0" err="1"/>
              <a:t>Trình</a:t>
            </a:r>
            <a:r>
              <a:rPr lang="en-US" sz="2200" dirty="0"/>
              <a:t> </a:t>
            </a:r>
            <a:r>
              <a:rPr lang="en-US" sz="2200" dirty="0" err="1"/>
              <a:t>duyệt</a:t>
            </a:r>
            <a:r>
              <a:rPr lang="en-US" sz="2200" dirty="0"/>
              <a:t> Web </a:t>
            </a:r>
            <a:r>
              <a:rPr lang="en-US" sz="2200" dirty="0" err="1"/>
              <a:t>quét</a:t>
            </a:r>
            <a:r>
              <a:rPr lang="en-US" sz="2200" dirty="0"/>
              <a:t> qua </a:t>
            </a:r>
            <a:r>
              <a:rPr lang="en-US" sz="2200" dirty="0" err="1"/>
              <a:t>nội</a:t>
            </a:r>
            <a:r>
              <a:rPr lang="en-US" sz="2200" dirty="0"/>
              <a:t> dung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trang</a:t>
            </a:r>
            <a:r>
              <a:rPr lang="en-US" sz="2200" dirty="0"/>
              <a:t> HTML </a:t>
            </a:r>
            <a:r>
              <a:rPr lang="en-US" sz="2200" dirty="0" err="1"/>
              <a:t>nhận</a:t>
            </a:r>
            <a:r>
              <a:rPr lang="en-US" sz="2200" dirty="0"/>
              <a:t> 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nhận</a:t>
            </a:r>
            <a:r>
              <a:rPr lang="en-US" sz="2200" dirty="0"/>
              <a:t> </a:t>
            </a:r>
            <a:r>
              <a:rPr lang="en-US" sz="2200" dirty="0" err="1"/>
              <a:t>ra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phải</a:t>
            </a:r>
            <a:r>
              <a:rPr lang="en-US" sz="2200" dirty="0"/>
              <a:t> </a:t>
            </a:r>
            <a:r>
              <a:rPr lang="en-US" sz="2200" dirty="0" err="1"/>
              <a:t>lấy</a:t>
            </a:r>
            <a:r>
              <a:rPr lang="en-US" sz="2200" dirty="0"/>
              <a:t> </a:t>
            </a:r>
            <a:r>
              <a:rPr lang="en-US" sz="2200" dirty="0" err="1"/>
              <a:t>thêm</a:t>
            </a:r>
            <a:r>
              <a:rPr lang="en-US" sz="2200" dirty="0"/>
              <a:t> </a:t>
            </a:r>
            <a:r>
              <a:rPr lang="en-US" sz="2200" dirty="0" err="1"/>
              <a:t>vài</a:t>
            </a:r>
            <a:r>
              <a:rPr lang="en-US" sz="2200" dirty="0"/>
              <a:t> file </a:t>
            </a:r>
            <a:r>
              <a:rPr lang="en-US" sz="2200" dirty="0" err="1"/>
              <a:t>nữa</a:t>
            </a:r>
            <a:r>
              <a:rPr lang="en-US" sz="2200" dirty="0"/>
              <a:t>.</a:t>
            </a:r>
            <a:endParaRPr lang="en-US" sz="2200" dirty="0"/>
          </a:p>
          <a:p>
            <a:pPr lvl="1"/>
            <a:r>
              <a:rPr lang="en-US" sz="2200" dirty="0" err="1"/>
              <a:t>Mỗi</a:t>
            </a:r>
            <a:r>
              <a:rPr lang="en-US" sz="2200" dirty="0"/>
              <a:t> file 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lấy</a:t>
            </a:r>
            <a:r>
              <a:rPr lang="en-US" sz="2200" dirty="0"/>
              <a:t> </a:t>
            </a:r>
            <a:r>
              <a:rPr lang="en-US" sz="2200" dirty="0" err="1"/>
              <a:t>bởi</a:t>
            </a:r>
            <a:r>
              <a:rPr lang="en-US" sz="2200" dirty="0"/>
              <a:t> 1 </a:t>
            </a:r>
            <a:r>
              <a:rPr lang="en-US" sz="2200" dirty="0" err="1"/>
              <a:t>luồng</a:t>
            </a:r>
            <a:r>
              <a:rPr lang="en-US" sz="2200" dirty="0"/>
              <a:t> </a:t>
            </a:r>
            <a:r>
              <a:rPr lang="en-US" sz="2200" dirty="0" err="1"/>
              <a:t>riêng</a:t>
            </a:r>
            <a:r>
              <a:rPr lang="en-US" sz="2200" dirty="0"/>
              <a:t>, </a:t>
            </a:r>
            <a:r>
              <a:rPr lang="en-US" sz="2200" dirty="0" err="1"/>
              <a:t>mỗi</a:t>
            </a:r>
            <a:r>
              <a:rPr lang="en-US" sz="2200" dirty="0"/>
              <a:t> </a:t>
            </a:r>
            <a:r>
              <a:rPr lang="en-US" sz="2200" dirty="0" err="1"/>
              <a:t>luồng</a:t>
            </a:r>
            <a:r>
              <a:rPr lang="en-US" sz="2200" dirty="0"/>
              <a:t> </a:t>
            </a:r>
            <a:r>
              <a:rPr lang="en-US" sz="2200" dirty="0" err="1"/>
              <a:t>thực</a:t>
            </a:r>
            <a:r>
              <a:rPr lang="en-US" sz="2200" dirty="0"/>
              <a:t> </a:t>
            </a:r>
            <a:r>
              <a:rPr lang="en-US" sz="2200" dirty="0" err="1"/>
              <a:t>hiện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yêu</a:t>
            </a:r>
            <a:r>
              <a:rPr lang="en-US" sz="2200" dirty="0"/>
              <a:t> </a:t>
            </a:r>
            <a:r>
              <a:rPr lang="en-US" sz="2200" dirty="0" err="1"/>
              <a:t>cầu</a:t>
            </a:r>
            <a:r>
              <a:rPr lang="en-US" sz="2200" dirty="0"/>
              <a:t> HTTP (blocking)</a:t>
            </a:r>
            <a:endParaRPr lang="en-US" sz="2200" dirty="0"/>
          </a:p>
          <a:p>
            <a:pPr lvl="1"/>
            <a:r>
              <a:rPr lang="en-US" sz="2200" dirty="0" err="1"/>
              <a:t>Khi</a:t>
            </a:r>
            <a:r>
              <a:rPr lang="en-US" sz="2200" dirty="0"/>
              <a:t> </a:t>
            </a:r>
            <a:r>
              <a:rPr lang="en-US" sz="2200" dirty="0" err="1"/>
              <a:t>nhận</a:t>
            </a:r>
            <a:r>
              <a:rPr lang="en-US" sz="2200" dirty="0"/>
              <a:t> 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file, </a:t>
            </a:r>
            <a:r>
              <a:rPr lang="en-US" sz="2200" dirty="0" err="1"/>
              <a:t>trình</a:t>
            </a:r>
            <a:r>
              <a:rPr lang="en-US" sz="2200" dirty="0"/>
              <a:t> </a:t>
            </a:r>
            <a:r>
              <a:rPr lang="en-US" sz="2200" dirty="0" err="1"/>
              <a:t>duyệt</a:t>
            </a:r>
            <a:r>
              <a:rPr lang="en-US" sz="2200" dirty="0"/>
              <a:t> </a:t>
            </a:r>
            <a:r>
              <a:rPr lang="en-US" sz="2200" dirty="0" err="1"/>
              <a:t>hiển</a:t>
            </a:r>
            <a:r>
              <a:rPr lang="en-US" sz="2200" dirty="0"/>
              <a:t> </a:t>
            </a:r>
            <a:r>
              <a:rPr lang="en-US" sz="2200" dirty="0" err="1"/>
              <a:t>thị</a:t>
            </a:r>
            <a:r>
              <a:rPr lang="en-US" sz="2200" dirty="0"/>
              <a:t> </a:t>
            </a:r>
            <a:r>
              <a:rPr lang="en-US" sz="2200" dirty="0" err="1"/>
              <a:t>chúng</a:t>
            </a:r>
            <a:endParaRPr lang="en-US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 err="1"/>
              <a:t>Gửi</a:t>
            </a:r>
            <a:r>
              <a:rPr lang="en-US" sz="2200" dirty="0"/>
              <a:t> </a:t>
            </a:r>
            <a:r>
              <a:rPr lang="en-US" sz="2200" dirty="0" err="1"/>
              <a:t>đồng</a:t>
            </a:r>
            <a:r>
              <a:rPr lang="en-US" sz="2200" dirty="0"/>
              <a:t> </a:t>
            </a:r>
            <a:r>
              <a:rPr lang="en-US" sz="2200" dirty="0" err="1"/>
              <a:t>loạt</a:t>
            </a:r>
            <a:r>
              <a:rPr lang="en-US" sz="2200" dirty="0"/>
              <a:t> </a:t>
            </a:r>
            <a:r>
              <a:rPr lang="en-US" sz="2200" dirty="0" err="1"/>
              <a:t>nhiều</a:t>
            </a:r>
            <a:r>
              <a:rPr lang="en-US" sz="2200" dirty="0"/>
              <a:t> </a:t>
            </a:r>
            <a:r>
              <a:rPr lang="en-US" sz="2200" dirty="0" err="1"/>
              <a:t>yêu</a:t>
            </a:r>
            <a:r>
              <a:rPr lang="en-US" sz="2200" dirty="0"/>
              <a:t> </a:t>
            </a:r>
            <a:r>
              <a:rPr lang="en-US" sz="2200" dirty="0" err="1"/>
              <a:t>cầu</a:t>
            </a:r>
            <a:r>
              <a:rPr lang="en-US" sz="2200" dirty="0"/>
              <a:t> </a:t>
            </a:r>
            <a:r>
              <a:rPr lang="en-US" sz="2200" dirty="0" err="1"/>
              <a:t>tới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máy</a:t>
            </a:r>
            <a:r>
              <a:rPr lang="en-US" sz="2200" dirty="0"/>
              <a:t> </a:t>
            </a:r>
            <a:r>
              <a:rPr lang="en-US" sz="2200" dirty="0" err="1"/>
              <a:t>khác</a:t>
            </a:r>
            <a:r>
              <a:rPr lang="en-US" sz="2200" dirty="0"/>
              <a:t> (RPC)</a:t>
            </a:r>
            <a:endParaRPr lang="en-US" sz="2200" dirty="0"/>
          </a:p>
          <a:p>
            <a:pPr lvl="1"/>
            <a:r>
              <a:rPr lang="en-US" sz="2200" dirty="0" err="1"/>
              <a:t>Một</a:t>
            </a:r>
            <a:r>
              <a:rPr lang="en-US" sz="2200" dirty="0"/>
              <a:t> client </a:t>
            </a:r>
            <a:r>
              <a:rPr lang="en-US" sz="2200" dirty="0" err="1"/>
              <a:t>cùng</a:t>
            </a:r>
            <a:r>
              <a:rPr lang="en-US" sz="2200" dirty="0"/>
              <a:t> </a:t>
            </a:r>
            <a:r>
              <a:rPr lang="en-US" sz="2200" dirty="0" err="1"/>
              <a:t>lúc</a:t>
            </a:r>
            <a:r>
              <a:rPr lang="en-US" sz="2200" dirty="0"/>
              <a:t> </a:t>
            </a:r>
            <a:r>
              <a:rPr lang="en-US" sz="2200" dirty="0" err="1"/>
              <a:t>gọi</a:t>
            </a:r>
            <a:r>
              <a:rPr lang="en-US" sz="2200" dirty="0"/>
              <a:t> </a:t>
            </a:r>
            <a:r>
              <a:rPr lang="en-US" sz="2200" dirty="0" err="1"/>
              <a:t>nhiều</a:t>
            </a:r>
            <a:r>
              <a:rPr lang="en-US" sz="2200" dirty="0"/>
              <a:t> </a:t>
            </a:r>
            <a:r>
              <a:rPr lang="en-US" sz="2200" dirty="0" err="1"/>
              <a:t>hàm</a:t>
            </a:r>
            <a:r>
              <a:rPr lang="en-US" sz="2200" dirty="0"/>
              <a:t>, </a:t>
            </a:r>
            <a:r>
              <a:rPr lang="en-US" sz="2200" dirty="0" err="1"/>
              <a:t>mỗi</a:t>
            </a:r>
            <a:r>
              <a:rPr lang="en-US" sz="2200" dirty="0"/>
              <a:t> </a:t>
            </a:r>
            <a:r>
              <a:rPr lang="en-US" sz="2200" dirty="0" err="1"/>
              <a:t>lời</a:t>
            </a:r>
            <a:r>
              <a:rPr lang="en-US" sz="2200" dirty="0"/>
              <a:t> </a:t>
            </a:r>
            <a:r>
              <a:rPr lang="en-US" sz="2200" dirty="0" err="1"/>
              <a:t>gọi</a:t>
            </a:r>
            <a:r>
              <a:rPr lang="en-US" sz="2200" dirty="0"/>
              <a:t> </a:t>
            </a:r>
            <a:r>
              <a:rPr lang="en-US" sz="2200" dirty="0" err="1"/>
              <a:t>hàm</a:t>
            </a:r>
            <a:r>
              <a:rPr lang="en-US" sz="2200" dirty="0"/>
              <a:t> do 1 </a:t>
            </a:r>
            <a:r>
              <a:rPr lang="en-US" sz="2200" dirty="0" err="1"/>
              <a:t>luồng</a:t>
            </a:r>
            <a:r>
              <a:rPr lang="en-US" sz="2200" dirty="0"/>
              <a:t> </a:t>
            </a:r>
            <a:r>
              <a:rPr lang="en-US" sz="2200" dirty="0" err="1"/>
              <a:t>thực</a:t>
            </a:r>
            <a:r>
              <a:rPr lang="en-US" sz="2200" dirty="0"/>
              <a:t> </a:t>
            </a:r>
            <a:r>
              <a:rPr lang="en-US" sz="2200" dirty="0" err="1"/>
              <a:t>hiện</a:t>
            </a:r>
            <a:endParaRPr lang="en-US" sz="2200" dirty="0"/>
          </a:p>
          <a:p>
            <a:pPr lvl="1"/>
            <a:r>
              <a:rPr lang="en-US" sz="2200" dirty="0"/>
              <a:t>Client </a:t>
            </a:r>
            <a:r>
              <a:rPr lang="en-US" sz="2200" dirty="0" err="1"/>
              <a:t>đợi</a:t>
            </a:r>
            <a:r>
              <a:rPr lang="en-US" sz="2200" dirty="0"/>
              <a:t> </a:t>
            </a:r>
            <a:r>
              <a:rPr lang="en-US" sz="2200" dirty="0" err="1"/>
              <a:t>cho</a:t>
            </a:r>
            <a:r>
              <a:rPr lang="en-US" sz="2200" dirty="0"/>
              <a:t> </a:t>
            </a:r>
            <a:r>
              <a:rPr lang="en-US" sz="2200" dirty="0" err="1"/>
              <a:t>đến</a:t>
            </a:r>
            <a:r>
              <a:rPr lang="en-US" sz="2200" dirty="0"/>
              <a:t> </a:t>
            </a:r>
            <a:r>
              <a:rPr lang="en-US" sz="2200" dirty="0" err="1"/>
              <a:t>khi</a:t>
            </a:r>
            <a:r>
              <a:rPr lang="en-US" sz="2200" dirty="0"/>
              <a:t> </a:t>
            </a:r>
            <a:r>
              <a:rPr lang="en-US" sz="2200" dirty="0" err="1"/>
              <a:t>nhận</a:t>
            </a:r>
            <a:r>
              <a:rPr lang="en-US" sz="2200" dirty="0"/>
              <a:t> 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tất</a:t>
            </a:r>
            <a:r>
              <a:rPr lang="en-US" sz="2200" dirty="0"/>
              <a:t> </a:t>
            </a:r>
            <a:r>
              <a:rPr lang="en-US" sz="2200" dirty="0" err="1"/>
              <a:t>cả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kết</a:t>
            </a:r>
            <a:r>
              <a:rPr lang="en-US" sz="2200" dirty="0"/>
              <a:t> </a:t>
            </a:r>
            <a:r>
              <a:rPr lang="en-US" sz="2200" dirty="0" err="1"/>
              <a:t>quả</a:t>
            </a:r>
            <a:endParaRPr lang="en-US" sz="2200" dirty="0"/>
          </a:p>
          <a:p>
            <a:pPr lvl="1"/>
            <a:r>
              <a:rPr lang="en-US" sz="2200" dirty="0" err="1"/>
              <a:t>Lưu</a:t>
            </a:r>
            <a:r>
              <a:rPr lang="en-US" sz="2200" dirty="0"/>
              <a:t> ý: </a:t>
            </a:r>
            <a:r>
              <a:rPr lang="en-US" sz="2200" dirty="0" err="1"/>
              <a:t>nếu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lời</a:t>
            </a:r>
            <a:r>
              <a:rPr lang="en-US" sz="2200" dirty="0"/>
              <a:t> </a:t>
            </a:r>
            <a:r>
              <a:rPr lang="en-US" sz="2200" dirty="0" err="1"/>
              <a:t>gọi</a:t>
            </a:r>
            <a:r>
              <a:rPr lang="en-US" sz="2200" dirty="0"/>
              <a:t> </a:t>
            </a:r>
            <a:r>
              <a:rPr lang="en-US" sz="2200" dirty="0" err="1"/>
              <a:t>hàm</a:t>
            </a:r>
            <a:r>
              <a:rPr lang="en-US" sz="2200" dirty="0"/>
              <a:t> </a:t>
            </a:r>
            <a:r>
              <a:rPr lang="en-US" sz="2200" dirty="0" err="1"/>
              <a:t>gửi</a:t>
            </a:r>
            <a:r>
              <a:rPr lang="en-US" sz="2200" dirty="0"/>
              <a:t> </a:t>
            </a:r>
            <a:r>
              <a:rPr lang="en-US" sz="2200" dirty="0" err="1"/>
              <a:t>đến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server </a:t>
            </a:r>
            <a:r>
              <a:rPr lang="en-US" sz="2200" dirty="0" err="1"/>
              <a:t>khác</a:t>
            </a:r>
            <a:r>
              <a:rPr lang="en-US" sz="2200" dirty="0"/>
              <a:t> </a:t>
            </a:r>
            <a:r>
              <a:rPr lang="en-US" sz="2200" dirty="0" err="1"/>
              <a:t>nhau</a:t>
            </a:r>
            <a:r>
              <a:rPr lang="en-US" sz="2200" dirty="0"/>
              <a:t>, </a:t>
            </a:r>
            <a:r>
              <a:rPr lang="en-US" sz="2200" dirty="0" err="1"/>
              <a:t>ta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thể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tốc</a:t>
            </a:r>
            <a:r>
              <a:rPr lang="en-US" sz="2200" dirty="0"/>
              <a:t> </a:t>
            </a:r>
            <a:r>
              <a:rPr lang="en-US" sz="2200" dirty="0" err="1"/>
              <a:t>độ</a:t>
            </a:r>
            <a:r>
              <a:rPr lang="en-US" sz="2200" dirty="0"/>
              <a:t> </a:t>
            </a:r>
            <a:r>
              <a:rPr lang="en-US" sz="2200" dirty="0" err="1"/>
              <a:t>tăng</a:t>
            </a:r>
            <a:r>
              <a:rPr lang="en-US" sz="2200" dirty="0"/>
              <a:t> </a:t>
            </a:r>
            <a:r>
              <a:rPr lang="en-US" sz="2200" dirty="0" err="1"/>
              <a:t>theo</a:t>
            </a:r>
            <a:r>
              <a:rPr lang="en-US" sz="2200" dirty="0"/>
              <a:t> </a:t>
            </a:r>
            <a:r>
              <a:rPr lang="en-US" sz="2200" dirty="0" err="1"/>
              <a:t>hàm</a:t>
            </a:r>
            <a:r>
              <a:rPr lang="en-US" sz="2200" dirty="0"/>
              <a:t> </a:t>
            </a:r>
            <a:r>
              <a:rPr lang="en-US" sz="2200" dirty="0" err="1"/>
              <a:t>tuyến</a:t>
            </a:r>
            <a:r>
              <a:rPr lang="en-US" sz="2200" dirty="0"/>
              <a:t> </a:t>
            </a:r>
            <a:r>
              <a:rPr lang="en-US" sz="2200" dirty="0" err="1"/>
              <a:t>tính</a:t>
            </a:r>
            <a:endParaRPr lang="en-US" sz="2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E9CEE-EE6F-46A1-B854-49255F1A6238}" type="slidenum">
              <a:rPr lang="en-US"/>
            </a:fld>
            <a:endParaRPr lang="en-US"/>
          </a:p>
        </p:txBody>
      </p:sp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FF0000"/>
                </a:solidFill>
              </a:rPr>
              <a:t>Đa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luồng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và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các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hệ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phân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tán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200" dirty="0" err="1"/>
              <a:t>Tăng</a:t>
            </a:r>
            <a:r>
              <a:rPr lang="en-US" sz="2200" dirty="0"/>
              <a:t> </a:t>
            </a:r>
            <a:r>
              <a:rPr lang="en-US" sz="2200" dirty="0" err="1"/>
              <a:t>hiệu</a:t>
            </a:r>
            <a:r>
              <a:rPr lang="en-US" sz="2200" dirty="0"/>
              <a:t> </a:t>
            </a:r>
            <a:r>
              <a:rPr lang="en-US" sz="2200" dirty="0" err="1"/>
              <a:t>năng</a:t>
            </a:r>
            <a:r>
              <a:rPr lang="en-US" sz="2200" dirty="0"/>
              <a:t>:</a:t>
            </a:r>
            <a:endParaRPr lang="en-US" sz="2200" dirty="0"/>
          </a:p>
          <a:p>
            <a:pPr lvl="1"/>
            <a:r>
              <a:rPr lang="en-US" sz="2200" dirty="0" err="1"/>
              <a:t>Mở</a:t>
            </a:r>
            <a:r>
              <a:rPr lang="en-US" sz="2200" dirty="0"/>
              <a:t> </a:t>
            </a:r>
            <a:r>
              <a:rPr lang="en-US" sz="2200" dirty="0" err="1"/>
              <a:t>luồng</a:t>
            </a:r>
            <a:r>
              <a:rPr lang="en-US" sz="2200" dirty="0"/>
              <a:t> </a:t>
            </a:r>
            <a:r>
              <a:rPr lang="en-US" sz="2200" dirty="0" err="1"/>
              <a:t>mới</a:t>
            </a:r>
            <a:r>
              <a:rPr lang="en-US" sz="2200" dirty="0"/>
              <a:t> </a:t>
            </a:r>
            <a:r>
              <a:rPr lang="en-US" sz="2200" dirty="0" err="1">
                <a:solidFill>
                  <a:srgbClr val="0000FF"/>
                </a:solidFill>
              </a:rPr>
              <a:t>rẻ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hơn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nhiều</a:t>
            </a:r>
            <a:r>
              <a:rPr lang="en-US" sz="2200" dirty="0"/>
              <a:t> so </a:t>
            </a:r>
            <a:r>
              <a:rPr lang="en-US" sz="2200" dirty="0" err="1"/>
              <a:t>với</a:t>
            </a:r>
            <a:r>
              <a:rPr lang="en-US" sz="2200" dirty="0"/>
              <a:t> </a:t>
            </a:r>
            <a:r>
              <a:rPr lang="en-US" sz="2200" dirty="0" err="1"/>
              <a:t>mở</a:t>
            </a:r>
            <a:r>
              <a:rPr lang="en-US" sz="2200" dirty="0"/>
              <a:t> </a:t>
            </a:r>
            <a:r>
              <a:rPr lang="en-US" sz="2200" dirty="0" err="1"/>
              <a:t>tiến</a:t>
            </a:r>
            <a:r>
              <a:rPr lang="en-US" sz="2200" dirty="0"/>
              <a:t> </a:t>
            </a:r>
            <a:r>
              <a:rPr lang="en-US" sz="2200" dirty="0" err="1"/>
              <a:t>trình</a:t>
            </a:r>
            <a:r>
              <a:rPr lang="en-US" sz="2200" dirty="0"/>
              <a:t> </a:t>
            </a:r>
            <a:r>
              <a:rPr lang="en-US" sz="2200" dirty="0" err="1"/>
              <a:t>mới</a:t>
            </a:r>
            <a:endParaRPr lang="en-US" sz="2200" dirty="0"/>
          </a:p>
          <a:p>
            <a:pPr lvl="1"/>
            <a:r>
              <a:rPr lang="en-US" sz="2200" dirty="0" err="1"/>
              <a:t>Dùng</a:t>
            </a:r>
            <a:r>
              <a:rPr lang="en-US" sz="2200" dirty="0"/>
              <a:t> server </a:t>
            </a:r>
            <a:r>
              <a:rPr lang="en-US" sz="2200" dirty="0" err="1"/>
              <a:t>đơn</a:t>
            </a:r>
            <a:r>
              <a:rPr lang="en-US" sz="2200" dirty="0"/>
              <a:t> </a:t>
            </a:r>
            <a:r>
              <a:rPr lang="en-US" sz="2200" dirty="0" err="1"/>
              <a:t>luồng</a:t>
            </a:r>
            <a:r>
              <a:rPr lang="en-US" sz="2200" dirty="0"/>
              <a:t> </a:t>
            </a:r>
            <a:r>
              <a:rPr lang="en-US" sz="2200" dirty="0" err="1"/>
              <a:t>cản</a:t>
            </a:r>
            <a:r>
              <a:rPr lang="en-US" sz="2200" dirty="0"/>
              <a:t> </a:t>
            </a:r>
            <a:r>
              <a:rPr lang="en-US" sz="2200" dirty="0" err="1"/>
              <a:t>trở</a:t>
            </a:r>
            <a:r>
              <a:rPr lang="en-US" sz="2200" dirty="0"/>
              <a:t> </a:t>
            </a:r>
            <a:r>
              <a:rPr lang="en-US" sz="2200" dirty="0" err="1"/>
              <a:t>khả</a:t>
            </a:r>
            <a:r>
              <a:rPr lang="en-US" sz="2200" dirty="0"/>
              <a:t> </a:t>
            </a:r>
            <a:r>
              <a:rPr lang="en-US" sz="2200" dirty="0" err="1"/>
              <a:t>năng</a:t>
            </a:r>
            <a:r>
              <a:rPr lang="en-US" sz="2200" dirty="0"/>
              <a:t> </a:t>
            </a:r>
            <a:r>
              <a:rPr lang="en-US" sz="2200" dirty="0" err="1"/>
              <a:t>mở</a:t>
            </a:r>
            <a:r>
              <a:rPr lang="en-US" sz="2200" dirty="0"/>
              <a:t> </a:t>
            </a:r>
            <a:r>
              <a:rPr lang="en-US" sz="2200" dirty="0" err="1"/>
              <a:t>rộng</a:t>
            </a:r>
            <a:r>
              <a:rPr lang="en-US" sz="2200" dirty="0"/>
              <a:t> </a:t>
            </a:r>
            <a:r>
              <a:rPr lang="en-US" sz="2200" dirty="0" err="1"/>
              <a:t>tới</a:t>
            </a:r>
            <a:r>
              <a:rPr lang="en-US" sz="2200" dirty="0"/>
              <a:t> </a:t>
            </a:r>
            <a:r>
              <a:rPr lang="en-US" sz="2200" dirty="0" err="1"/>
              <a:t>hệ</a:t>
            </a:r>
            <a:r>
              <a:rPr lang="en-US" sz="2200" dirty="0"/>
              <a:t> </a:t>
            </a:r>
            <a:r>
              <a:rPr lang="en-US" sz="2200" dirty="0" err="1"/>
              <a:t>thống</a:t>
            </a:r>
            <a:r>
              <a:rPr lang="en-US" sz="2200" dirty="0"/>
              <a:t> multi-processor</a:t>
            </a:r>
            <a:endParaRPr lang="en-US" sz="2200" dirty="0"/>
          </a:p>
          <a:p>
            <a:pPr lvl="1"/>
            <a:r>
              <a:rPr lang="en-US" sz="2200" dirty="0" err="1"/>
              <a:t>Với</a:t>
            </a:r>
            <a:r>
              <a:rPr lang="en-US" sz="2200" dirty="0"/>
              <a:t> client: </a:t>
            </a:r>
            <a:r>
              <a:rPr lang="en-US" sz="2200" dirty="0" err="1"/>
              <a:t>che</a:t>
            </a:r>
            <a:r>
              <a:rPr lang="en-US" sz="2200" dirty="0"/>
              <a:t> </a:t>
            </a:r>
            <a:r>
              <a:rPr lang="en-US" sz="2200" dirty="0" err="1"/>
              <a:t>dấu</a:t>
            </a:r>
            <a:r>
              <a:rPr lang="en-US" sz="2200" dirty="0"/>
              <a:t> </a:t>
            </a:r>
            <a:r>
              <a:rPr lang="en-US" sz="2200" dirty="0" err="1"/>
              <a:t>độ</a:t>
            </a:r>
            <a:r>
              <a:rPr lang="en-US" sz="2200" dirty="0"/>
              <a:t> </a:t>
            </a:r>
            <a:r>
              <a:rPr lang="en-US" sz="2200" dirty="0" err="1"/>
              <a:t>trễ</a:t>
            </a:r>
            <a:r>
              <a:rPr lang="en-US" sz="2200" dirty="0"/>
              <a:t> do </a:t>
            </a:r>
            <a:r>
              <a:rPr lang="en-US" sz="2200" dirty="0" err="1"/>
              <a:t>mạng</a:t>
            </a:r>
            <a:r>
              <a:rPr lang="en-US" sz="2200" dirty="0"/>
              <a:t> </a:t>
            </a:r>
            <a:r>
              <a:rPr lang="en-US" sz="2200" dirty="0" err="1"/>
              <a:t>bằng</a:t>
            </a:r>
            <a:r>
              <a:rPr lang="en-US" sz="2200" dirty="0"/>
              <a:t> </a:t>
            </a:r>
            <a:r>
              <a:rPr lang="en-US" sz="2200" dirty="0" err="1"/>
              <a:t>cách</a:t>
            </a:r>
            <a:r>
              <a:rPr lang="en-US" sz="2200" dirty="0"/>
              <a:t> </a:t>
            </a:r>
            <a:r>
              <a:rPr lang="en-US" sz="2200" dirty="0" err="1"/>
              <a:t>phản</a:t>
            </a:r>
            <a:r>
              <a:rPr lang="en-US" sz="2200" dirty="0"/>
              <a:t> </a:t>
            </a:r>
            <a:r>
              <a:rPr lang="en-US" sz="2200" dirty="0" err="1"/>
              <a:t>ứng</a:t>
            </a:r>
            <a:r>
              <a:rPr lang="en-US" sz="2200" dirty="0"/>
              <a:t> </a:t>
            </a:r>
            <a:r>
              <a:rPr lang="en-US" sz="2200" dirty="0" err="1"/>
              <a:t>với</a:t>
            </a:r>
            <a:r>
              <a:rPr lang="en-US" sz="2200" dirty="0"/>
              <a:t> </a:t>
            </a:r>
            <a:r>
              <a:rPr lang="en-US" sz="2200" dirty="0" err="1"/>
              <a:t>yêu</a:t>
            </a:r>
            <a:r>
              <a:rPr lang="en-US" sz="2200" dirty="0"/>
              <a:t> </a:t>
            </a:r>
            <a:r>
              <a:rPr lang="en-US" sz="2200" dirty="0" err="1"/>
              <a:t>cầu</a:t>
            </a:r>
            <a:r>
              <a:rPr lang="en-US" sz="2200" dirty="0"/>
              <a:t> </a:t>
            </a:r>
            <a:r>
              <a:rPr lang="en-US" sz="2200" dirty="0" err="1"/>
              <a:t>tiếp</a:t>
            </a:r>
            <a:r>
              <a:rPr lang="en-US" sz="2200" dirty="0"/>
              <a:t> </a:t>
            </a:r>
            <a:r>
              <a:rPr lang="en-US" sz="2200" dirty="0" err="1"/>
              <a:t>theo</a:t>
            </a:r>
            <a:r>
              <a:rPr lang="en-US" sz="2200" dirty="0"/>
              <a:t> </a:t>
            </a:r>
            <a:r>
              <a:rPr lang="en-US" sz="2200" dirty="0" err="1"/>
              <a:t>trong</a:t>
            </a:r>
            <a:r>
              <a:rPr lang="en-US" sz="2200" dirty="0"/>
              <a:t> </a:t>
            </a:r>
            <a:r>
              <a:rPr lang="en-US" sz="2200" dirty="0" err="1"/>
              <a:t>khi</a:t>
            </a:r>
            <a:r>
              <a:rPr lang="en-US" sz="2200" dirty="0"/>
              <a:t> </a:t>
            </a:r>
            <a:r>
              <a:rPr lang="en-US" sz="2200" dirty="0" err="1"/>
              <a:t>đang</a:t>
            </a:r>
            <a:r>
              <a:rPr lang="en-US" sz="2200" dirty="0"/>
              <a:t> </a:t>
            </a:r>
            <a:r>
              <a:rPr lang="en-US" sz="2200" dirty="0" err="1"/>
              <a:t>đợi</a:t>
            </a:r>
            <a:r>
              <a:rPr lang="en-US" sz="2200" dirty="0"/>
              <a:t> </a:t>
            </a:r>
            <a:r>
              <a:rPr lang="en-US" sz="2200" dirty="0" err="1"/>
              <a:t>kết</a:t>
            </a:r>
            <a:r>
              <a:rPr lang="en-US" sz="2200" dirty="0"/>
              <a:t> </a:t>
            </a:r>
            <a:r>
              <a:rPr lang="en-US" sz="2200" dirty="0" err="1"/>
              <a:t>quả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dirty="0" err="1"/>
              <a:t>yêu</a:t>
            </a:r>
            <a:r>
              <a:rPr lang="en-US" sz="2200" dirty="0"/>
              <a:t> </a:t>
            </a:r>
            <a:r>
              <a:rPr lang="en-US" sz="2200" dirty="0" err="1"/>
              <a:t>cầu</a:t>
            </a:r>
            <a:r>
              <a:rPr lang="en-US" sz="2200" dirty="0"/>
              <a:t> </a:t>
            </a:r>
            <a:r>
              <a:rPr lang="en-US" sz="2200" dirty="0" err="1"/>
              <a:t>trước</a:t>
            </a:r>
            <a:r>
              <a:rPr lang="en-US" sz="2200" dirty="0"/>
              <a:t>.</a:t>
            </a:r>
            <a:endParaRPr lang="en-US" sz="22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err="1"/>
              <a:t>Cấu</a:t>
            </a:r>
            <a:r>
              <a:rPr lang="en-US" sz="2200" dirty="0"/>
              <a:t> </a:t>
            </a:r>
            <a:r>
              <a:rPr lang="en-US" sz="2200" dirty="0" err="1"/>
              <a:t>trúc</a:t>
            </a:r>
            <a:r>
              <a:rPr lang="en-US" sz="2200" dirty="0"/>
              <a:t> </a:t>
            </a:r>
            <a:r>
              <a:rPr lang="en-US" sz="2200" dirty="0" err="1"/>
              <a:t>tốt</a:t>
            </a:r>
            <a:r>
              <a:rPr lang="en-US" sz="2200" dirty="0"/>
              <a:t> </a:t>
            </a:r>
            <a:r>
              <a:rPr lang="en-US" sz="2200" dirty="0" err="1"/>
              <a:t>hơn</a:t>
            </a:r>
            <a:endParaRPr lang="en-US" sz="2200" dirty="0"/>
          </a:p>
          <a:p>
            <a:pPr lvl="1"/>
            <a:r>
              <a:rPr lang="en-US" sz="2200" dirty="0" err="1"/>
              <a:t>Đa</a:t>
            </a:r>
            <a:r>
              <a:rPr lang="en-US" sz="2200" dirty="0"/>
              <a:t> </a:t>
            </a:r>
            <a:r>
              <a:rPr lang="en-US" sz="2200" dirty="0" err="1"/>
              <a:t>số</a:t>
            </a:r>
            <a:r>
              <a:rPr lang="en-US" sz="2200" dirty="0"/>
              <a:t> server </a:t>
            </a:r>
            <a:r>
              <a:rPr lang="en-US" sz="2200" dirty="0" err="1"/>
              <a:t>chịu</a:t>
            </a:r>
            <a:r>
              <a:rPr lang="en-US" sz="2200" dirty="0"/>
              <a:t> </a:t>
            </a:r>
            <a:r>
              <a:rPr lang="en-US" sz="2200" dirty="0" err="1"/>
              <a:t>đòi</a:t>
            </a:r>
            <a:r>
              <a:rPr lang="en-US" sz="2200" dirty="0"/>
              <a:t> </a:t>
            </a:r>
            <a:r>
              <a:rPr lang="en-US" sz="2200" dirty="0" err="1"/>
              <a:t>hỏi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về</a:t>
            </a:r>
            <a:r>
              <a:rPr lang="en-US" sz="2200" dirty="0"/>
              <a:t> I/O. </a:t>
            </a:r>
            <a:r>
              <a:rPr lang="en-US" sz="2200" dirty="0" err="1"/>
              <a:t>Sử</a:t>
            </a:r>
            <a:r>
              <a:rPr lang="en-US" sz="2200" dirty="0"/>
              <a:t> </a:t>
            </a:r>
            <a:r>
              <a:rPr lang="en-US" sz="2200" dirty="0" err="1"/>
              <a:t>dụng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lời</a:t>
            </a:r>
            <a:r>
              <a:rPr lang="en-US" sz="2200" dirty="0"/>
              <a:t> </a:t>
            </a:r>
            <a:r>
              <a:rPr lang="en-US" sz="2200" dirty="0" err="1"/>
              <a:t>gọi</a:t>
            </a:r>
            <a:r>
              <a:rPr lang="en-US" sz="2200" dirty="0"/>
              <a:t> </a:t>
            </a:r>
            <a:r>
              <a:rPr lang="en-US" sz="2200" dirty="0" err="1"/>
              <a:t>hàm</a:t>
            </a:r>
            <a:r>
              <a:rPr lang="en-US" sz="2200" dirty="0"/>
              <a:t> </a:t>
            </a:r>
            <a:r>
              <a:rPr lang="en-US" sz="2200" dirty="0" err="1"/>
              <a:t>dạng</a:t>
            </a:r>
            <a:r>
              <a:rPr lang="en-US" sz="2200" dirty="0"/>
              <a:t> blocking </a:t>
            </a:r>
            <a:r>
              <a:rPr lang="en-US" sz="2200" dirty="0" err="1"/>
              <a:t>dễ</a:t>
            </a:r>
            <a:r>
              <a:rPr lang="en-US" sz="2200" dirty="0"/>
              <a:t> </a:t>
            </a:r>
            <a:r>
              <a:rPr lang="en-US" sz="2200" dirty="0" err="1"/>
              <a:t>hiểu</a:t>
            </a:r>
            <a:r>
              <a:rPr lang="en-US" sz="2200" dirty="0"/>
              <a:t> </a:t>
            </a:r>
            <a:r>
              <a:rPr lang="en-US" sz="2200" dirty="0" err="1"/>
              <a:t>làm</a:t>
            </a:r>
            <a:r>
              <a:rPr lang="en-US" sz="2200" dirty="0"/>
              <a:t> </a:t>
            </a:r>
            <a:r>
              <a:rPr lang="en-US" sz="2200" dirty="0" err="1"/>
              <a:t>đơn</a:t>
            </a:r>
            <a:r>
              <a:rPr lang="en-US" sz="2200" dirty="0"/>
              <a:t> </a:t>
            </a:r>
            <a:r>
              <a:rPr lang="en-US" sz="2200" dirty="0" err="1"/>
              <a:t>giản</a:t>
            </a:r>
            <a:r>
              <a:rPr lang="en-US" sz="2200" dirty="0"/>
              <a:t> </a:t>
            </a:r>
            <a:r>
              <a:rPr lang="en-US" sz="2200" dirty="0" err="1"/>
              <a:t>hóa</a:t>
            </a:r>
            <a:r>
              <a:rPr lang="en-US" sz="2200" dirty="0"/>
              <a:t> </a:t>
            </a:r>
            <a:r>
              <a:rPr lang="en-US" sz="2200" dirty="0" err="1"/>
              <a:t>cấu</a:t>
            </a:r>
            <a:r>
              <a:rPr lang="en-US" sz="2200" dirty="0"/>
              <a:t> </a:t>
            </a:r>
            <a:r>
              <a:rPr lang="en-US" sz="2200" dirty="0" err="1"/>
              <a:t>trúc</a:t>
            </a:r>
            <a:r>
              <a:rPr lang="en-US" sz="2200" dirty="0"/>
              <a:t> </a:t>
            </a:r>
            <a:r>
              <a:rPr lang="en-US" sz="2200" dirty="0" err="1"/>
              <a:t>toàn</a:t>
            </a:r>
            <a:r>
              <a:rPr lang="en-US" sz="2200" dirty="0"/>
              <a:t> </a:t>
            </a:r>
            <a:r>
              <a:rPr lang="en-US" sz="2200" dirty="0" err="1"/>
              <a:t>cục</a:t>
            </a:r>
            <a:r>
              <a:rPr lang="en-US" sz="2200" dirty="0"/>
              <a:t>.</a:t>
            </a:r>
            <a:endParaRPr lang="en-US" sz="2200" dirty="0"/>
          </a:p>
          <a:p>
            <a:pPr lvl="1"/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chương</a:t>
            </a:r>
            <a:r>
              <a:rPr lang="en-US" sz="2200" dirty="0"/>
              <a:t> </a:t>
            </a:r>
            <a:r>
              <a:rPr lang="en-US" sz="2200" dirty="0" err="1"/>
              <a:t>trình</a:t>
            </a:r>
            <a:r>
              <a:rPr lang="en-US" sz="2200" dirty="0"/>
              <a:t> </a:t>
            </a:r>
            <a:r>
              <a:rPr lang="en-US" sz="2200" dirty="0" err="1"/>
              <a:t>đa</a:t>
            </a:r>
            <a:r>
              <a:rPr lang="en-US" sz="2200" dirty="0"/>
              <a:t> </a:t>
            </a:r>
            <a:r>
              <a:rPr lang="en-US" sz="2200" dirty="0" err="1"/>
              <a:t>luồng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xu</a:t>
            </a:r>
            <a:r>
              <a:rPr lang="en-US" sz="2200" dirty="0"/>
              <a:t> </a:t>
            </a:r>
            <a:r>
              <a:rPr lang="en-US" sz="2200" dirty="0" err="1"/>
              <a:t>hướng</a:t>
            </a:r>
            <a:r>
              <a:rPr lang="en-US" sz="2200" dirty="0"/>
              <a:t> </a:t>
            </a:r>
            <a:r>
              <a:rPr lang="en-US" sz="2200" dirty="0" err="1"/>
              <a:t>gọn</a:t>
            </a:r>
            <a:r>
              <a:rPr lang="en-US" sz="2200" dirty="0"/>
              <a:t> </a:t>
            </a:r>
            <a:r>
              <a:rPr lang="en-US" sz="2200" dirty="0" err="1"/>
              <a:t>hơn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dễ</a:t>
            </a:r>
            <a:r>
              <a:rPr lang="en-US" sz="2200" dirty="0"/>
              <a:t> </a:t>
            </a:r>
            <a:r>
              <a:rPr lang="en-US" sz="2200" dirty="0" err="1"/>
              <a:t>hiểu</a:t>
            </a:r>
            <a:r>
              <a:rPr lang="en-US" sz="2200" dirty="0"/>
              <a:t> </a:t>
            </a:r>
            <a:r>
              <a:rPr lang="en-US" sz="2200" dirty="0" err="1"/>
              <a:t>hơn</a:t>
            </a:r>
            <a:r>
              <a:rPr lang="en-US" sz="2200" dirty="0"/>
              <a:t> do </a:t>
            </a:r>
            <a:r>
              <a:rPr lang="en-US" sz="2200" dirty="0" err="1"/>
              <a:t>cấu</a:t>
            </a:r>
            <a:r>
              <a:rPr lang="en-US" sz="2200" dirty="0"/>
              <a:t> </a:t>
            </a:r>
            <a:r>
              <a:rPr lang="en-US" sz="2200" dirty="0" err="1"/>
              <a:t>trúc</a:t>
            </a:r>
            <a:r>
              <a:rPr lang="en-US" sz="2200" dirty="0"/>
              <a:t> </a:t>
            </a:r>
            <a:r>
              <a:rPr lang="en-US" sz="2200" dirty="0" err="1"/>
              <a:t>điều</a:t>
            </a:r>
            <a:r>
              <a:rPr lang="en-US" sz="2200" dirty="0"/>
              <a:t> </a:t>
            </a:r>
            <a:r>
              <a:rPr lang="en-US" sz="2200" dirty="0" err="1"/>
              <a:t>khiển</a:t>
            </a:r>
            <a:r>
              <a:rPr lang="en-US" sz="2200" dirty="0"/>
              <a:t> </a:t>
            </a:r>
            <a:r>
              <a:rPr lang="en-US" sz="2200" dirty="0" err="1"/>
              <a:t>đơn</a:t>
            </a:r>
            <a:r>
              <a:rPr lang="en-US" sz="2200" dirty="0"/>
              <a:t> </a:t>
            </a:r>
            <a:r>
              <a:rPr lang="en-US" sz="2200" dirty="0" err="1"/>
              <a:t>giản</a:t>
            </a:r>
            <a:r>
              <a:rPr lang="en-US" sz="2200" dirty="0"/>
              <a:t> </a:t>
            </a:r>
            <a:r>
              <a:rPr lang="en-US" sz="2200" dirty="0" err="1"/>
              <a:t>hơn</a:t>
            </a:r>
            <a:r>
              <a:rPr lang="en-US" sz="2200" dirty="0"/>
              <a:t>.</a:t>
            </a:r>
            <a:endParaRPr lang="en-US" sz="2200" dirty="0"/>
          </a:p>
          <a:p>
            <a:endParaRPr lang="en-US" sz="2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05B1D-7474-4D06-A4C5-4B097AF17FBA}" type="slidenum">
              <a:rPr lang="en-US"/>
            </a:fld>
            <a:endParaRPr lang="en-US"/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1"/>
          <a:srcRect l="27365" t="44109" r="24345" b="37613"/>
          <a:stretch>
            <a:fillRect/>
          </a:stretch>
        </p:blipFill>
        <p:spPr bwMode="auto">
          <a:xfrm>
            <a:off x="2584450" y="1136650"/>
            <a:ext cx="6429375" cy="297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9091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Đa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luồng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trên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máy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chủ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06400" y="1373188"/>
            <a:ext cx="2782888" cy="4868862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err="1"/>
              <a:t>Một</a:t>
            </a:r>
            <a:r>
              <a:rPr lang="en-US" sz="2000" dirty="0"/>
              <a:t> server </a:t>
            </a:r>
            <a:r>
              <a:rPr lang="en-US" sz="2000" dirty="0" err="1"/>
              <a:t>đa</a:t>
            </a:r>
            <a:r>
              <a:rPr lang="en-US" sz="2000" dirty="0"/>
              <a:t> </a:t>
            </a:r>
            <a:r>
              <a:rPr lang="en-US" sz="2000" dirty="0" err="1"/>
              <a:t>luồng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tổ</a:t>
            </a:r>
            <a:r>
              <a:rPr lang="en-US" sz="2000" dirty="0"/>
              <a:t> </a:t>
            </a:r>
            <a:r>
              <a:rPr lang="en-US" sz="2000" dirty="0" err="1"/>
              <a:t>chức</a:t>
            </a:r>
            <a:r>
              <a:rPr lang="en-US" sz="2000" dirty="0"/>
              <a:t> </a:t>
            </a:r>
            <a:r>
              <a:rPr lang="en-US" sz="2000" dirty="0" err="1"/>
              <a:t>theo</a:t>
            </a:r>
            <a:r>
              <a:rPr lang="en-US" sz="2000" dirty="0"/>
              <a:t> </a:t>
            </a:r>
            <a:r>
              <a:rPr lang="en-US" sz="2000" dirty="0" err="1"/>
              <a:t>mô</a:t>
            </a:r>
            <a:r>
              <a:rPr lang="en-US" sz="2000" dirty="0"/>
              <a:t> </a:t>
            </a:r>
            <a:r>
              <a:rPr lang="en-US" sz="2000" dirty="0" err="1"/>
              <a:t>hình</a:t>
            </a:r>
            <a:r>
              <a:rPr lang="en-US" sz="2000" dirty="0"/>
              <a:t> dispatcher/worker.</a:t>
            </a:r>
            <a:endParaRPr lang="en-US" sz="2000" dirty="0"/>
          </a:p>
        </p:txBody>
      </p:sp>
      <p:graphicFrame>
        <p:nvGraphicFramePr>
          <p:cNvPr id="89114" name="Group 26"/>
          <p:cNvGraphicFramePr>
            <a:graphicFrameLocks noGrp="1"/>
          </p:cNvGraphicFramePr>
          <p:nvPr>
            <p:ph sz="half" idx="2"/>
          </p:nvPr>
        </p:nvGraphicFramePr>
        <p:xfrm>
          <a:off x="498475" y="4333875"/>
          <a:ext cx="7978775" cy="1556703"/>
        </p:xfrm>
        <a:graphic>
          <a:graphicData uri="http://schemas.openxmlformats.org/drawingml/2006/table">
            <a:tbl>
              <a:tblPr/>
              <a:tblGrid>
                <a:gridCol w="2641600"/>
                <a:gridCol w="5337175"/>
              </a:tblGrid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Mô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hình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Tx/>
                        <a:buNone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Đặc điểm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63500" marR="0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 panose="02020603050405020304"/>
                          <a:ea typeface="Times New Roman" panose="02020603050405020304"/>
                        </a:rPr>
                        <a:t>Đa luống</a:t>
                      </a:r>
                      <a:endParaRPr lang="en-US" sz="20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4135" marR="0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 panose="02020603050405020304"/>
                          <a:ea typeface="Times New Roman" panose="02020603050405020304"/>
                        </a:rPr>
                        <a:t>Song song, phong tỏa hệ thống</a:t>
                      </a:r>
                      <a:endParaRPr lang="en-US" sz="20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63500" marR="0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 panose="02020603050405020304"/>
                          <a:ea typeface="Times New Roman" panose="02020603050405020304"/>
                        </a:rPr>
                        <a:t>Đơn luồng</a:t>
                      </a:r>
                      <a:endParaRPr lang="en-US" sz="20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4135" marR="0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 panose="02020603050405020304"/>
                          <a:ea typeface="Times New Roman" panose="02020603050405020304"/>
                        </a:rPr>
                        <a:t>Tuần tự, phong tỏa hệ thống</a:t>
                      </a:r>
                      <a:endParaRPr lang="en-US" sz="20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63500" marR="0">
                        <a:spcBef>
                          <a:spcPts val="295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 panose="02020603050405020304"/>
                          <a:ea typeface="Times New Roman" panose="02020603050405020304"/>
                        </a:rPr>
                        <a:t>Máy trạng thái</a:t>
                      </a:r>
                      <a:endParaRPr lang="en-US" sz="20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4135" marR="0">
                        <a:spcBef>
                          <a:spcPts val="295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anose="02020603050405020304"/>
                          <a:ea typeface="Times New Roman" panose="02020603050405020304"/>
                        </a:rPr>
                        <a:t>Song </a:t>
                      </a:r>
                      <a:r>
                        <a:rPr lang="en-US" sz="2000" dirty="0" err="1">
                          <a:latin typeface="Times New Roman" panose="02020603050405020304"/>
                          <a:ea typeface="Times New Roman" panose="02020603050405020304"/>
                        </a:rPr>
                        <a:t>song</a:t>
                      </a:r>
                      <a:r>
                        <a:rPr lang="en-US" sz="2000" dirty="0">
                          <a:latin typeface="Times New Roman" panose="02020603050405020304"/>
                          <a:ea typeface="Times New Roman" panose="02020603050405020304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/>
                          <a:ea typeface="Times New Roman" panose="02020603050405020304"/>
                        </a:rPr>
                        <a:t>không</a:t>
                      </a:r>
                      <a:r>
                        <a:rPr lang="en-US" sz="2000" dirty="0">
                          <a:latin typeface="Times New Roman" panose="02020603050405020304"/>
                          <a:ea typeface="Times New Roman" panose="02020603050405020304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/>
                          <a:ea typeface="Times New Roman" panose="02020603050405020304"/>
                        </a:rPr>
                        <a:t>phong</a:t>
                      </a:r>
                      <a:r>
                        <a:rPr lang="en-US" sz="2000" dirty="0">
                          <a:latin typeface="Times New Roman" panose="02020603050405020304"/>
                          <a:ea typeface="Times New Roman" panose="02020603050405020304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/>
                          <a:ea typeface="Times New Roman" panose="02020603050405020304"/>
                        </a:rPr>
                        <a:t>tỏa</a:t>
                      </a:r>
                      <a:r>
                        <a:rPr lang="en-US" sz="2000" dirty="0">
                          <a:latin typeface="Times New Roman" panose="02020603050405020304"/>
                          <a:ea typeface="Times New Roman" panose="02020603050405020304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/>
                          <a:ea typeface="Times New Roman" panose="02020603050405020304"/>
                        </a:rPr>
                        <a:t>hệ</a:t>
                      </a:r>
                      <a:r>
                        <a:rPr lang="en-US" sz="2000" dirty="0">
                          <a:latin typeface="Times New Roman" panose="02020603050405020304"/>
                          <a:ea typeface="Times New Roman" panose="02020603050405020304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/>
                          <a:ea typeface="Times New Roman" panose="02020603050405020304"/>
                        </a:rPr>
                        <a:t>thống</a:t>
                      </a:r>
                      <a:endParaRPr lang="en-US" sz="2000" dirty="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91CE-B72C-4E5B-B3AC-0DC6DA7A4ECB}" type="slidenum">
              <a:rPr lang="en-US"/>
            </a:fld>
            <a:endParaRPr lang="en-US"/>
          </a:p>
        </p:txBody>
      </p:sp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FF0000"/>
                </a:solidFill>
              </a:rPr>
              <a:t>Thiết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kế</a:t>
            </a:r>
            <a:r>
              <a:rPr lang="en-US" dirty="0">
                <a:solidFill>
                  <a:srgbClr val="FF0000"/>
                </a:solidFill>
              </a:rPr>
              <a:t> server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229600" cy="4525963"/>
          </a:xfrm>
        </p:spPr>
        <p:txBody>
          <a:bodyPr>
            <a:normAutofit/>
          </a:bodyPr>
          <a:lstStyle/>
          <a:p>
            <a:r>
              <a:rPr lang="en-US" sz="2200" dirty="0" err="1"/>
              <a:t>Mô</a:t>
            </a:r>
            <a:r>
              <a:rPr lang="en-US" sz="2200" dirty="0"/>
              <a:t> </a:t>
            </a:r>
            <a:r>
              <a:rPr lang="en-US" sz="2200" dirty="0" err="1"/>
              <a:t>hình</a:t>
            </a:r>
            <a:r>
              <a:rPr lang="en-US" sz="2200" dirty="0"/>
              <a:t> </a:t>
            </a:r>
            <a:r>
              <a:rPr lang="en-US" sz="2200" dirty="0" err="1"/>
              <a:t>cơ</a:t>
            </a:r>
            <a:r>
              <a:rPr lang="en-US" sz="2200" dirty="0"/>
              <a:t> </a:t>
            </a:r>
            <a:r>
              <a:rPr lang="en-US" sz="2200" dirty="0" err="1"/>
              <a:t>bản</a:t>
            </a:r>
            <a:r>
              <a:rPr lang="en-US" sz="2200" dirty="0"/>
              <a:t>: Server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tiến</a:t>
            </a:r>
            <a:r>
              <a:rPr lang="en-US" sz="2200" dirty="0"/>
              <a:t> </a:t>
            </a:r>
            <a:r>
              <a:rPr lang="en-US" sz="2200" dirty="0" err="1"/>
              <a:t>trình</a:t>
            </a:r>
            <a:r>
              <a:rPr lang="en-US" sz="2200" dirty="0"/>
              <a:t> </a:t>
            </a:r>
            <a:r>
              <a:rPr lang="en-US" sz="2200" dirty="0" err="1"/>
              <a:t>đợi</a:t>
            </a:r>
            <a:r>
              <a:rPr lang="en-US" sz="2200" dirty="0"/>
              <a:t> </a:t>
            </a:r>
            <a:r>
              <a:rPr lang="en-US" sz="2200" dirty="0" err="1"/>
              <a:t>yêu</a:t>
            </a:r>
            <a:r>
              <a:rPr lang="en-US" sz="2200" dirty="0"/>
              <a:t> </a:t>
            </a:r>
            <a:r>
              <a:rPr lang="en-US" sz="2200" dirty="0" err="1"/>
              <a:t>cầu</a:t>
            </a:r>
            <a:r>
              <a:rPr lang="en-US" sz="2200" dirty="0"/>
              <a:t> </a:t>
            </a:r>
            <a:r>
              <a:rPr lang="en-US" sz="2200" dirty="0" err="1"/>
              <a:t>dịch</a:t>
            </a:r>
            <a:r>
              <a:rPr lang="en-US" sz="2200" dirty="0"/>
              <a:t> </a:t>
            </a:r>
            <a:r>
              <a:rPr lang="en-US" sz="2200" dirty="0" err="1"/>
              <a:t>vụ</a:t>
            </a:r>
            <a:r>
              <a:rPr lang="en-US" sz="2200" dirty="0"/>
              <a:t> </a:t>
            </a:r>
            <a:r>
              <a:rPr lang="en-US" sz="2200" dirty="0" err="1"/>
              <a:t>tại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địa</a:t>
            </a:r>
            <a:r>
              <a:rPr lang="en-US" sz="2200" dirty="0"/>
              <a:t> </a:t>
            </a:r>
            <a:r>
              <a:rPr lang="en-US" sz="2200" dirty="0" err="1"/>
              <a:t>chỉ</a:t>
            </a:r>
            <a:r>
              <a:rPr lang="en-US" sz="2200" dirty="0"/>
              <a:t> </a:t>
            </a:r>
            <a:r>
              <a:rPr lang="en-US" sz="2200" dirty="0" err="1"/>
              <a:t>cụ</a:t>
            </a:r>
            <a:r>
              <a:rPr lang="en-US" sz="2200" dirty="0"/>
              <a:t> </a:t>
            </a:r>
            <a:r>
              <a:rPr lang="en-US" sz="2200" dirty="0" err="1"/>
              <a:t>thể</a:t>
            </a:r>
            <a:r>
              <a:rPr lang="en-US" sz="2200" dirty="0"/>
              <a:t> (</a:t>
            </a:r>
            <a:r>
              <a:rPr lang="en-US" sz="2200" dirty="0" err="1"/>
              <a:t>IP+cổng</a:t>
            </a:r>
            <a:r>
              <a:rPr lang="en-US" sz="2200" dirty="0"/>
              <a:t>). </a:t>
            </a:r>
            <a:r>
              <a:rPr lang="en-US" sz="2200" dirty="0" err="1"/>
              <a:t>Trong</a:t>
            </a:r>
            <a:r>
              <a:rPr lang="en-US" sz="2200" dirty="0"/>
              <a:t> </a:t>
            </a:r>
            <a:r>
              <a:rPr lang="en-US" sz="2200" dirty="0" err="1"/>
              <a:t>thực</a:t>
            </a:r>
            <a:r>
              <a:rPr lang="en-US" sz="2200" dirty="0"/>
              <a:t> </a:t>
            </a:r>
            <a:r>
              <a:rPr lang="en-US" sz="2200" dirty="0" err="1"/>
              <a:t>tiễn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ánh</a:t>
            </a:r>
            <a:r>
              <a:rPr lang="en-US" sz="2200" dirty="0"/>
              <a:t> </a:t>
            </a:r>
            <a:r>
              <a:rPr lang="en-US" sz="2200" dirty="0" err="1"/>
              <a:t>xạ</a:t>
            </a:r>
            <a:r>
              <a:rPr lang="en-US" sz="2200" dirty="0"/>
              <a:t> 1-1 </a:t>
            </a:r>
            <a:r>
              <a:rPr lang="en-US" sz="2200" dirty="0" err="1"/>
              <a:t>giữa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cổng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dịch</a:t>
            </a:r>
            <a:r>
              <a:rPr lang="en-US" sz="2200" dirty="0"/>
              <a:t> </a:t>
            </a:r>
            <a:r>
              <a:rPr lang="en-US" sz="2200" dirty="0" err="1"/>
              <a:t>vụ</a:t>
            </a:r>
            <a:r>
              <a:rPr lang="en-US" sz="2200" dirty="0"/>
              <a:t>.</a:t>
            </a:r>
            <a:endParaRPr lang="en-US" sz="2200" dirty="0"/>
          </a:p>
          <a:p>
            <a:pPr lvl="1"/>
            <a:r>
              <a:rPr lang="en-US" sz="2200" dirty="0" err="1"/>
              <a:t>Ví</a:t>
            </a:r>
            <a:r>
              <a:rPr lang="en-US" sz="2200" dirty="0"/>
              <a:t> </a:t>
            </a:r>
            <a:r>
              <a:rPr lang="en-US" sz="2200" dirty="0" err="1"/>
              <a:t>dụ</a:t>
            </a:r>
            <a:r>
              <a:rPr lang="en-US" sz="2200" dirty="0"/>
              <a:t>: ftp (File Transfer Protocol) </a:t>
            </a:r>
            <a:r>
              <a:rPr lang="en-US" sz="2200" dirty="0" err="1"/>
              <a:t>dùng</a:t>
            </a:r>
            <a:r>
              <a:rPr lang="en-US" sz="2200" dirty="0"/>
              <a:t> </a:t>
            </a:r>
            <a:r>
              <a:rPr lang="en-US" sz="2200" dirty="0" err="1"/>
              <a:t>cổng</a:t>
            </a:r>
            <a:r>
              <a:rPr lang="en-US" sz="2200" dirty="0"/>
              <a:t> 21, </a:t>
            </a:r>
            <a:r>
              <a:rPr lang="en-US" sz="2200" dirty="0" err="1"/>
              <a:t>smtp</a:t>
            </a:r>
            <a:r>
              <a:rPr lang="en-US" sz="2200" dirty="0"/>
              <a:t> (Simple Mail Transfer) </a:t>
            </a:r>
            <a:r>
              <a:rPr lang="en-US" sz="2200" dirty="0" err="1"/>
              <a:t>dùng</a:t>
            </a:r>
            <a:r>
              <a:rPr lang="en-US" sz="2200" dirty="0"/>
              <a:t> </a:t>
            </a:r>
            <a:r>
              <a:rPr lang="en-US" sz="2200" dirty="0" err="1"/>
              <a:t>cổng</a:t>
            </a:r>
            <a:r>
              <a:rPr lang="en-US" sz="2200" dirty="0"/>
              <a:t> 25.</a:t>
            </a:r>
            <a:endParaRPr lang="en-US" sz="2200" dirty="0"/>
          </a:p>
          <a:p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kiểu</a:t>
            </a:r>
            <a:r>
              <a:rPr lang="en-US" sz="2200" dirty="0"/>
              <a:t> server:</a:t>
            </a:r>
            <a:endParaRPr lang="en-US" sz="2200" dirty="0"/>
          </a:p>
          <a:p>
            <a:pPr lvl="1"/>
            <a:r>
              <a:rPr lang="en-US" sz="2200" dirty="0" err="1">
                <a:solidFill>
                  <a:srgbClr val="0000FF"/>
                </a:solidFill>
              </a:rPr>
              <a:t>Siêu</a:t>
            </a:r>
            <a:r>
              <a:rPr lang="en-US" sz="2200" dirty="0">
                <a:solidFill>
                  <a:srgbClr val="0000FF"/>
                </a:solidFill>
              </a:rPr>
              <a:t> server</a:t>
            </a:r>
            <a:r>
              <a:rPr lang="en-US" sz="2200" dirty="0"/>
              <a:t>: server </a:t>
            </a:r>
            <a:r>
              <a:rPr lang="en-US" sz="2200" dirty="0" err="1"/>
              <a:t>nghe</a:t>
            </a:r>
            <a:r>
              <a:rPr lang="en-US" sz="2200" dirty="0"/>
              <a:t> </a:t>
            </a:r>
            <a:r>
              <a:rPr lang="en-US" sz="2200" dirty="0" err="1"/>
              <a:t>tại</a:t>
            </a:r>
            <a:r>
              <a:rPr lang="en-US" sz="2200" dirty="0"/>
              <a:t> </a:t>
            </a:r>
            <a:r>
              <a:rPr lang="en-US" sz="2200" dirty="0" err="1"/>
              <a:t>nhiều</a:t>
            </a:r>
            <a:r>
              <a:rPr lang="en-US" sz="2200" dirty="0"/>
              <a:t> </a:t>
            </a:r>
            <a:r>
              <a:rPr lang="en-US" sz="2200" dirty="0" err="1"/>
              <a:t>cổng</a:t>
            </a:r>
            <a:r>
              <a:rPr lang="en-US" sz="2200" dirty="0"/>
              <a:t>, </a:t>
            </a:r>
            <a:r>
              <a:rPr lang="en-US" sz="2200" dirty="0" err="1"/>
              <a:t>cung</a:t>
            </a:r>
            <a:r>
              <a:rPr lang="en-US" sz="2200" dirty="0"/>
              <a:t> </a:t>
            </a:r>
            <a:r>
              <a:rPr lang="en-US" sz="2200" dirty="0" err="1"/>
              <a:t>cấp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dịch</a:t>
            </a:r>
            <a:r>
              <a:rPr lang="en-US" sz="2200" dirty="0"/>
              <a:t> </a:t>
            </a:r>
            <a:r>
              <a:rPr lang="en-US" sz="2200" dirty="0" err="1"/>
              <a:t>vụ</a:t>
            </a:r>
            <a:r>
              <a:rPr lang="en-US" sz="2200" dirty="0"/>
              <a:t> </a:t>
            </a:r>
            <a:r>
              <a:rPr lang="en-US" sz="2200" dirty="0" err="1"/>
              <a:t>độc</a:t>
            </a:r>
            <a:r>
              <a:rPr lang="en-US" sz="2200" dirty="0"/>
              <a:t> </a:t>
            </a:r>
            <a:r>
              <a:rPr lang="en-US" sz="2200" dirty="0" err="1"/>
              <a:t>lập</a:t>
            </a:r>
            <a:r>
              <a:rPr lang="en-US" sz="2200" dirty="0"/>
              <a:t>. </a:t>
            </a:r>
            <a:r>
              <a:rPr lang="en-US" sz="2200" dirty="0" err="1"/>
              <a:t>Mỗi</a:t>
            </a:r>
            <a:r>
              <a:rPr lang="en-US" sz="2200" dirty="0"/>
              <a:t> </a:t>
            </a:r>
            <a:r>
              <a:rPr lang="en-US" sz="2200" dirty="0" err="1"/>
              <a:t>khi</a:t>
            </a:r>
            <a:r>
              <a:rPr lang="en-US" sz="2200" dirty="0"/>
              <a:t> </a:t>
            </a:r>
            <a:r>
              <a:rPr lang="en-US" sz="2200" dirty="0" err="1"/>
              <a:t>nhận</a:t>
            </a:r>
            <a:r>
              <a:rPr lang="en-US" sz="2200" dirty="0"/>
              <a:t> 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yêu</a:t>
            </a:r>
            <a:r>
              <a:rPr lang="en-US" sz="2200" dirty="0"/>
              <a:t> </a:t>
            </a:r>
            <a:r>
              <a:rPr lang="en-US" sz="2200" dirty="0" err="1"/>
              <a:t>cầu</a:t>
            </a:r>
            <a:r>
              <a:rPr lang="en-US" sz="2200" dirty="0"/>
              <a:t> </a:t>
            </a:r>
            <a:r>
              <a:rPr lang="en-US" sz="2200" dirty="0" err="1"/>
              <a:t>dịch</a:t>
            </a:r>
            <a:r>
              <a:rPr lang="en-US" sz="2200" dirty="0"/>
              <a:t> </a:t>
            </a:r>
            <a:r>
              <a:rPr lang="en-US" sz="2200" dirty="0" err="1"/>
              <a:t>vụ</a:t>
            </a:r>
            <a:r>
              <a:rPr lang="en-US" sz="2200" dirty="0"/>
              <a:t>, </a:t>
            </a:r>
            <a:r>
              <a:rPr lang="en-US" sz="2200" dirty="0" err="1"/>
              <a:t>siêu</a:t>
            </a:r>
            <a:r>
              <a:rPr lang="en-US" sz="2200" dirty="0"/>
              <a:t> server </a:t>
            </a:r>
            <a:r>
              <a:rPr lang="en-US" sz="2200" dirty="0" err="1"/>
              <a:t>tạo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tiến</a:t>
            </a:r>
            <a:r>
              <a:rPr lang="en-US" sz="2200" dirty="0"/>
              <a:t> </a:t>
            </a:r>
            <a:r>
              <a:rPr lang="en-US" sz="2200" dirty="0" err="1"/>
              <a:t>trình</a:t>
            </a:r>
            <a:r>
              <a:rPr lang="en-US" sz="2200" dirty="0"/>
              <a:t> con </a:t>
            </a:r>
            <a:r>
              <a:rPr lang="en-US" sz="2200" dirty="0" err="1"/>
              <a:t>để</a:t>
            </a:r>
            <a:r>
              <a:rPr lang="en-US" sz="2200" dirty="0"/>
              <a:t> </a:t>
            </a:r>
            <a:r>
              <a:rPr lang="en-US" sz="2200" dirty="0" err="1"/>
              <a:t>xử</a:t>
            </a:r>
            <a:r>
              <a:rPr lang="en-US" sz="2200" dirty="0"/>
              <a:t> </a:t>
            </a:r>
            <a:r>
              <a:rPr lang="en-US" sz="2200" dirty="0" err="1"/>
              <a:t>lý</a:t>
            </a:r>
            <a:r>
              <a:rPr lang="en-US" sz="2200" dirty="0"/>
              <a:t> </a:t>
            </a:r>
            <a:r>
              <a:rPr lang="en-US" sz="2200" dirty="0" err="1"/>
              <a:t>yêu</a:t>
            </a:r>
            <a:r>
              <a:rPr lang="en-US" sz="2200" dirty="0"/>
              <a:t> </a:t>
            </a:r>
            <a:r>
              <a:rPr lang="en-US" sz="2200" dirty="0" err="1"/>
              <a:t>cầu</a:t>
            </a:r>
            <a:endParaRPr lang="en-US" sz="2200" dirty="0"/>
          </a:p>
          <a:p>
            <a:pPr lvl="1"/>
            <a:r>
              <a:rPr lang="en-US" sz="2200" dirty="0">
                <a:solidFill>
                  <a:srgbClr val="0000FF"/>
                </a:solidFill>
              </a:rPr>
              <a:t>Server </a:t>
            </a:r>
            <a:r>
              <a:rPr lang="en-US" sz="2200" dirty="0" err="1">
                <a:solidFill>
                  <a:srgbClr val="0000FF"/>
                </a:solidFill>
              </a:rPr>
              <a:t>lặp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>
                <a:solidFill>
                  <a:srgbClr val="0000FF"/>
                </a:solidFill>
              </a:rPr>
              <a:t>server </a:t>
            </a:r>
            <a:r>
              <a:rPr lang="en-US" sz="2200" dirty="0" err="1">
                <a:solidFill>
                  <a:srgbClr val="0000FF"/>
                </a:solidFill>
              </a:rPr>
              <a:t>tương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tranh</a:t>
            </a:r>
            <a:r>
              <a:rPr lang="en-US" sz="2200" dirty="0"/>
              <a:t>: server </a:t>
            </a:r>
            <a:r>
              <a:rPr lang="en-US" sz="2200" dirty="0" err="1"/>
              <a:t>lặp</a:t>
            </a:r>
            <a:r>
              <a:rPr lang="en-US" sz="2200" dirty="0"/>
              <a:t> </a:t>
            </a:r>
            <a:r>
              <a:rPr lang="en-US" sz="2200" dirty="0" err="1"/>
              <a:t>chỉ</a:t>
            </a:r>
            <a:r>
              <a:rPr lang="en-US" sz="2200" dirty="0"/>
              <a:t> </a:t>
            </a:r>
            <a:r>
              <a:rPr lang="en-US" sz="2200" dirty="0" err="1"/>
              <a:t>phục</a:t>
            </a:r>
            <a:r>
              <a:rPr lang="en-US" sz="2200" dirty="0"/>
              <a:t> </a:t>
            </a:r>
            <a:r>
              <a:rPr lang="en-US" sz="2200" dirty="0" err="1"/>
              <a:t>vụ</a:t>
            </a:r>
            <a:r>
              <a:rPr lang="en-US" sz="2200" dirty="0"/>
              <a:t> </a:t>
            </a:r>
            <a:r>
              <a:rPr lang="en-US" sz="2200" dirty="0" err="1"/>
              <a:t>từng</a:t>
            </a:r>
            <a:r>
              <a:rPr lang="en-US" sz="2200" dirty="0"/>
              <a:t> client </a:t>
            </a:r>
            <a:r>
              <a:rPr lang="en-US" sz="2200" dirty="0" err="1"/>
              <a:t>một</a:t>
            </a:r>
            <a:r>
              <a:rPr lang="en-US" sz="2200" dirty="0"/>
              <a:t>.</a:t>
            </a:r>
            <a:endParaRPr lang="en-US" sz="2200" dirty="0"/>
          </a:p>
          <a:p>
            <a:endParaRPr lang="en-US" sz="2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Ảo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hóa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Nhu</a:t>
            </a:r>
            <a:r>
              <a:rPr lang="en-US" sz="2200" dirty="0" smtClean="0"/>
              <a:t> </a:t>
            </a:r>
            <a:r>
              <a:rPr lang="en-US" sz="2200" dirty="0" err="1" smtClean="0"/>
              <a:t>cầu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tế</a:t>
            </a:r>
            <a:r>
              <a:rPr lang="en-US" sz="2200" dirty="0" smtClean="0"/>
              <a:t>, </a:t>
            </a:r>
            <a:r>
              <a:rPr lang="en-US" sz="2200" dirty="0" err="1" smtClean="0"/>
              <a:t>tài</a:t>
            </a:r>
            <a:r>
              <a:rPr lang="en-US" sz="2200" dirty="0" smtClean="0"/>
              <a:t> </a:t>
            </a:r>
            <a:r>
              <a:rPr lang="en-US" sz="2200" dirty="0" err="1" smtClean="0"/>
              <a:t>nguyên</a:t>
            </a:r>
            <a:r>
              <a:rPr lang="en-US" sz="2200" dirty="0" smtClean="0"/>
              <a:t> </a:t>
            </a:r>
            <a:r>
              <a:rPr lang="en-US" sz="2200" dirty="0" err="1" smtClean="0"/>
              <a:t>vật</a:t>
            </a:r>
            <a:r>
              <a:rPr lang="en-US" sz="2200" dirty="0" smtClean="0"/>
              <a:t> </a:t>
            </a:r>
            <a:r>
              <a:rPr lang="en-US" sz="2200" dirty="0" err="1" smtClean="0"/>
              <a:t>lý</a:t>
            </a:r>
            <a:r>
              <a:rPr lang="en-US" sz="2200" dirty="0" smtClean="0"/>
              <a:t> </a:t>
            </a:r>
            <a:r>
              <a:rPr lang="en-US" sz="2200" dirty="0" err="1" smtClean="0"/>
              <a:t>hạn</a:t>
            </a:r>
            <a:r>
              <a:rPr lang="en-US" sz="2200" dirty="0" smtClean="0"/>
              <a:t> </a:t>
            </a:r>
            <a:r>
              <a:rPr lang="en-US" sz="2200" dirty="0" err="1" smtClean="0"/>
              <a:t>chế</a:t>
            </a:r>
            <a:r>
              <a:rPr lang="en-US" sz="2200" dirty="0" smtClean="0"/>
              <a:t> </a:t>
            </a:r>
            <a:r>
              <a:rPr lang="en-US" sz="2200" dirty="0" err="1" smtClean="0"/>
              <a:t>nhưng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nhiều</a:t>
            </a:r>
            <a:r>
              <a:rPr lang="en-US" sz="2200" dirty="0" smtClean="0"/>
              <a:t> </a:t>
            </a:r>
            <a:r>
              <a:rPr lang="en-US" sz="2200" dirty="0" err="1" smtClean="0"/>
              <a:t>thành</a:t>
            </a:r>
            <a:r>
              <a:rPr lang="en-US" sz="2200" dirty="0" smtClean="0"/>
              <a:t> </a:t>
            </a:r>
            <a:r>
              <a:rPr lang="en-US" sz="2200" dirty="0" err="1" smtClean="0"/>
              <a:t>phần</a:t>
            </a:r>
            <a:r>
              <a:rPr lang="en-US" sz="2200" dirty="0" smtClean="0"/>
              <a:t> </a:t>
            </a:r>
            <a:r>
              <a:rPr lang="en-US" sz="2200" dirty="0" err="1" smtClean="0"/>
              <a:t>cùng</a:t>
            </a:r>
            <a:r>
              <a:rPr lang="en-US" sz="2200" dirty="0" smtClean="0"/>
              <a:t> </a:t>
            </a:r>
            <a:r>
              <a:rPr lang="en-US" sz="2200" dirty="0" err="1" smtClean="0"/>
              <a:t>muốn</a:t>
            </a:r>
            <a:r>
              <a:rPr lang="en-US" sz="2200" dirty="0" smtClean="0"/>
              <a:t> </a:t>
            </a:r>
            <a:r>
              <a:rPr lang="en-US" sz="2200" dirty="0" err="1" smtClean="0"/>
              <a:t>sử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chung</a:t>
            </a:r>
            <a:r>
              <a:rPr lang="en-US" sz="2200" dirty="0" smtClean="0"/>
              <a:t> </a:t>
            </a:r>
            <a:r>
              <a:rPr lang="en-US" sz="2200" dirty="0" err="1" smtClean="0"/>
              <a:t>tài</a:t>
            </a:r>
            <a:r>
              <a:rPr lang="en-US" sz="2200" dirty="0" smtClean="0"/>
              <a:t> </a:t>
            </a:r>
            <a:r>
              <a:rPr lang="en-US" sz="2200" dirty="0" err="1" smtClean="0"/>
              <a:t>nguyên</a:t>
            </a:r>
            <a:r>
              <a:rPr lang="en-US" sz="2200" dirty="0" smtClean="0"/>
              <a:t> </a:t>
            </a:r>
            <a:r>
              <a:rPr lang="en-US" sz="2200" dirty="0" err="1" smtClean="0"/>
              <a:t>đó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Vai</a:t>
            </a:r>
            <a:r>
              <a:rPr lang="en-US" sz="2200" dirty="0" smtClean="0"/>
              <a:t> </a:t>
            </a:r>
            <a:r>
              <a:rPr lang="en-US" sz="2200" dirty="0" err="1" smtClean="0"/>
              <a:t>trò</a:t>
            </a:r>
            <a:r>
              <a:rPr lang="en-US" sz="2200" dirty="0" smtClean="0"/>
              <a:t> </a:t>
            </a:r>
            <a:r>
              <a:rPr lang="en-US" sz="2200" dirty="0" err="1" smtClean="0"/>
              <a:t>ảo</a:t>
            </a:r>
            <a:r>
              <a:rPr lang="en-US" sz="2200" dirty="0" smtClean="0"/>
              <a:t> </a:t>
            </a:r>
            <a:r>
              <a:rPr lang="en-US" sz="2200" dirty="0" err="1" smtClean="0"/>
              <a:t>hóa</a:t>
            </a:r>
            <a:r>
              <a:rPr lang="en-US" sz="2200" dirty="0" smtClean="0"/>
              <a:t> </a:t>
            </a:r>
            <a:r>
              <a:rPr lang="en-US" sz="2200" dirty="0" err="1" smtClean="0"/>
              <a:t>trong</a:t>
            </a:r>
            <a:r>
              <a:rPr lang="en-US" sz="2200" dirty="0" smtClean="0"/>
              <a:t> HTPT</a:t>
            </a:r>
            <a:endParaRPr lang="en-US" sz="2200" dirty="0" smtClean="0"/>
          </a:p>
          <a:p>
            <a:endParaRPr lang="en-US" sz="2200" dirty="0"/>
          </a:p>
        </p:txBody>
      </p:sp>
      <p:pic>
        <p:nvPicPr>
          <p:cNvPr id="4" name="image52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219200" y="2438400"/>
            <a:ext cx="3429000" cy="3733800"/>
          </a:xfrm>
          <a:prstGeom prst="rect">
            <a:avLst/>
          </a:prstGeom>
        </p:spPr>
      </p:pic>
      <p:pic>
        <p:nvPicPr>
          <p:cNvPr id="5" name="image53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53000" y="2438400"/>
            <a:ext cx="3276600" cy="3657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95600" y="6096000"/>
            <a:ext cx="3962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i="1" dirty="0" err="1" smtClean="0"/>
              <a:t>Ảo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hóa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trong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hệ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thống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phân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tán</a:t>
            </a:r>
            <a:endParaRPr lang="en-US" sz="2000" i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54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2514600" y="304800"/>
            <a:ext cx="4114800" cy="2667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81400" y="3048000"/>
            <a:ext cx="25058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i="1" dirty="0" err="1" smtClean="0"/>
              <a:t>Các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giao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diện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lập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trình</a:t>
            </a:r>
            <a:endParaRPr lang="en-US" sz="2000" i="1" dirty="0"/>
          </a:p>
        </p:txBody>
      </p:sp>
      <p:pic>
        <p:nvPicPr>
          <p:cNvPr id="6" name="image5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400" y="3352800"/>
            <a:ext cx="2895600" cy="2727960"/>
          </a:xfrm>
          <a:prstGeom prst="rect">
            <a:avLst/>
          </a:prstGeom>
        </p:spPr>
      </p:pic>
      <p:pic>
        <p:nvPicPr>
          <p:cNvPr id="7" name="image56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24400" y="3429000"/>
            <a:ext cx="2514600" cy="2667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352800" y="6248400"/>
            <a:ext cx="18293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i="1" dirty="0" err="1" smtClean="0"/>
              <a:t>Hai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mức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ảo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hóa</a:t>
            </a:r>
            <a:endParaRPr lang="en-US" sz="2000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Client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image57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685800" y="2133600"/>
            <a:ext cx="4038600" cy="4038600"/>
          </a:xfrm>
          <a:prstGeom prst="rect">
            <a:avLst/>
          </a:prstGeom>
        </p:spPr>
      </p:pic>
      <p:pic>
        <p:nvPicPr>
          <p:cNvPr id="5" name="image58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53000" y="2362200"/>
            <a:ext cx="3886200" cy="381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971800" y="6305490"/>
            <a:ext cx="265489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i="1" dirty="0" err="1" smtClean="0"/>
              <a:t>Giao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thức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lớp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ứng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dụng</a:t>
            </a:r>
            <a:endParaRPr lang="en-US" sz="2000" i="1" dirty="0"/>
          </a:p>
        </p:txBody>
      </p:sp>
      <p:sp>
        <p:nvSpPr>
          <p:cNvPr id="7" name="Rectangle 6"/>
          <p:cNvSpPr/>
          <p:nvPr/>
        </p:nvSpPr>
        <p:spPr>
          <a:xfrm>
            <a:off x="381000" y="914400"/>
            <a:ext cx="845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diện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tương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.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diện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đóng</a:t>
            </a:r>
            <a:r>
              <a:rPr lang="en-US" dirty="0" smtClean="0"/>
              <a:t> </a:t>
            </a:r>
            <a:r>
              <a:rPr lang="en-US" dirty="0" err="1" smtClean="0"/>
              <a:t>vai</a:t>
            </a:r>
            <a:r>
              <a:rPr lang="en-US" dirty="0" smtClean="0"/>
              <a:t> </a:t>
            </a:r>
            <a:r>
              <a:rPr lang="en-US" dirty="0" err="1" smtClean="0"/>
              <a:t>trò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. </a:t>
            </a:r>
            <a:r>
              <a:rPr lang="en-US" dirty="0" err="1" smtClean="0"/>
              <a:t>Ngoài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, </a:t>
            </a:r>
            <a:r>
              <a:rPr lang="en-US" dirty="0" err="1" smtClean="0"/>
              <a:t>tùy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tổ</a:t>
            </a:r>
            <a:r>
              <a:rPr lang="en-US" dirty="0" smtClean="0"/>
              <a:t> </a:t>
            </a:r>
            <a:r>
              <a:rPr lang="en-US" dirty="0" err="1" smtClean="0"/>
              <a:t>chức</a:t>
            </a:r>
            <a:r>
              <a:rPr lang="en-US" dirty="0" smtClean="0"/>
              <a:t> </a:t>
            </a:r>
            <a:r>
              <a:rPr lang="en-US" dirty="0" err="1" smtClean="0"/>
              <a:t>xử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,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nhiệm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 </a:t>
            </a:r>
            <a:r>
              <a:rPr lang="en-US" dirty="0" err="1" smtClean="0"/>
              <a:t>tiền</a:t>
            </a:r>
            <a:r>
              <a:rPr lang="en-US" dirty="0" smtClean="0"/>
              <a:t> </a:t>
            </a:r>
            <a:r>
              <a:rPr lang="en-US" dirty="0" err="1" smtClean="0"/>
              <a:t>xử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dữ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chuyển</a:t>
            </a:r>
            <a:r>
              <a:rPr lang="en-US" dirty="0" smtClean="0"/>
              <a:t> </a:t>
            </a:r>
            <a:r>
              <a:rPr lang="en-US" dirty="0" err="1" smtClean="0"/>
              <a:t>yêu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59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457200" y="914400"/>
            <a:ext cx="7924800" cy="31996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19400" y="4800600"/>
            <a:ext cx="408938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i="1" dirty="0" err="1" smtClean="0"/>
              <a:t>Tính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trong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suốt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nhân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bản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máy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chủ</a:t>
            </a:r>
            <a:endParaRPr lang="en-US" sz="2200" i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Server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3276600" cy="3810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vẫn</a:t>
            </a:r>
            <a:r>
              <a:rPr lang="en-US" sz="2200" dirty="0" smtClean="0"/>
              <a:t> </a:t>
            </a:r>
            <a:r>
              <a:rPr lang="en-US" sz="2200" dirty="0" err="1" smtClean="0"/>
              <a:t>đề</a:t>
            </a:r>
            <a:r>
              <a:rPr lang="en-US" sz="2200" dirty="0" smtClean="0"/>
              <a:t> </a:t>
            </a:r>
            <a:r>
              <a:rPr lang="en-US" sz="2200" dirty="0" err="1" smtClean="0"/>
              <a:t>thiết</a:t>
            </a:r>
            <a:r>
              <a:rPr lang="en-US" sz="2200" dirty="0" smtClean="0"/>
              <a:t> </a:t>
            </a:r>
            <a:r>
              <a:rPr lang="en-US" sz="2200" dirty="0" err="1" smtClean="0"/>
              <a:t>kế</a:t>
            </a:r>
            <a:r>
              <a:rPr lang="en-US" sz="2200" dirty="0" smtClean="0"/>
              <a:t> </a:t>
            </a:r>
            <a:r>
              <a:rPr lang="en-US" sz="2200" dirty="0" err="1" smtClean="0"/>
              <a:t>chung</a:t>
            </a:r>
            <a:endParaRPr lang="en-US" sz="2200" dirty="0"/>
          </a:p>
        </p:txBody>
      </p:sp>
      <p:pic>
        <p:nvPicPr>
          <p:cNvPr id="4" name="image60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381000" y="2514600"/>
            <a:ext cx="4114800" cy="2438400"/>
          </a:xfrm>
          <a:prstGeom prst="rect">
            <a:avLst/>
          </a:prstGeom>
        </p:spPr>
      </p:pic>
      <p:pic>
        <p:nvPicPr>
          <p:cNvPr id="5" name="image6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8200" y="2514600"/>
            <a:ext cx="4179094" cy="229282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200400" y="5257800"/>
            <a:ext cx="324832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i="1" dirty="0" err="1" smtClean="0"/>
              <a:t>Cài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đặt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mô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hình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khách</a:t>
            </a:r>
            <a:r>
              <a:rPr lang="en-US" sz="2200" i="1" dirty="0" smtClean="0"/>
              <a:t>/</a:t>
            </a:r>
            <a:r>
              <a:rPr lang="en-US" sz="2200" i="1" dirty="0" err="1" smtClean="0"/>
              <a:t>chủ</a:t>
            </a:r>
            <a:endParaRPr lang="en-US" sz="2200" i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62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33400" y="1066800"/>
            <a:ext cx="7315199" cy="4038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24200" y="5588913"/>
            <a:ext cx="349339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i="1" dirty="0" err="1" smtClean="0"/>
              <a:t>Tổ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chức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cụm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máy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chủ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ba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bên</a:t>
            </a:r>
            <a:endParaRPr lang="en-US" sz="2200" i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63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762000" y="685800"/>
            <a:ext cx="7696200" cy="5181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6000" y="6096000"/>
            <a:ext cx="371114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i="1" dirty="0" err="1" smtClean="0"/>
              <a:t>Tối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ưu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hóa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định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tuyến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máy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chủ</a:t>
            </a:r>
            <a:endParaRPr lang="en-US" sz="2200" i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Di </a:t>
            </a:r>
            <a:r>
              <a:rPr lang="en-US" dirty="0" err="1" smtClean="0">
                <a:solidFill>
                  <a:srgbClr val="FF0000"/>
                </a:solidFill>
              </a:rPr>
              <a:t>trú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mã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1219200"/>
            <a:ext cx="8229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 smtClean="0"/>
              <a:t>Trong</a:t>
            </a:r>
            <a:r>
              <a:rPr lang="en-US" sz="2200" dirty="0" smtClean="0"/>
              <a:t> HTPT. </a:t>
            </a:r>
            <a:r>
              <a:rPr lang="en-US" sz="2200" dirty="0" err="1" smtClean="0"/>
              <a:t>để</a:t>
            </a:r>
            <a:r>
              <a:rPr lang="en-US" sz="2200" dirty="0" smtClean="0"/>
              <a:t> </a:t>
            </a:r>
            <a:r>
              <a:rPr lang="en-US" sz="2200" dirty="0" err="1" smtClean="0"/>
              <a:t>tăng</a:t>
            </a:r>
            <a:r>
              <a:rPr lang="en-US" sz="2200" dirty="0" smtClean="0"/>
              <a:t> </a:t>
            </a:r>
            <a:r>
              <a:rPr lang="en-US" sz="2200" dirty="0" err="1" smtClean="0"/>
              <a:t>hiệu</a:t>
            </a:r>
            <a:r>
              <a:rPr lang="en-US" sz="2200" dirty="0" smtClean="0"/>
              <a:t> </a:t>
            </a:r>
            <a:r>
              <a:rPr lang="en-US" sz="2200" dirty="0" err="1" smtClean="0"/>
              <a:t>suất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độ</a:t>
            </a:r>
            <a:r>
              <a:rPr lang="en-US" sz="2200" dirty="0" smtClean="0"/>
              <a:t> </a:t>
            </a:r>
            <a:r>
              <a:rPr lang="en-US" sz="2200" dirty="0" err="1" smtClean="0"/>
              <a:t>linh</a:t>
            </a:r>
            <a:r>
              <a:rPr lang="en-US" sz="2200" dirty="0" smtClean="0"/>
              <a:t> </a:t>
            </a:r>
            <a:r>
              <a:rPr lang="en-US" sz="2200" dirty="0" err="1" smtClean="0"/>
              <a:t>hoạt</a:t>
            </a:r>
            <a:r>
              <a:rPr lang="en-US" sz="2200" dirty="0" smtClean="0"/>
              <a:t>, </a:t>
            </a:r>
            <a:r>
              <a:rPr lang="en-US" sz="2200" dirty="0" err="1" smtClean="0"/>
              <a:t>đôi</a:t>
            </a:r>
            <a:r>
              <a:rPr lang="en-US" sz="2200" dirty="0" smtClean="0"/>
              <a:t>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phải</a:t>
            </a:r>
            <a:r>
              <a:rPr lang="en-US" sz="2200" dirty="0" smtClean="0"/>
              <a:t> </a:t>
            </a:r>
            <a:r>
              <a:rPr lang="en-US" sz="2200" dirty="0" err="1" smtClean="0"/>
              <a:t>di</a:t>
            </a:r>
            <a:r>
              <a:rPr lang="en-US" sz="2200" dirty="0" smtClean="0"/>
              <a:t> </a:t>
            </a:r>
            <a:r>
              <a:rPr lang="en-US" sz="2200" dirty="0" err="1" smtClean="0"/>
              <a:t>chuyển</a:t>
            </a:r>
            <a:r>
              <a:rPr lang="en-US" sz="2200" dirty="0" smtClean="0"/>
              <a:t> </a:t>
            </a:r>
            <a:r>
              <a:rPr lang="en-US" sz="2200" dirty="0" err="1" smtClean="0"/>
              <a:t>di</a:t>
            </a:r>
            <a:r>
              <a:rPr lang="en-US" sz="2200" dirty="0" smtClean="0"/>
              <a:t> </a:t>
            </a:r>
            <a:r>
              <a:rPr lang="en-US" sz="2200" dirty="0" err="1" smtClean="0"/>
              <a:t>chuyển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chương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hoặc</a:t>
            </a:r>
            <a:r>
              <a:rPr lang="en-US" sz="2200" dirty="0" smtClean="0"/>
              <a:t> </a:t>
            </a:r>
            <a:r>
              <a:rPr lang="en-US" sz="2200" dirty="0" err="1" smtClean="0"/>
              <a:t>đoạn</a:t>
            </a:r>
            <a:r>
              <a:rPr lang="en-US" sz="2200" dirty="0" smtClean="0"/>
              <a:t> </a:t>
            </a:r>
            <a:r>
              <a:rPr lang="en-US" sz="2200" dirty="0" err="1" smtClean="0"/>
              <a:t>mã</a:t>
            </a:r>
            <a:r>
              <a:rPr lang="en-US" sz="2200" dirty="0" smtClean="0"/>
              <a:t> </a:t>
            </a:r>
            <a:r>
              <a:rPr lang="en-US" sz="2200" dirty="0" err="1" smtClean="0"/>
              <a:t>chương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, </a:t>
            </a:r>
            <a:r>
              <a:rPr lang="en-US" sz="2200" dirty="0" err="1" smtClean="0"/>
              <a:t>quá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đó</a:t>
            </a:r>
            <a:r>
              <a:rPr lang="en-US" sz="2200" dirty="0" smtClean="0"/>
              <a:t> </a:t>
            </a:r>
            <a:r>
              <a:rPr lang="en-US" sz="2200" dirty="0" err="1" smtClean="0"/>
              <a:t>gọi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dirty="0" err="1" smtClean="0"/>
              <a:t>di</a:t>
            </a:r>
            <a:r>
              <a:rPr lang="en-US" sz="2200" dirty="0" smtClean="0"/>
              <a:t>  </a:t>
            </a:r>
            <a:r>
              <a:rPr lang="en-US" sz="2200" dirty="0" err="1" smtClean="0"/>
              <a:t>trú</a:t>
            </a:r>
            <a:r>
              <a:rPr lang="en-US" sz="2200" dirty="0" smtClean="0"/>
              <a:t> </a:t>
            </a:r>
            <a:r>
              <a:rPr lang="en-US" sz="2200" dirty="0" err="1" smtClean="0"/>
              <a:t>mã</a:t>
            </a:r>
            <a:r>
              <a:rPr lang="en-US" sz="2200" dirty="0" smtClean="0"/>
              <a:t>.</a:t>
            </a:r>
            <a:endParaRPr lang="en-US" sz="2200" dirty="0"/>
          </a:p>
        </p:txBody>
      </p:sp>
      <p:pic>
        <p:nvPicPr>
          <p:cNvPr id="5" name="image64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2590800" y="2362200"/>
            <a:ext cx="4724400" cy="3733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19400" y="6248400"/>
            <a:ext cx="476585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i="1" dirty="0" err="1" smtClean="0"/>
              <a:t>Nguyên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lý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cấu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hình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động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cho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máy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khách</a:t>
            </a:r>
            <a:endParaRPr lang="en-US" sz="2200" i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Di </a:t>
            </a:r>
            <a:r>
              <a:rPr lang="en-US" dirty="0" err="1" smtClean="0">
                <a:solidFill>
                  <a:srgbClr val="FF0000"/>
                </a:solidFill>
              </a:rPr>
              <a:t>trú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và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tài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nguyên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cục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bộ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534400" cy="4906963"/>
          </a:xfrm>
        </p:spPr>
        <p:txBody>
          <a:bodyPr>
            <a:noAutofit/>
          </a:bodyPr>
          <a:lstStyle/>
          <a:p>
            <a:pPr indent="1905"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Mô</a:t>
            </a:r>
            <a:r>
              <a:rPr lang="en-US" sz="2200" dirty="0" smtClean="0"/>
              <a:t> </a:t>
            </a:r>
            <a:r>
              <a:rPr lang="en-US" sz="2200" dirty="0" err="1" smtClean="0"/>
              <a:t>hình</a:t>
            </a:r>
            <a:r>
              <a:rPr lang="en-US" sz="2200" dirty="0" smtClean="0"/>
              <a:t> </a:t>
            </a:r>
            <a:r>
              <a:rPr lang="en-US" sz="2200" dirty="0" err="1" smtClean="0"/>
              <a:t>di</a:t>
            </a:r>
            <a:r>
              <a:rPr lang="en-US" sz="2200" dirty="0" smtClean="0"/>
              <a:t> </a:t>
            </a:r>
            <a:r>
              <a:rPr lang="en-US" sz="2200" dirty="0" err="1" smtClean="0"/>
              <a:t>trú</a:t>
            </a:r>
            <a:r>
              <a:rPr lang="en-US" sz="2200" dirty="0" smtClean="0"/>
              <a:t> </a:t>
            </a:r>
            <a:r>
              <a:rPr lang="en-US" sz="2200" dirty="0" err="1" smtClean="0"/>
              <a:t>mạnh</a:t>
            </a:r>
            <a:r>
              <a:rPr lang="en-US" sz="2200" dirty="0" smtClean="0"/>
              <a:t> </a:t>
            </a:r>
            <a:r>
              <a:rPr lang="en-US" sz="2200" dirty="0" err="1" smtClean="0"/>
              <a:t>đòi</a:t>
            </a:r>
            <a:r>
              <a:rPr lang="en-US" sz="2200" dirty="0" smtClean="0"/>
              <a:t> </a:t>
            </a:r>
            <a:r>
              <a:rPr lang="en-US" sz="2200" dirty="0" err="1" smtClean="0"/>
              <a:t>hỏi</a:t>
            </a:r>
            <a:r>
              <a:rPr lang="en-US" sz="2200" dirty="0" smtClean="0"/>
              <a:t> </a:t>
            </a:r>
            <a:r>
              <a:rPr lang="en-US" sz="2200" dirty="0" err="1" smtClean="0"/>
              <a:t>chú</a:t>
            </a:r>
            <a:r>
              <a:rPr lang="en-US" sz="2200" dirty="0" smtClean="0"/>
              <a:t> ý </a:t>
            </a:r>
            <a:r>
              <a:rPr lang="en-US" sz="2200" dirty="0" err="1" smtClean="0"/>
              <a:t>đặc</a:t>
            </a:r>
            <a:r>
              <a:rPr lang="en-US" sz="2200" dirty="0" smtClean="0"/>
              <a:t> </a:t>
            </a:r>
            <a:r>
              <a:rPr lang="en-US" sz="2200" dirty="0" err="1" smtClean="0"/>
              <a:t>biệt</a:t>
            </a:r>
            <a:r>
              <a:rPr lang="en-US" sz="2200" dirty="0" smtClean="0"/>
              <a:t> </a:t>
            </a:r>
            <a:r>
              <a:rPr lang="en-US" sz="2200" dirty="0" err="1" smtClean="0"/>
              <a:t>tới</a:t>
            </a:r>
            <a:r>
              <a:rPr lang="en-US" sz="2200" dirty="0" smtClean="0"/>
              <a:t> </a:t>
            </a:r>
            <a:r>
              <a:rPr lang="en-US" sz="2200" dirty="0" err="1" smtClean="0"/>
              <a:t>những</a:t>
            </a:r>
            <a:r>
              <a:rPr lang="en-US" sz="2200" dirty="0" smtClean="0"/>
              <a:t> </a:t>
            </a:r>
            <a:r>
              <a:rPr lang="en-US" sz="2200" dirty="0" err="1" smtClean="0"/>
              <a:t>tài</a:t>
            </a:r>
            <a:r>
              <a:rPr lang="en-US" sz="2200" dirty="0" smtClean="0"/>
              <a:t> </a:t>
            </a:r>
            <a:r>
              <a:rPr lang="en-US" sz="2200" dirty="0" err="1" smtClean="0"/>
              <a:t>nguyên</a:t>
            </a:r>
            <a:r>
              <a:rPr lang="en-US" sz="2200" dirty="0" smtClean="0"/>
              <a:t>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đang</a:t>
            </a:r>
            <a:r>
              <a:rPr lang="en-US" sz="2200" dirty="0" smtClean="0"/>
              <a:t> </a:t>
            </a:r>
            <a:r>
              <a:rPr lang="en-US" sz="2200" dirty="0" err="1" smtClean="0"/>
              <a:t>sử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 indent="1905" algn="just">
              <a:buFont typeface="Wingdings" panose="05000000000000000000" pitchFamily="2" charset="2"/>
              <a:buChar char="Ø"/>
            </a:pPr>
            <a:r>
              <a:rPr lang="en-US" sz="2200" dirty="0" err="1" smtClean="0"/>
              <a:t>Ví</a:t>
            </a:r>
            <a:r>
              <a:rPr lang="en-US" sz="2200" dirty="0" smtClean="0"/>
              <a:t> </a:t>
            </a:r>
            <a:r>
              <a:rPr lang="en-US" sz="2200" dirty="0" err="1" smtClean="0"/>
              <a:t>dụ</a:t>
            </a:r>
            <a:r>
              <a:rPr lang="en-US" sz="2200" dirty="0" smtClean="0"/>
              <a:t>: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đang</a:t>
            </a:r>
            <a:r>
              <a:rPr lang="en-US" sz="2200" dirty="0" smtClean="0"/>
              <a:t> </a:t>
            </a:r>
            <a:r>
              <a:rPr lang="en-US" sz="2200" dirty="0" err="1" smtClean="0"/>
              <a:t>sử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cổng</a:t>
            </a:r>
            <a:r>
              <a:rPr lang="en-US" sz="2200" dirty="0" smtClean="0"/>
              <a:t> </a:t>
            </a:r>
            <a:r>
              <a:rPr lang="en-US" sz="2200" dirty="0" err="1" smtClean="0"/>
              <a:t>nào</a:t>
            </a:r>
            <a:r>
              <a:rPr lang="en-US" sz="2200" dirty="0" smtClean="0"/>
              <a:t> </a:t>
            </a:r>
            <a:r>
              <a:rPr lang="en-US" sz="2200" dirty="0" err="1" smtClean="0"/>
              <a:t>đó</a:t>
            </a:r>
            <a:r>
              <a:rPr lang="en-US" sz="2200" dirty="0" smtClean="0"/>
              <a:t>,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di</a:t>
            </a:r>
            <a:r>
              <a:rPr lang="en-US" sz="2200" dirty="0" smtClean="0"/>
              <a:t> </a:t>
            </a:r>
            <a:r>
              <a:rPr lang="en-US" sz="2200" dirty="0" err="1" smtClean="0"/>
              <a:t>trú</a:t>
            </a:r>
            <a:r>
              <a:rPr lang="en-US" sz="2200" dirty="0" smtClean="0"/>
              <a:t> sang </a:t>
            </a:r>
            <a:r>
              <a:rPr lang="en-US" sz="2200" dirty="0" err="1" smtClean="0"/>
              <a:t>máy</a:t>
            </a:r>
            <a:r>
              <a:rPr lang="en-US" sz="2200" dirty="0" smtClean="0"/>
              <a:t> </a:t>
            </a:r>
            <a:r>
              <a:rPr lang="en-US" sz="2200" dirty="0" err="1" smtClean="0"/>
              <a:t>khác</a:t>
            </a:r>
            <a:r>
              <a:rPr lang="en-US" sz="2200" dirty="0" smtClean="0"/>
              <a:t> </a:t>
            </a:r>
            <a:r>
              <a:rPr lang="en-US" sz="2200" dirty="0" err="1" smtClean="0"/>
              <a:t>đồng</a:t>
            </a:r>
            <a:r>
              <a:rPr lang="en-US" sz="2200" dirty="0" smtClean="0"/>
              <a:t> </a:t>
            </a:r>
            <a:r>
              <a:rPr lang="en-US" sz="2200" dirty="0" err="1" smtClean="0"/>
              <a:t>nghĩa</a:t>
            </a:r>
            <a:r>
              <a:rPr lang="en-US" sz="2200" dirty="0" smtClean="0"/>
              <a:t> </a:t>
            </a:r>
            <a:r>
              <a:rPr lang="en-US" sz="2200" dirty="0" err="1" smtClean="0"/>
              <a:t>với</a:t>
            </a:r>
            <a:r>
              <a:rPr lang="en-US" sz="2200" dirty="0" smtClean="0"/>
              <a:t> </a:t>
            </a:r>
            <a:r>
              <a:rPr lang="en-US" sz="2200" dirty="0" err="1" smtClean="0"/>
              <a:t>việc</a:t>
            </a:r>
            <a:r>
              <a:rPr lang="en-US" sz="2200" dirty="0" smtClean="0"/>
              <a:t> </a:t>
            </a:r>
            <a:r>
              <a:rPr lang="en-US" sz="2200" dirty="0" err="1" smtClean="0"/>
              <a:t>từ</a:t>
            </a:r>
            <a:r>
              <a:rPr lang="en-US" sz="2200" dirty="0" smtClean="0"/>
              <a:t> </a:t>
            </a:r>
            <a:r>
              <a:rPr lang="en-US" sz="2200" dirty="0" err="1" smtClean="0"/>
              <a:t>bỏ</a:t>
            </a:r>
            <a:r>
              <a:rPr lang="en-US" sz="2200" dirty="0" smtClean="0"/>
              <a:t> </a:t>
            </a:r>
            <a:r>
              <a:rPr lang="en-US" sz="2200" dirty="0" err="1" smtClean="0"/>
              <a:t>cổng</a:t>
            </a:r>
            <a:r>
              <a:rPr lang="en-US" sz="2200" dirty="0" smtClean="0"/>
              <a:t> </a:t>
            </a:r>
            <a:r>
              <a:rPr lang="en-US" sz="2200" dirty="0" err="1" smtClean="0"/>
              <a:t>đang</a:t>
            </a:r>
            <a:r>
              <a:rPr lang="en-US" sz="2200" dirty="0" smtClean="0"/>
              <a:t> </a:t>
            </a:r>
            <a:r>
              <a:rPr lang="en-US" sz="2200" dirty="0" err="1" smtClean="0"/>
              <a:t>sử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 </a:t>
            </a:r>
            <a:r>
              <a:rPr lang="en-US" sz="2200" dirty="0" err="1" smtClean="0"/>
              <a:t>đồng</a:t>
            </a:r>
            <a:r>
              <a:rPr lang="en-US" sz="2200" dirty="0" smtClean="0"/>
              <a:t> </a:t>
            </a:r>
            <a:r>
              <a:rPr lang="en-US" sz="2200" dirty="0" err="1" smtClean="0"/>
              <a:t>thời</a:t>
            </a:r>
            <a:r>
              <a:rPr lang="en-US" sz="2200" dirty="0" smtClean="0"/>
              <a:t> </a:t>
            </a:r>
            <a:r>
              <a:rPr lang="en-US" sz="2200" dirty="0" err="1" smtClean="0"/>
              <a:t>thiết</a:t>
            </a:r>
            <a:r>
              <a:rPr lang="en-US" sz="2200" dirty="0" smtClean="0"/>
              <a:t> </a:t>
            </a:r>
            <a:r>
              <a:rPr lang="en-US" sz="2200" dirty="0" err="1" smtClean="0"/>
              <a:t>lập</a:t>
            </a:r>
            <a:r>
              <a:rPr lang="en-US" sz="2200" dirty="0" smtClean="0"/>
              <a:t> </a:t>
            </a:r>
            <a:r>
              <a:rPr lang="en-US" sz="2200" dirty="0" err="1" smtClean="0"/>
              <a:t>cổng</a:t>
            </a:r>
            <a:r>
              <a:rPr lang="en-US" sz="2200" dirty="0" smtClean="0"/>
              <a:t> </a:t>
            </a:r>
            <a:r>
              <a:rPr lang="en-US" sz="2200" dirty="0" err="1" smtClean="0"/>
              <a:t>tương</a:t>
            </a:r>
            <a:r>
              <a:rPr lang="en-US" sz="2200" dirty="0" smtClean="0"/>
              <a:t> </a:t>
            </a:r>
            <a:r>
              <a:rPr lang="en-US" sz="2200" dirty="0" err="1" smtClean="0"/>
              <a:t>ứng</a:t>
            </a:r>
            <a:r>
              <a:rPr lang="en-US" sz="2200" dirty="0" smtClean="0"/>
              <a:t>  </a:t>
            </a:r>
            <a:r>
              <a:rPr lang="en-US" sz="2200" dirty="0" err="1" smtClean="0"/>
              <a:t>trên</a:t>
            </a:r>
            <a:r>
              <a:rPr lang="en-US" sz="2200" dirty="0" smtClean="0"/>
              <a:t> </a:t>
            </a:r>
            <a:r>
              <a:rPr lang="en-US" sz="2200" dirty="0" err="1" smtClean="0"/>
              <a:t>máy</a:t>
            </a:r>
            <a:r>
              <a:rPr lang="en-US" sz="2200" dirty="0" smtClean="0"/>
              <a:t> </a:t>
            </a:r>
            <a:r>
              <a:rPr lang="en-US" sz="2200" dirty="0" err="1" smtClean="0"/>
              <a:t>mới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 indent="1905"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ba</a:t>
            </a:r>
            <a:r>
              <a:rPr lang="en-US" sz="2200" dirty="0" smtClean="0"/>
              <a:t> </a:t>
            </a:r>
            <a:r>
              <a:rPr lang="en-US" sz="2200" dirty="0" err="1" smtClean="0"/>
              <a:t>mức</a:t>
            </a:r>
            <a:r>
              <a:rPr lang="en-US" sz="2200" dirty="0" smtClean="0"/>
              <a:t> </a:t>
            </a:r>
            <a:r>
              <a:rPr lang="en-US" sz="2200" dirty="0" err="1" smtClean="0"/>
              <a:t>tham</a:t>
            </a:r>
            <a:r>
              <a:rPr lang="en-US" sz="2200" dirty="0" smtClean="0"/>
              <a:t> </a:t>
            </a:r>
            <a:r>
              <a:rPr lang="en-US" sz="2200" dirty="0" err="1" smtClean="0"/>
              <a:t>chiếu</a:t>
            </a:r>
            <a:r>
              <a:rPr lang="en-US" sz="2200" dirty="0" smtClean="0"/>
              <a:t> </a:t>
            </a:r>
            <a:r>
              <a:rPr lang="en-US" sz="2200" dirty="0" err="1" smtClean="0"/>
              <a:t>giữa</a:t>
            </a:r>
            <a:r>
              <a:rPr lang="en-US" sz="2200" dirty="0" smtClean="0"/>
              <a:t>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tài</a:t>
            </a:r>
            <a:r>
              <a:rPr lang="en-US" sz="2200" dirty="0" smtClean="0"/>
              <a:t> </a:t>
            </a:r>
            <a:r>
              <a:rPr lang="en-US" sz="2200" dirty="0" err="1" smtClean="0"/>
              <a:t>nguyên</a:t>
            </a:r>
            <a:r>
              <a:rPr lang="en-US" sz="2200" dirty="0" smtClean="0"/>
              <a:t>: </a:t>
            </a:r>
            <a:r>
              <a:rPr lang="en-US" sz="2200" dirty="0" err="1" smtClean="0"/>
              <a:t>Mạnh</a:t>
            </a:r>
            <a:r>
              <a:rPr lang="en-US" sz="2200" dirty="0" smtClean="0"/>
              <a:t>, </a:t>
            </a:r>
            <a:r>
              <a:rPr lang="en-US" sz="2200" dirty="0" err="1" smtClean="0"/>
              <a:t>yếu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rất</a:t>
            </a:r>
            <a:r>
              <a:rPr lang="en-US" sz="2200" dirty="0" smtClean="0"/>
              <a:t> </a:t>
            </a:r>
            <a:r>
              <a:rPr lang="en-US" sz="2200" dirty="0" err="1" smtClean="0"/>
              <a:t>yếu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 indent="1905" algn="just">
              <a:buFont typeface="Wingdings" panose="05000000000000000000" pitchFamily="2" charset="2"/>
              <a:buChar char="Ø"/>
            </a:pPr>
            <a:r>
              <a:rPr lang="en-US" sz="2200" dirty="0" err="1" smtClean="0"/>
              <a:t>Mức</a:t>
            </a:r>
            <a:r>
              <a:rPr lang="en-US" sz="2200" dirty="0" smtClean="0"/>
              <a:t> </a:t>
            </a:r>
            <a:r>
              <a:rPr lang="en-US" sz="2200" dirty="0" err="1" smtClean="0"/>
              <a:t>thứ</a:t>
            </a:r>
            <a:r>
              <a:rPr lang="en-US" sz="2200" dirty="0" smtClean="0"/>
              <a:t> </a:t>
            </a:r>
            <a:r>
              <a:rPr lang="en-US" sz="2200" dirty="0" err="1" smtClean="0"/>
              <a:t>nhất</a:t>
            </a:r>
            <a:r>
              <a:rPr lang="en-US" sz="2200" dirty="0" smtClean="0"/>
              <a:t>,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tham</a:t>
            </a:r>
            <a:r>
              <a:rPr lang="en-US" sz="2200" dirty="0" smtClean="0"/>
              <a:t> </a:t>
            </a:r>
            <a:r>
              <a:rPr lang="en-US" sz="2200" dirty="0" err="1" smtClean="0"/>
              <a:t>chiếu</a:t>
            </a:r>
            <a:r>
              <a:rPr lang="en-US" sz="2200" dirty="0" smtClean="0"/>
              <a:t> </a:t>
            </a:r>
            <a:r>
              <a:rPr lang="en-US" sz="2200" dirty="0" err="1" smtClean="0"/>
              <a:t>tới</a:t>
            </a:r>
            <a:r>
              <a:rPr lang="en-US" sz="2200" dirty="0" smtClean="0"/>
              <a:t> </a:t>
            </a:r>
            <a:r>
              <a:rPr lang="en-US" sz="2200" dirty="0" err="1" smtClean="0"/>
              <a:t>tài</a:t>
            </a:r>
            <a:r>
              <a:rPr lang="en-US" sz="2200" dirty="0" smtClean="0"/>
              <a:t> </a:t>
            </a:r>
            <a:r>
              <a:rPr lang="en-US" sz="2200" dirty="0" err="1" smtClean="0"/>
              <a:t>nguyên</a:t>
            </a:r>
            <a:r>
              <a:rPr lang="en-US" sz="2200" dirty="0" smtClean="0"/>
              <a:t> </a:t>
            </a:r>
            <a:r>
              <a:rPr lang="en-US" sz="2200" dirty="0" err="1" smtClean="0"/>
              <a:t>thông</a:t>
            </a:r>
            <a:r>
              <a:rPr lang="en-US" sz="2200" dirty="0" smtClean="0"/>
              <a:t> qua </a:t>
            </a:r>
            <a:r>
              <a:rPr lang="en-US" sz="2200" dirty="0" err="1" smtClean="0"/>
              <a:t>định</a:t>
            </a:r>
            <a:r>
              <a:rPr lang="en-US" sz="2200" dirty="0" smtClean="0"/>
              <a:t> </a:t>
            </a:r>
            <a:r>
              <a:rPr lang="en-US" sz="2200" dirty="0" err="1" smtClean="0"/>
              <a:t>danh</a:t>
            </a:r>
            <a:r>
              <a:rPr lang="en-US" sz="2200" dirty="0" smtClean="0"/>
              <a:t>, </a:t>
            </a:r>
            <a:r>
              <a:rPr lang="en-US" sz="2200" dirty="0" err="1" smtClean="0"/>
              <a:t>ví</a:t>
            </a:r>
            <a:r>
              <a:rPr lang="en-US" sz="2200" dirty="0" smtClean="0"/>
              <a:t> </a:t>
            </a:r>
            <a:r>
              <a:rPr lang="en-US" sz="2200" dirty="0" err="1" smtClean="0"/>
              <a:t>dụ</a:t>
            </a:r>
            <a:r>
              <a:rPr lang="en-US" sz="2200" dirty="0" smtClean="0"/>
              <a:t> 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sử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đường</a:t>
            </a:r>
            <a:r>
              <a:rPr lang="en-US" sz="2200" dirty="0" smtClean="0"/>
              <a:t> </a:t>
            </a:r>
            <a:r>
              <a:rPr lang="en-US" sz="2200" dirty="0" err="1" smtClean="0"/>
              <a:t>dẫn</a:t>
            </a:r>
            <a:r>
              <a:rPr lang="en-US" sz="2200" dirty="0" smtClean="0"/>
              <a:t> URL. </a:t>
            </a:r>
            <a:endParaRPr lang="en-US" sz="2200" dirty="0" smtClean="0"/>
          </a:p>
          <a:p>
            <a:pPr indent="1905" algn="just">
              <a:buFont typeface="Wingdings" panose="05000000000000000000" pitchFamily="2" charset="2"/>
              <a:buChar char="Ø"/>
            </a:pPr>
            <a:r>
              <a:rPr lang="en-US" sz="2200" dirty="0" err="1" smtClean="0"/>
              <a:t>Mức</a:t>
            </a:r>
            <a:r>
              <a:rPr lang="en-US" sz="2200" dirty="0" smtClean="0"/>
              <a:t> </a:t>
            </a:r>
            <a:r>
              <a:rPr lang="en-US" sz="2200" dirty="0" err="1" smtClean="0"/>
              <a:t>thứ</a:t>
            </a:r>
            <a:r>
              <a:rPr lang="en-US" sz="2200" dirty="0" smtClean="0"/>
              <a:t> </a:t>
            </a:r>
            <a:r>
              <a:rPr lang="en-US" sz="2200" dirty="0" err="1" smtClean="0"/>
              <a:t>hai</a:t>
            </a:r>
            <a:r>
              <a:rPr lang="en-US" sz="2200" dirty="0" smtClean="0"/>
              <a:t>,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chỉ</a:t>
            </a:r>
            <a:r>
              <a:rPr lang="en-US" sz="2200" dirty="0" smtClean="0"/>
              <a:t> </a:t>
            </a:r>
            <a:r>
              <a:rPr lang="en-US" sz="2200" dirty="0" err="1" smtClean="0"/>
              <a:t>đòi</a:t>
            </a:r>
            <a:r>
              <a:rPr lang="en-US" sz="2200" dirty="0" smtClean="0"/>
              <a:t> </a:t>
            </a:r>
            <a:r>
              <a:rPr lang="en-US" sz="2200" dirty="0" err="1" smtClean="0"/>
              <a:t>hỏi</a:t>
            </a:r>
            <a:r>
              <a:rPr lang="en-US" sz="2200" dirty="0" smtClean="0"/>
              <a:t> </a:t>
            </a:r>
            <a:r>
              <a:rPr lang="en-US" sz="2200" dirty="0" err="1" smtClean="0"/>
              <a:t>giá</a:t>
            </a:r>
            <a:r>
              <a:rPr lang="en-US" sz="2200" dirty="0" smtClean="0"/>
              <a:t> </a:t>
            </a:r>
            <a:r>
              <a:rPr lang="en-US" sz="2200" dirty="0" err="1" smtClean="0"/>
              <a:t>trị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</a:t>
            </a:r>
            <a:r>
              <a:rPr lang="en-US" sz="2200" dirty="0" err="1" smtClean="0"/>
              <a:t>tài</a:t>
            </a:r>
            <a:r>
              <a:rPr lang="en-US" sz="2200" dirty="0" smtClean="0"/>
              <a:t> </a:t>
            </a:r>
            <a:r>
              <a:rPr lang="en-US" sz="2200" dirty="0" err="1" smtClean="0"/>
              <a:t>nguyên</a:t>
            </a:r>
            <a:r>
              <a:rPr lang="en-US" sz="2200" dirty="0" smtClean="0"/>
              <a:t>, </a:t>
            </a:r>
            <a:r>
              <a:rPr lang="en-US" sz="2200" dirty="0" err="1" smtClean="0"/>
              <a:t>ví</a:t>
            </a:r>
            <a:r>
              <a:rPr lang="en-US" sz="2200" dirty="0" smtClean="0"/>
              <a:t> </a:t>
            </a:r>
            <a:r>
              <a:rPr lang="en-US" sz="2200" dirty="0" err="1" smtClean="0"/>
              <a:t>dụ</a:t>
            </a:r>
            <a:r>
              <a:rPr lang="en-US" sz="2200" dirty="0" smtClean="0"/>
              <a:t>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sử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thư</a:t>
            </a:r>
            <a:r>
              <a:rPr lang="en-US" sz="2200" dirty="0" smtClean="0"/>
              <a:t> </a:t>
            </a:r>
            <a:r>
              <a:rPr lang="en-US" sz="2200" dirty="0" err="1" smtClean="0"/>
              <a:t>viện</a:t>
            </a:r>
            <a:r>
              <a:rPr lang="en-US" sz="2200" dirty="0" smtClean="0"/>
              <a:t> </a:t>
            </a:r>
            <a:r>
              <a:rPr lang="en-US" sz="2200" dirty="0" err="1" smtClean="0"/>
              <a:t>lập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 indent="1905" algn="just">
              <a:buFont typeface="Wingdings" panose="05000000000000000000" pitchFamily="2" charset="2"/>
              <a:buChar char="Ø"/>
            </a:pPr>
            <a:r>
              <a:rPr lang="en-US" sz="2200" dirty="0" err="1" smtClean="0"/>
              <a:t>Mức</a:t>
            </a:r>
            <a:r>
              <a:rPr lang="en-US" sz="2200" dirty="0" smtClean="0"/>
              <a:t> </a:t>
            </a:r>
            <a:r>
              <a:rPr lang="en-US" sz="2200" dirty="0" err="1" smtClean="0"/>
              <a:t>thứ</a:t>
            </a:r>
            <a:r>
              <a:rPr lang="en-US" sz="2200" dirty="0" smtClean="0"/>
              <a:t> </a:t>
            </a:r>
            <a:r>
              <a:rPr lang="en-US" sz="2200" dirty="0" err="1" smtClean="0"/>
              <a:t>ba</a:t>
            </a:r>
            <a:r>
              <a:rPr lang="en-US" sz="2200" dirty="0" smtClean="0"/>
              <a:t>,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chỉ</a:t>
            </a:r>
            <a:r>
              <a:rPr lang="en-US" sz="2200" dirty="0" smtClean="0"/>
              <a:t> </a:t>
            </a:r>
            <a:r>
              <a:rPr lang="en-US" sz="2200" dirty="0" err="1" smtClean="0"/>
              <a:t>tham</a:t>
            </a:r>
            <a:r>
              <a:rPr lang="en-US" sz="2200" dirty="0" smtClean="0"/>
              <a:t> </a:t>
            </a:r>
            <a:r>
              <a:rPr lang="en-US" sz="2200" dirty="0" err="1" smtClean="0"/>
              <a:t>chiếu</a:t>
            </a:r>
            <a:r>
              <a:rPr lang="en-US" sz="2200" dirty="0" smtClean="0"/>
              <a:t> </a:t>
            </a:r>
            <a:r>
              <a:rPr lang="en-US" sz="2200" dirty="0" err="1" smtClean="0"/>
              <a:t>đến</a:t>
            </a:r>
            <a:r>
              <a:rPr lang="en-US" sz="2200" dirty="0" smtClean="0"/>
              <a:t> </a:t>
            </a:r>
            <a:r>
              <a:rPr lang="en-US" sz="2200" dirty="0" err="1" smtClean="0"/>
              <a:t>loại</a:t>
            </a:r>
            <a:r>
              <a:rPr lang="en-US" sz="2200" dirty="0" smtClean="0"/>
              <a:t> </a:t>
            </a:r>
            <a:r>
              <a:rPr lang="en-US" sz="2200" dirty="0" err="1" smtClean="0"/>
              <a:t>tài</a:t>
            </a:r>
            <a:r>
              <a:rPr lang="en-US" sz="2200" dirty="0" smtClean="0"/>
              <a:t> </a:t>
            </a:r>
            <a:r>
              <a:rPr lang="en-US" sz="2200" dirty="0" err="1" smtClean="0"/>
              <a:t>nguyên</a:t>
            </a:r>
            <a:r>
              <a:rPr lang="en-US" sz="2200" dirty="0" smtClean="0"/>
              <a:t>, </a:t>
            </a:r>
            <a:r>
              <a:rPr lang="en-US" sz="2200" dirty="0" err="1" smtClean="0"/>
              <a:t>ví</a:t>
            </a:r>
            <a:r>
              <a:rPr lang="en-US" sz="2200" dirty="0" smtClean="0"/>
              <a:t> </a:t>
            </a:r>
            <a:r>
              <a:rPr lang="en-US" sz="2200" dirty="0" err="1" smtClean="0"/>
              <a:t>dụ</a:t>
            </a:r>
            <a:r>
              <a:rPr lang="en-US" sz="2200" dirty="0" smtClean="0"/>
              <a:t> </a:t>
            </a:r>
            <a:r>
              <a:rPr lang="en-US" sz="2200" dirty="0" err="1" smtClean="0"/>
              <a:t>tham</a:t>
            </a:r>
            <a:r>
              <a:rPr lang="en-US" sz="2200" dirty="0" smtClean="0"/>
              <a:t> </a:t>
            </a:r>
            <a:r>
              <a:rPr lang="en-US" sz="2200" dirty="0" err="1" smtClean="0"/>
              <a:t>chiếu</a:t>
            </a:r>
            <a:r>
              <a:rPr lang="en-US" sz="2200" dirty="0" smtClean="0"/>
              <a:t> </a:t>
            </a:r>
            <a:r>
              <a:rPr lang="en-US" sz="2200" dirty="0" err="1" smtClean="0"/>
              <a:t>tới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thiết</a:t>
            </a:r>
            <a:r>
              <a:rPr lang="en-US" sz="2200" dirty="0" smtClean="0"/>
              <a:t> </a:t>
            </a:r>
            <a:r>
              <a:rPr lang="en-US" sz="2200" dirty="0" err="1" smtClean="0"/>
              <a:t>bị</a:t>
            </a:r>
            <a:r>
              <a:rPr lang="en-US" sz="2200" dirty="0" smtClean="0"/>
              <a:t> </a:t>
            </a:r>
            <a:r>
              <a:rPr lang="en-US" sz="2200" dirty="0" err="1" smtClean="0"/>
              <a:t>ngoại</a:t>
            </a:r>
            <a:r>
              <a:rPr lang="en-US" sz="2200" dirty="0" smtClean="0"/>
              <a:t> vi.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di</a:t>
            </a:r>
            <a:r>
              <a:rPr lang="en-US" sz="2200" dirty="0" smtClean="0"/>
              <a:t> </a:t>
            </a:r>
            <a:r>
              <a:rPr lang="en-US" sz="2200" dirty="0" err="1" smtClean="0"/>
              <a:t>trú</a:t>
            </a:r>
            <a:r>
              <a:rPr lang="en-US" sz="2200" dirty="0" smtClean="0"/>
              <a:t> </a:t>
            </a:r>
            <a:r>
              <a:rPr lang="en-US" sz="2200" dirty="0" err="1" smtClean="0"/>
              <a:t>mã</a:t>
            </a:r>
            <a:r>
              <a:rPr lang="en-US" sz="2200" dirty="0" smtClean="0"/>
              <a:t> </a:t>
            </a:r>
            <a:r>
              <a:rPr lang="en-US" sz="2200" dirty="0" err="1" smtClean="0"/>
              <a:t>thì</a:t>
            </a:r>
            <a:r>
              <a:rPr lang="en-US" sz="2200" dirty="0" smtClean="0"/>
              <a:t> </a:t>
            </a:r>
            <a:r>
              <a:rPr lang="en-US" sz="2200" dirty="0" err="1" smtClean="0"/>
              <a:t>chỉ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thể</a:t>
            </a:r>
            <a:r>
              <a:rPr lang="en-US" sz="2200" dirty="0" smtClean="0"/>
              <a:t> </a:t>
            </a:r>
            <a:r>
              <a:rPr lang="en-US" sz="2200" dirty="0" err="1" smtClean="0"/>
              <a:t>thay</a:t>
            </a:r>
            <a:r>
              <a:rPr lang="en-US" sz="2200" dirty="0" smtClean="0"/>
              <a:t> </a:t>
            </a:r>
            <a:r>
              <a:rPr lang="en-US" sz="2200" dirty="0" err="1" smtClean="0"/>
              <a:t>đổi</a:t>
            </a:r>
            <a:r>
              <a:rPr lang="en-US" sz="2200" dirty="0" smtClean="0"/>
              <a:t> </a:t>
            </a:r>
            <a:r>
              <a:rPr lang="en-US" sz="2200" dirty="0" err="1" smtClean="0"/>
              <a:t>tham</a:t>
            </a:r>
            <a:r>
              <a:rPr lang="en-US" sz="2200" dirty="0" smtClean="0"/>
              <a:t> </a:t>
            </a:r>
            <a:r>
              <a:rPr lang="en-US" sz="2200" dirty="0" err="1" smtClean="0"/>
              <a:t>chiếu</a:t>
            </a:r>
            <a:r>
              <a:rPr lang="en-US" sz="2200" dirty="0" smtClean="0"/>
              <a:t> </a:t>
            </a:r>
            <a:r>
              <a:rPr lang="en-US" sz="2200" dirty="0" err="1" smtClean="0"/>
              <a:t>đến</a:t>
            </a:r>
            <a:r>
              <a:rPr lang="en-US" sz="2200" dirty="0" smtClean="0"/>
              <a:t> </a:t>
            </a:r>
            <a:r>
              <a:rPr lang="en-US" sz="2200" dirty="0" err="1" smtClean="0"/>
              <a:t>tài</a:t>
            </a:r>
            <a:r>
              <a:rPr lang="en-US" sz="2200" dirty="0" smtClean="0"/>
              <a:t> </a:t>
            </a:r>
            <a:r>
              <a:rPr lang="en-US" sz="2200" dirty="0" err="1" smtClean="0"/>
              <a:t>nguyên</a:t>
            </a:r>
            <a:r>
              <a:rPr lang="en-US" sz="2200" dirty="0" smtClean="0"/>
              <a:t> </a:t>
            </a:r>
            <a:r>
              <a:rPr lang="en-US" sz="2200" dirty="0" err="1" smtClean="0"/>
              <a:t>mà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 </a:t>
            </a:r>
            <a:r>
              <a:rPr lang="en-US" sz="2200" dirty="0" err="1" smtClean="0"/>
              <a:t>phép</a:t>
            </a:r>
            <a:r>
              <a:rPr lang="en-US" sz="2200" dirty="0" smtClean="0"/>
              <a:t> </a:t>
            </a:r>
            <a:r>
              <a:rPr lang="en-US" sz="2200" dirty="0" err="1" smtClean="0"/>
              <a:t>thay</a:t>
            </a:r>
            <a:r>
              <a:rPr lang="en-US" sz="2200" dirty="0" smtClean="0"/>
              <a:t> </a:t>
            </a:r>
            <a:r>
              <a:rPr lang="en-US" sz="2200" dirty="0" err="1" smtClean="0"/>
              <a:t>đổi</a:t>
            </a:r>
            <a:r>
              <a:rPr lang="en-US" sz="2200" dirty="0" smtClean="0"/>
              <a:t>  </a:t>
            </a:r>
            <a:r>
              <a:rPr lang="en-US" sz="2200" dirty="0" err="1" smtClean="0"/>
              <a:t>mức</a:t>
            </a:r>
            <a:r>
              <a:rPr lang="en-US" sz="2200" dirty="0" smtClean="0"/>
              <a:t>  </a:t>
            </a:r>
            <a:r>
              <a:rPr lang="en-US" sz="2200" dirty="0" err="1" smtClean="0"/>
              <a:t>độ</a:t>
            </a:r>
            <a:r>
              <a:rPr lang="en-US" sz="2200" dirty="0" smtClean="0"/>
              <a:t> </a:t>
            </a:r>
            <a:r>
              <a:rPr lang="en-US" sz="2200" dirty="0" err="1" smtClean="0"/>
              <a:t>tham</a:t>
            </a:r>
            <a:r>
              <a:rPr lang="en-US" sz="2200" dirty="0" smtClean="0"/>
              <a:t> </a:t>
            </a:r>
            <a:r>
              <a:rPr lang="en-US" sz="2200" dirty="0" err="1" smtClean="0"/>
              <a:t>chiếu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pPr algn="just"/>
            <a:endParaRPr lang="en-US" sz="22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Di </a:t>
            </a:r>
            <a:r>
              <a:rPr lang="en-US" dirty="0" err="1" smtClean="0">
                <a:solidFill>
                  <a:srgbClr val="FF0000"/>
                </a:solidFill>
              </a:rPr>
              <a:t>trú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trong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hệ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thống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không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đồng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nhất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Trên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hệ</a:t>
            </a:r>
            <a:r>
              <a:rPr lang="en-US" sz="2200" dirty="0" smtClean="0"/>
              <a:t> </a:t>
            </a:r>
            <a:r>
              <a:rPr lang="en-US" sz="2200" dirty="0" err="1" smtClean="0"/>
              <a:t>thống</a:t>
            </a:r>
            <a:r>
              <a:rPr lang="en-US" sz="2200" dirty="0" smtClean="0"/>
              <a:t> </a:t>
            </a:r>
            <a:r>
              <a:rPr lang="en-US" sz="2200" dirty="0" err="1" smtClean="0"/>
              <a:t>đồng</a:t>
            </a:r>
            <a:r>
              <a:rPr lang="en-US" sz="2200" dirty="0" smtClean="0"/>
              <a:t> </a:t>
            </a:r>
            <a:r>
              <a:rPr lang="en-US" sz="2200" dirty="0" err="1" smtClean="0"/>
              <a:t>nhất</a:t>
            </a:r>
            <a:r>
              <a:rPr lang="en-US" sz="2200" dirty="0" smtClean="0"/>
              <a:t> 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máy</a:t>
            </a:r>
            <a:r>
              <a:rPr lang="en-US" sz="2200" dirty="0" smtClean="0"/>
              <a:t> </a:t>
            </a:r>
            <a:r>
              <a:rPr lang="en-US" sz="2200" dirty="0" err="1" smtClean="0"/>
              <a:t>tính</a:t>
            </a:r>
            <a:r>
              <a:rPr lang="en-US" sz="2200" dirty="0" smtClean="0"/>
              <a:t> </a:t>
            </a:r>
            <a:r>
              <a:rPr lang="en-US" sz="2200" dirty="0" err="1" smtClean="0"/>
              <a:t>cùng</a:t>
            </a:r>
            <a:r>
              <a:rPr lang="en-US" sz="2200" dirty="0" smtClean="0"/>
              <a:t> </a:t>
            </a:r>
            <a:r>
              <a:rPr lang="en-US" sz="2200" dirty="0" err="1" smtClean="0"/>
              <a:t>chạy</a:t>
            </a:r>
            <a:r>
              <a:rPr lang="en-US" sz="2200" dirty="0" smtClean="0"/>
              <a:t> </a:t>
            </a:r>
            <a:r>
              <a:rPr lang="en-US" sz="2200" dirty="0" err="1" smtClean="0"/>
              <a:t>trên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nền</a:t>
            </a:r>
            <a:r>
              <a:rPr lang="en-US" sz="2200" dirty="0" smtClean="0"/>
              <a:t> </a:t>
            </a:r>
            <a:r>
              <a:rPr lang="en-US" sz="2200" dirty="0" err="1" smtClean="0"/>
              <a:t>tảng</a:t>
            </a:r>
            <a:r>
              <a:rPr lang="en-US" sz="2200" dirty="0" smtClean="0"/>
              <a:t> </a:t>
            </a:r>
            <a:r>
              <a:rPr lang="en-US" sz="2200" dirty="0" err="1" smtClean="0"/>
              <a:t>phần</a:t>
            </a:r>
            <a:r>
              <a:rPr lang="en-US" sz="2200" dirty="0" smtClean="0"/>
              <a:t> </a:t>
            </a:r>
            <a:r>
              <a:rPr lang="en-US" sz="2200" dirty="0" err="1" smtClean="0"/>
              <a:t>cứng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HĐH. </a:t>
            </a:r>
            <a:r>
              <a:rPr lang="en-US" sz="2200" dirty="0" err="1" smtClean="0"/>
              <a:t>Sẽ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dirty="0" err="1" smtClean="0"/>
              <a:t>vấn</a:t>
            </a:r>
            <a:r>
              <a:rPr lang="en-US" sz="2200" dirty="0" smtClean="0"/>
              <a:t> </a:t>
            </a:r>
            <a:r>
              <a:rPr lang="en-US" sz="2200" dirty="0" err="1" smtClean="0"/>
              <a:t>đề</a:t>
            </a:r>
            <a:r>
              <a:rPr lang="en-US" sz="2200" dirty="0" smtClean="0"/>
              <a:t> , </a:t>
            </a:r>
            <a:r>
              <a:rPr lang="en-US" sz="2200" dirty="0" err="1" smtClean="0"/>
              <a:t>nếu</a:t>
            </a:r>
            <a:r>
              <a:rPr lang="en-US" sz="2200" dirty="0" smtClean="0"/>
              <a:t> </a:t>
            </a:r>
            <a:r>
              <a:rPr lang="en-US" sz="2200" dirty="0" err="1" smtClean="0"/>
              <a:t>hệ</a:t>
            </a:r>
            <a:r>
              <a:rPr lang="en-US" sz="2200" dirty="0" smtClean="0"/>
              <a:t> </a:t>
            </a:r>
            <a:r>
              <a:rPr lang="en-US" sz="2200" dirty="0" err="1" smtClean="0"/>
              <a:t>thống</a:t>
            </a:r>
            <a:r>
              <a:rPr lang="en-US" sz="2200" dirty="0" smtClean="0"/>
              <a:t> </a:t>
            </a:r>
            <a:r>
              <a:rPr lang="en-US" sz="2200" dirty="0" err="1" smtClean="0"/>
              <a:t>bao</a:t>
            </a:r>
            <a:r>
              <a:rPr lang="en-US" sz="2200" dirty="0" smtClean="0"/>
              <a:t> </a:t>
            </a:r>
            <a:r>
              <a:rPr lang="en-US" sz="2200" dirty="0" err="1" smtClean="0"/>
              <a:t>gồm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máy</a:t>
            </a:r>
            <a:r>
              <a:rPr lang="en-US" sz="2200" dirty="0" smtClean="0"/>
              <a:t> </a:t>
            </a:r>
            <a:r>
              <a:rPr lang="en-US" sz="2200" dirty="0" err="1" smtClean="0"/>
              <a:t>tính</a:t>
            </a:r>
            <a:r>
              <a:rPr lang="en-US" sz="2200" dirty="0" smtClean="0"/>
              <a:t> </a:t>
            </a:r>
            <a:r>
              <a:rPr lang="en-US" sz="2200" dirty="0" err="1" smtClean="0"/>
              <a:t>sử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nền</a:t>
            </a:r>
            <a:r>
              <a:rPr lang="en-US" sz="2200" dirty="0" smtClean="0"/>
              <a:t> </a:t>
            </a:r>
            <a:r>
              <a:rPr lang="en-US" sz="2200" dirty="0" err="1" smtClean="0"/>
              <a:t>tảng</a:t>
            </a:r>
            <a:r>
              <a:rPr lang="en-US" sz="2200" dirty="0" smtClean="0"/>
              <a:t> </a:t>
            </a:r>
            <a:r>
              <a:rPr lang="en-US" sz="2200" dirty="0" err="1" smtClean="0"/>
              <a:t>khác</a:t>
            </a:r>
            <a:r>
              <a:rPr lang="en-US" sz="2200" dirty="0" smtClean="0"/>
              <a:t>  </a:t>
            </a:r>
            <a:r>
              <a:rPr lang="en-US" sz="2200" dirty="0" err="1" smtClean="0"/>
              <a:t>nhau</a:t>
            </a:r>
            <a:r>
              <a:rPr lang="en-US" sz="2200" dirty="0" smtClean="0"/>
              <a:t>. </a:t>
            </a:r>
            <a:r>
              <a:rPr lang="en-US" sz="2200" dirty="0" err="1" smtClean="0"/>
              <a:t>Vấn</a:t>
            </a:r>
            <a:r>
              <a:rPr lang="en-US" sz="2200" dirty="0" smtClean="0"/>
              <a:t> </a:t>
            </a:r>
            <a:r>
              <a:rPr lang="en-US" sz="2200" dirty="0" err="1" smtClean="0"/>
              <a:t>đề</a:t>
            </a:r>
            <a:r>
              <a:rPr lang="en-US" sz="2200" dirty="0" smtClean="0"/>
              <a:t> </a:t>
            </a:r>
            <a:r>
              <a:rPr lang="en-US" sz="2200" dirty="0" err="1" smtClean="0"/>
              <a:t>ngôn</a:t>
            </a:r>
            <a:r>
              <a:rPr lang="en-US" sz="2200" dirty="0" smtClean="0"/>
              <a:t> </a:t>
            </a:r>
            <a:r>
              <a:rPr lang="en-US" sz="2200" dirty="0" err="1" smtClean="0"/>
              <a:t>ngữ</a:t>
            </a:r>
            <a:r>
              <a:rPr lang="en-US" sz="2200" dirty="0" smtClean="0"/>
              <a:t> </a:t>
            </a:r>
            <a:r>
              <a:rPr lang="en-US" sz="2200" dirty="0" err="1" smtClean="0"/>
              <a:t>lập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cũng</a:t>
            </a:r>
            <a:r>
              <a:rPr lang="en-US" sz="2200" dirty="0" smtClean="0"/>
              <a:t> </a:t>
            </a:r>
            <a:r>
              <a:rPr lang="en-US" sz="2200" dirty="0" err="1" smtClean="0"/>
              <a:t>gây</a:t>
            </a:r>
            <a:r>
              <a:rPr lang="en-US" sz="2200" dirty="0" smtClean="0"/>
              <a:t> </a:t>
            </a:r>
            <a:r>
              <a:rPr lang="en-US" sz="2200" dirty="0" err="1" smtClean="0"/>
              <a:t>trở</a:t>
            </a:r>
            <a:r>
              <a:rPr lang="en-US" sz="2200" dirty="0" smtClean="0"/>
              <a:t> </a:t>
            </a:r>
            <a:r>
              <a:rPr lang="en-US" sz="2200" dirty="0" err="1" smtClean="0"/>
              <a:t>ngại</a:t>
            </a:r>
            <a:r>
              <a:rPr lang="en-US" sz="2200" dirty="0" smtClean="0"/>
              <a:t> </a:t>
            </a:r>
            <a:r>
              <a:rPr lang="en-US" sz="2200" dirty="0" err="1" smtClean="0"/>
              <a:t>lớn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Đề</a:t>
            </a:r>
            <a:r>
              <a:rPr lang="en-US" sz="2200" dirty="0" smtClean="0"/>
              <a:t> </a:t>
            </a:r>
            <a:r>
              <a:rPr lang="en-US" sz="2200" dirty="0" err="1" smtClean="0"/>
              <a:t>xuất</a:t>
            </a:r>
            <a:r>
              <a:rPr lang="en-US" sz="2200" dirty="0" smtClean="0"/>
              <a:t> </a:t>
            </a:r>
            <a:r>
              <a:rPr lang="en-US" sz="2200" dirty="0" err="1" smtClean="0"/>
              <a:t>giải</a:t>
            </a:r>
            <a:r>
              <a:rPr lang="en-US" sz="2200" dirty="0" smtClean="0"/>
              <a:t> </a:t>
            </a:r>
            <a:r>
              <a:rPr lang="en-US" sz="2200" dirty="0" err="1" smtClean="0"/>
              <a:t>pháp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dirty="0" err="1" smtClean="0"/>
              <a:t>di</a:t>
            </a:r>
            <a:r>
              <a:rPr lang="en-US" sz="2200" dirty="0" smtClean="0"/>
              <a:t> </a:t>
            </a:r>
            <a:r>
              <a:rPr lang="en-US" sz="2200" dirty="0" err="1" smtClean="0"/>
              <a:t>trú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chỉ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với</a:t>
            </a:r>
            <a:r>
              <a:rPr lang="en-US" sz="2200" dirty="0" smtClean="0"/>
              <a:t>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mà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với</a:t>
            </a:r>
            <a:r>
              <a:rPr lang="en-US" sz="2200" dirty="0" smtClean="0"/>
              <a:t> </a:t>
            </a:r>
            <a:r>
              <a:rPr lang="en-US" sz="2200" dirty="0" err="1" smtClean="0"/>
              <a:t>toàn</a:t>
            </a:r>
            <a:r>
              <a:rPr lang="en-US" sz="2200" dirty="0" smtClean="0"/>
              <a:t> </a:t>
            </a:r>
            <a:r>
              <a:rPr lang="en-US" sz="2200" dirty="0" err="1" smtClean="0"/>
              <a:t>bộ</a:t>
            </a:r>
            <a:r>
              <a:rPr lang="en-US" sz="2200" dirty="0" smtClean="0"/>
              <a:t> </a:t>
            </a:r>
            <a:r>
              <a:rPr lang="en-US" sz="2200" dirty="0" err="1" smtClean="0"/>
              <a:t>môi</a:t>
            </a:r>
            <a:r>
              <a:rPr lang="en-US" sz="2200" dirty="0" smtClean="0"/>
              <a:t> </a:t>
            </a:r>
            <a:r>
              <a:rPr lang="en-US" sz="2200" dirty="0" err="1" smtClean="0"/>
              <a:t>trường</a:t>
            </a:r>
            <a:r>
              <a:rPr lang="en-US" sz="2200" dirty="0" smtClean="0"/>
              <a:t> </a:t>
            </a:r>
            <a:r>
              <a:rPr lang="en-US" sz="2200" dirty="0" err="1" smtClean="0"/>
              <a:t>tính</a:t>
            </a:r>
            <a:r>
              <a:rPr lang="en-US" sz="2200" dirty="0" smtClean="0"/>
              <a:t> </a:t>
            </a:r>
            <a:r>
              <a:rPr lang="en-US" sz="2200" dirty="0" err="1" smtClean="0"/>
              <a:t>toán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>
              <a:buNone/>
            </a:pPr>
            <a:r>
              <a:rPr lang="en-US" sz="2200" dirty="0" smtClean="0"/>
              <a:t>	</a:t>
            </a:r>
            <a:r>
              <a:rPr lang="en-US" sz="2200" dirty="0" err="1" smtClean="0"/>
              <a:t>Với</a:t>
            </a:r>
            <a:r>
              <a:rPr lang="en-US" sz="2200" dirty="0" smtClean="0"/>
              <a:t> </a:t>
            </a:r>
            <a:r>
              <a:rPr lang="en-US" sz="2200" dirty="0" err="1" smtClean="0"/>
              <a:t>đề</a:t>
            </a:r>
            <a:r>
              <a:rPr lang="en-US" sz="2200" dirty="0" smtClean="0"/>
              <a:t> </a:t>
            </a:r>
            <a:r>
              <a:rPr lang="en-US" sz="2200" dirty="0" err="1" smtClean="0"/>
              <a:t>xuất</a:t>
            </a:r>
            <a:r>
              <a:rPr lang="en-US" sz="2200" dirty="0" smtClean="0"/>
              <a:t> </a:t>
            </a:r>
            <a:r>
              <a:rPr lang="en-US" sz="2200" dirty="0" err="1" smtClean="0"/>
              <a:t>này</a:t>
            </a:r>
            <a:r>
              <a:rPr lang="en-US" sz="2200" dirty="0" smtClean="0"/>
              <a:t>, </a:t>
            </a:r>
            <a:r>
              <a:rPr lang="en-US" sz="2200" dirty="0" err="1" smtClean="0"/>
              <a:t>việc</a:t>
            </a:r>
            <a:r>
              <a:rPr lang="en-US" sz="2200" dirty="0" smtClean="0"/>
              <a:t> </a:t>
            </a:r>
            <a:r>
              <a:rPr lang="en-US" sz="2200" dirty="0" err="1" smtClean="0"/>
              <a:t>di</a:t>
            </a:r>
            <a:r>
              <a:rPr lang="en-US" sz="2200" dirty="0" smtClean="0"/>
              <a:t> </a:t>
            </a:r>
            <a:r>
              <a:rPr lang="en-US" sz="2200" dirty="0" err="1" smtClean="0"/>
              <a:t>trú</a:t>
            </a:r>
            <a:r>
              <a:rPr lang="en-US" sz="2200" dirty="0" smtClean="0"/>
              <a:t> </a:t>
            </a:r>
            <a:r>
              <a:rPr lang="en-US" sz="2200" dirty="0" err="1" smtClean="0"/>
              <a:t>phải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ba</a:t>
            </a:r>
            <a:r>
              <a:rPr lang="en-US" sz="2200" dirty="0" smtClean="0"/>
              <a:t> </a:t>
            </a:r>
            <a:r>
              <a:rPr lang="en-US" sz="2200" dirty="0" err="1" smtClean="0"/>
              <a:t>bước</a:t>
            </a:r>
            <a:r>
              <a:rPr lang="en-US" sz="2200" dirty="0" smtClean="0"/>
              <a:t>:</a:t>
            </a:r>
            <a:endParaRPr lang="en-US" sz="2200" dirty="0" smtClean="0"/>
          </a:p>
          <a:p>
            <a:pPr marL="468630" lvl="4">
              <a:buFont typeface="Wingdings" panose="05000000000000000000" pitchFamily="2" charset="2"/>
              <a:buChar char="Ø"/>
            </a:pPr>
            <a:r>
              <a:rPr lang="en-US" sz="2200" dirty="0" smtClean="0"/>
              <a:t> </a:t>
            </a:r>
            <a:r>
              <a:rPr lang="en-US" sz="2200" dirty="0" err="1" smtClean="0"/>
              <a:t>Bước</a:t>
            </a:r>
            <a:r>
              <a:rPr lang="en-US" sz="2200" dirty="0" smtClean="0"/>
              <a:t> 1: </a:t>
            </a:r>
            <a:r>
              <a:rPr lang="en-US" sz="2200" dirty="0" err="1" smtClean="0"/>
              <a:t>Chuyển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trang</a:t>
            </a:r>
            <a:r>
              <a:rPr lang="en-US" sz="2200" dirty="0" smtClean="0"/>
              <a:t> </a:t>
            </a:r>
            <a:r>
              <a:rPr lang="en-US" sz="2200" dirty="0" err="1" smtClean="0"/>
              <a:t>bộ</a:t>
            </a:r>
            <a:r>
              <a:rPr lang="en-US" sz="2200" dirty="0" smtClean="0"/>
              <a:t> </a:t>
            </a:r>
            <a:r>
              <a:rPr lang="en-US" sz="2200" dirty="0" err="1" smtClean="0"/>
              <a:t>nhớ</a:t>
            </a:r>
            <a:r>
              <a:rPr lang="en-US" sz="2200" dirty="0" smtClean="0"/>
              <a:t> sang </a:t>
            </a:r>
            <a:r>
              <a:rPr lang="en-US" sz="2200" dirty="0" err="1" smtClean="0"/>
              <a:t>máy</a:t>
            </a:r>
            <a:r>
              <a:rPr lang="en-US" sz="2200" dirty="0" smtClean="0"/>
              <a:t> </a:t>
            </a:r>
            <a:r>
              <a:rPr lang="en-US" sz="2200" dirty="0" err="1" smtClean="0"/>
              <a:t>mới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sẽ</a:t>
            </a:r>
            <a:r>
              <a:rPr lang="en-US" sz="2200" dirty="0" smtClean="0"/>
              <a:t> </a:t>
            </a:r>
            <a:r>
              <a:rPr lang="en-US" sz="2200" dirty="0" err="1" smtClean="0"/>
              <a:t>cập</a:t>
            </a:r>
            <a:r>
              <a:rPr lang="en-US" sz="2200" dirty="0" smtClean="0"/>
              <a:t> </a:t>
            </a:r>
            <a:r>
              <a:rPr lang="en-US" sz="2200" dirty="0" err="1" smtClean="0"/>
              <a:t>nhật</a:t>
            </a:r>
            <a:r>
              <a:rPr lang="en-US" sz="2200" dirty="0" smtClean="0"/>
              <a:t> </a:t>
            </a:r>
            <a:r>
              <a:rPr lang="en-US" sz="2200" dirty="0" err="1" smtClean="0"/>
              <a:t>lại</a:t>
            </a:r>
            <a:r>
              <a:rPr lang="en-US" sz="2200" dirty="0" smtClean="0"/>
              <a:t> </a:t>
            </a:r>
            <a:r>
              <a:rPr lang="en-US" sz="2200" dirty="0" err="1" smtClean="0"/>
              <a:t>những</a:t>
            </a:r>
            <a:r>
              <a:rPr lang="en-US" sz="2200" dirty="0" smtClean="0"/>
              <a:t> </a:t>
            </a:r>
            <a:r>
              <a:rPr lang="en-US" sz="2200" dirty="0" err="1" smtClean="0"/>
              <a:t>trang</a:t>
            </a:r>
            <a:r>
              <a:rPr lang="en-US" sz="2200" dirty="0" smtClean="0"/>
              <a:t>  </a:t>
            </a:r>
            <a:r>
              <a:rPr lang="en-US" sz="2200" dirty="0" err="1" smtClean="0"/>
              <a:t>bị</a:t>
            </a:r>
            <a:r>
              <a:rPr lang="en-US" sz="2200" dirty="0" smtClean="0"/>
              <a:t> </a:t>
            </a:r>
            <a:r>
              <a:rPr lang="en-US" sz="2200" dirty="0" err="1" smtClean="0"/>
              <a:t>thay</a:t>
            </a:r>
            <a:r>
              <a:rPr lang="en-US" sz="2200" dirty="0" smtClean="0"/>
              <a:t> </a:t>
            </a:r>
            <a:r>
              <a:rPr lang="en-US" sz="2200" dirty="0" err="1" smtClean="0"/>
              <a:t>đổi</a:t>
            </a:r>
            <a:r>
              <a:rPr lang="en-US" sz="2200" dirty="0" smtClean="0"/>
              <a:t> </a:t>
            </a:r>
            <a:r>
              <a:rPr lang="en-US" sz="2200" dirty="0" err="1" smtClean="0"/>
              <a:t>trong</a:t>
            </a:r>
            <a:r>
              <a:rPr lang="en-US" sz="2200" dirty="0" smtClean="0"/>
              <a:t> </a:t>
            </a:r>
            <a:r>
              <a:rPr lang="en-US" sz="2200" dirty="0" err="1" smtClean="0"/>
              <a:t>quá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di</a:t>
            </a:r>
            <a:r>
              <a:rPr lang="en-US" sz="2200" dirty="0" smtClean="0"/>
              <a:t> </a:t>
            </a:r>
            <a:r>
              <a:rPr lang="en-US" sz="2200" dirty="0" err="1" smtClean="0"/>
              <a:t>trú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pPr marL="468630" lvl="4">
              <a:buFont typeface="Wingdings" panose="05000000000000000000" pitchFamily="2" charset="2"/>
              <a:buChar char="Ø"/>
            </a:pPr>
            <a:r>
              <a:rPr lang="en-US" sz="2200" dirty="0" smtClean="0"/>
              <a:t> </a:t>
            </a:r>
            <a:r>
              <a:rPr lang="en-US" sz="2200" dirty="0" err="1" smtClean="0"/>
              <a:t>Bước</a:t>
            </a:r>
            <a:r>
              <a:rPr lang="en-US" sz="2200" dirty="0" smtClean="0"/>
              <a:t> 2: </a:t>
            </a:r>
            <a:r>
              <a:rPr lang="en-US" sz="2200" dirty="0" err="1" smtClean="0"/>
              <a:t>Ngừng</a:t>
            </a:r>
            <a:r>
              <a:rPr lang="en-US" sz="2200" dirty="0" smtClean="0"/>
              <a:t> </a:t>
            </a:r>
            <a:r>
              <a:rPr lang="en-US" sz="2200" dirty="0" err="1" smtClean="0"/>
              <a:t>máy</a:t>
            </a:r>
            <a:r>
              <a:rPr lang="en-US" sz="2200" dirty="0" smtClean="0"/>
              <a:t> </a:t>
            </a:r>
            <a:r>
              <a:rPr lang="en-US" sz="2200" dirty="0" err="1" smtClean="0"/>
              <a:t>ảo</a:t>
            </a:r>
            <a:r>
              <a:rPr lang="en-US" sz="2200" dirty="0" smtClean="0"/>
              <a:t>, </a:t>
            </a:r>
            <a:r>
              <a:rPr lang="en-US" sz="2200" dirty="0" err="1" smtClean="0"/>
              <a:t>di</a:t>
            </a:r>
            <a:r>
              <a:rPr lang="en-US" sz="2200" dirty="0" smtClean="0"/>
              <a:t> </a:t>
            </a:r>
            <a:r>
              <a:rPr lang="en-US" sz="2200" dirty="0" err="1" smtClean="0"/>
              <a:t>trú</a:t>
            </a:r>
            <a:r>
              <a:rPr lang="en-US" sz="2200" dirty="0" smtClean="0"/>
              <a:t> </a:t>
            </a:r>
            <a:r>
              <a:rPr lang="en-US" sz="2200" dirty="0" err="1" smtClean="0"/>
              <a:t>bộ</a:t>
            </a:r>
            <a:r>
              <a:rPr lang="en-US" sz="2200" dirty="0" smtClean="0"/>
              <a:t> </a:t>
            </a:r>
            <a:r>
              <a:rPr lang="en-US" sz="2200" dirty="0" err="1" smtClean="0"/>
              <a:t>nhớ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khởi</a:t>
            </a:r>
            <a:r>
              <a:rPr lang="en-US" sz="2200" dirty="0" smtClean="0"/>
              <a:t> </a:t>
            </a:r>
            <a:r>
              <a:rPr lang="en-US" sz="2200" dirty="0" err="1" smtClean="0"/>
              <a:t>tạo</a:t>
            </a:r>
            <a:r>
              <a:rPr lang="en-US" sz="2200" dirty="0" smtClean="0"/>
              <a:t> </a:t>
            </a:r>
            <a:r>
              <a:rPr lang="en-US" sz="2200" dirty="0" err="1" smtClean="0"/>
              <a:t>máy</a:t>
            </a:r>
            <a:r>
              <a:rPr lang="en-US" sz="2200" dirty="0" smtClean="0"/>
              <a:t> </a:t>
            </a:r>
            <a:r>
              <a:rPr lang="en-US" sz="2200" dirty="0" err="1" smtClean="0"/>
              <a:t>ảo</a:t>
            </a:r>
            <a:r>
              <a:rPr lang="en-US" sz="2200" dirty="0" smtClean="0"/>
              <a:t> </a:t>
            </a:r>
            <a:r>
              <a:rPr lang="en-US" sz="2200" dirty="0" err="1" smtClean="0"/>
              <a:t>mới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pPr marL="568325">
              <a:buFont typeface="Wingdings" panose="05000000000000000000" pitchFamily="2" charset="2"/>
              <a:buChar char="Ø"/>
            </a:pPr>
            <a:r>
              <a:rPr lang="en-US" sz="2200" dirty="0" err="1" smtClean="0"/>
              <a:t>Bước</a:t>
            </a:r>
            <a:r>
              <a:rPr lang="en-US" sz="2200" dirty="0" smtClean="0"/>
              <a:t> 3: </a:t>
            </a:r>
            <a:r>
              <a:rPr lang="en-US" sz="2200" dirty="0" err="1" smtClean="0"/>
              <a:t>Khởi</a:t>
            </a:r>
            <a:r>
              <a:rPr lang="en-US" sz="2200" dirty="0" smtClean="0"/>
              <a:t> </a:t>
            </a:r>
            <a:r>
              <a:rPr lang="en-US" sz="2200" dirty="0" err="1" smtClean="0"/>
              <a:t>tạo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trên</a:t>
            </a:r>
            <a:r>
              <a:rPr lang="en-US" sz="2200" dirty="0" smtClean="0"/>
              <a:t> </a:t>
            </a:r>
            <a:r>
              <a:rPr lang="en-US" sz="2200" dirty="0" err="1" smtClean="0"/>
              <a:t>máy</a:t>
            </a:r>
            <a:r>
              <a:rPr lang="en-US" sz="2200" dirty="0" smtClean="0"/>
              <a:t> </a:t>
            </a:r>
            <a:r>
              <a:rPr lang="en-US" sz="2200" dirty="0" err="1" smtClean="0"/>
              <a:t>ảo</a:t>
            </a:r>
            <a:r>
              <a:rPr lang="en-US" sz="2200" dirty="0" smtClean="0"/>
              <a:t> </a:t>
            </a:r>
            <a:r>
              <a:rPr lang="en-US" sz="2200" dirty="0" err="1" smtClean="0"/>
              <a:t>mới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sao</a:t>
            </a:r>
            <a:r>
              <a:rPr lang="en-US" sz="2200" dirty="0" smtClean="0"/>
              <a:t> </a:t>
            </a:r>
            <a:r>
              <a:rPr lang="en-US" sz="2200" dirty="0" err="1" smtClean="0"/>
              <a:t>chép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trang</a:t>
            </a:r>
            <a:r>
              <a:rPr lang="en-US" sz="2200" dirty="0" smtClean="0"/>
              <a:t> </a:t>
            </a:r>
            <a:r>
              <a:rPr lang="en-US" sz="2200" dirty="0" err="1" smtClean="0"/>
              <a:t>bộ</a:t>
            </a:r>
            <a:r>
              <a:rPr lang="en-US" sz="2200" dirty="0" smtClean="0"/>
              <a:t> </a:t>
            </a:r>
            <a:r>
              <a:rPr lang="en-US" sz="2200" dirty="0" err="1" smtClean="0"/>
              <a:t>nhớ</a:t>
            </a:r>
            <a:r>
              <a:rPr lang="en-US" sz="2200" dirty="0" smtClean="0"/>
              <a:t> </a:t>
            </a:r>
            <a:r>
              <a:rPr lang="en-US" sz="2200" dirty="0" err="1" smtClean="0"/>
              <a:t>theo</a:t>
            </a:r>
            <a:r>
              <a:rPr lang="en-US" sz="2200" dirty="0" smtClean="0"/>
              <a:t> </a:t>
            </a:r>
            <a:r>
              <a:rPr lang="en-US" sz="2200" dirty="0" err="1" smtClean="0"/>
              <a:t>yêu</a:t>
            </a:r>
            <a:r>
              <a:rPr lang="en-US" sz="2200" dirty="0" smtClean="0"/>
              <a:t> </a:t>
            </a:r>
            <a:r>
              <a:rPr lang="en-US" sz="2200" dirty="0" err="1" smtClean="0"/>
              <a:t>cầu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đó</a:t>
            </a:r>
            <a:r>
              <a:rPr lang="en-US" sz="2200" dirty="0" smtClean="0"/>
              <a:t>.</a:t>
            </a:r>
            <a:endParaRPr lang="en-US" sz="2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4900</Words>
  <Application>WPS Presentation</Application>
  <PresentationFormat>On-screen Show (4:3)</PresentationFormat>
  <Paragraphs>140</Paragraphs>
  <Slides>18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Arial</vt:lpstr>
      <vt:lpstr>SimSun</vt:lpstr>
      <vt:lpstr>Wingdings</vt:lpstr>
      <vt:lpstr>Times New Roman</vt:lpstr>
      <vt:lpstr>Times New Roman</vt:lpstr>
      <vt:lpstr>Calibri</vt:lpstr>
      <vt:lpstr>Microsoft YaHei</vt:lpstr>
      <vt:lpstr>Arial Unicode MS</vt:lpstr>
      <vt:lpstr>Office Theme</vt:lpstr>
      <vt:lpstr>PowerPoint 演示文稿</vt:lpstr>
      <vt:lpstr>Tiến trình và luồng</vt:lpstr>
      <vt:lpstr>Luồng trong các hệ thống độc lập</vt:lpstr>
      <vt:lpstr>Cài đặt luồng</vt:lpstr>
      <vt:lpstr>Đa luồng và các hệ phân tán</vt:lpstr>
      <vt:lpstr>Đa luồng và các hệ phân tán</vt:lpstr>
      <vt:lpstr>Đa luồng trên máy chủ</vt:lpstr>
      <vt:lpstr>Thiết kế server</vt:lpstr>
      <vt:lpstr>Ảo hóa</vt:lpstr>
      <vt:lpstr>PowerPoint 演示文稿</vt:lpstr>
      <vt:lpstr>Client</vt:lpstr>
      <vt:lpstr>PowerPoint 演示文稿</vt:lpstr>
      <vt:lpstr>Server</vt:lpstr>
      <vt:lpstr>PowerPoint 演示文稿</vt:lpstr>
      <vt:lpstr>PowerPoint 演示文稿</vt:lpstr>
      <vt:lpstr>Di trú mã</vt:lpstr>
      <vt:lpstr>Di trú và tài nguyên cục bộ</vt:lpstr>
      <vt:lpstr>Di trú trong hệ thống không đồng nhất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Tiến trình và luồng</dc:title>
  <dc:creator>Ngọc Bảo Lê</dc:creator>
  <cp:lastModifiedBy>Vinh iMango</cp:lastModifiedBy>
  <cp:revision>31</cp:revision>
  <dcterms:created xsi:type="dcterms:W3CDTF">2006-08-16T00:00:00Z</dcterms:created>
  <dcterms:modified xsi:type="dcterms:W3CDTF">2024-09-22T17:02:19Z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AA74D31ACE5A489998B9941788C37F63_13</vt:lpwstr>
  </property>
  <property fmtid="{D5CDD505-2E9C-101B-9397-08002B2CF9AE}" pid="3" name="KSOProductBuildVer">
    <vt:lpwstr>1033-12.2.0.18283</vt:lpwstr>
  </property>
</Properties>
</file>