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9" r:id="rId5"/>
    <p:sldId id="265" r:id="rId6"/>
    <p:sldId id="258" r:id="rId7"/>
    <p:sldId id="260" r:id="rId8"/>
    <p:sldId id="261" r:id="rId9"/>
    <p:sldId id="262" r:id="rId10"/>
    <p:sldId id="263" r:id="rId11"/>
    <p:sldId id="264"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s://wiki.tino.org/tcp-ip-la-gi/"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0" y="76200"/>
            <a:ext cx="9144000" cy="6629400"/>
            <a:chOff x="960" y="360"/>
            <a:chExt cx="14900" cy="11180"/>
          </a:xfrm>
        </p:grpSpPr>
        <p:pic>
          <p:nvPicPr>
            <p:cNvPr id="2054" name="Picture 3"/>
            <p:cNvPicPr>
              <a:picLocks noChangeAspect="1" noChangeArrowheads="1"/>
            </p:cNvPicPr>
            <p:nvPr/>
          </p:nvPicPr>
          <p:blipFill>
            <a:blip r:embed="rId1"/>
            <a:srcRect/>
            <a:stretch>
              <a:fillRect/>
            </a:stretch>
          </p:blipFill>
          <p:spPr bwMode="auto">
            <a:xfrm>
              <a:off x="960" y="360"/>
              <a:ext cx="14900" cy="11180"/>
            </a:xfrm>
            <a:prstGeom prst="rect">
              <a:avLst/>
            </a:prstGeom>
            <a:noFill/>
            <a:ln w="9525">
              <a:noFill/>
              <a:miter lim="800000"/>
              <a:headEnd/>
              <a:tailEnd/>
            </a:ln>
          </p:spPr>
        </p:pic>
        <p:sp>
          <p:nvSpPr>
            <p:cNvPr id="2055" name="Rectangle 4"/>
            <p:cNvSpPr>
              <a:spLocks noChangeArrowheads="1"/>
            </p:cNvSpPr>
            <p:nvPr/>
          </p:nvSpPr>
          <p:spPr bwMode="auto">
            <a:xfrm>
              <a:off x="960" y="10094"/>
              <a:ext cx="14900" cy="1446"/>
            </a:xfrm>
            <a:prstGeom prst="rect">
              <a:avLst/>
            </a:prstGeom>
            <a:solidFill>
              <a:srgbClr val="FFFFFF"/>
            </a:solidFill>
            <a:ln w="9525">
              <a:noFill/>
              <a:miter lim="800000"/>
            </a:ln>
          </p:spPr>
          <p:txBody>
            <a:bodyPr/>
            <a:lstStyle/>
            <a:p>
              <a:endParaRPr lang="en-US"/>
            </a:p>
          </p:txBody>
        </p:sp>
        <p:sp>
          <p:nvSpPr>
            <p:cNvPr id="2056" name="Rectangle 5"/>
            <p:cNvSpPr>
              <a:spLocks noChangeArrowheads="1"/>
            </p:cNvSpPr>
            <p:nvPr/>
          </p:nvSpPr>
          <p:spPr bwMode="auto">
            <a:xfrm>
              <a:off x="960" y="10228"/>
              <a:ext cx="3651" cy="1163"/>
            </a:xfrm>
            <a:prstGeom prst="rect">
              <a:avLst/>
            </a:prstGeom>
            <a:solidFill>
              <a:srgbClr val="DD8047"/>
            </a:solidFill>
            <a:ln w="9525">
              <a:noFill/>
              <a:miter lim="800000"/>
            </a:ln>
          </p:spPr>
          <p:txBody>
            <a:bodyPr/>
            <a:lstStyle/>
            <a:p>
              <a:endParaRPr lang="en-US"/>
            </a:p>
          </p:txBody>
        </p:sp>
        <p:sp>
          <p:nvSpPr>
            <p:cNvPr id="2057" name="Rectangle 7"/>
            <p:cNvSpPr>
              <a:spLocks noChangeArrowheads="1"/>
            </p:cNvSpPr>
            <p:nvPr/>
          </p:nvSpPr>
          <p:spPr bwMode="auto">
            <a:xfrm>
              <a:off x="4809" y="6943"/>
              <a:ext cx="10555" cy="2982"/>
            </a:xfrm>
            <a:prstGeom prst="rect">
              <a:avLst/>
            </a:prstGeom>
            <a:solidFill>
              <a:srgbClr val="00B050"/>
            </a:solidFill>
            <a:ln w="9525">
              <a:noFill/>
              <a:miter lim="800000"/>
            </a:ln>
          </p:spPr>
          <p:txBody>
            <a:bodyPr/>
            <a:lstStyle/>
            <a:p>
              <a:endParaRPr lang="en-US"/>
            </a:p>
          </p:txBody>
        </p:sp>
      </p:grpSp>
      <p:sp>
        <p:nvSpPr>
          <p:cNvPr id="2051" name="Rectangle 9"/>
          <p:cNvSpPr>
            <a:spLocks noChangeArrowheads="1"/>
          </p:cNvSpPr>
          <p:nvPr/>
        </p:nvSpPr>
        <p:spPr bwMode="auto">
          <a:xfrm>
            <a:off x="0" y="0"/>
            <a:ext cx="9144000" cy="457200"/>
          </a:xfrm>
          <a:prstGeom prst="rect">
            <a:avLst/>
          </a:prstGeom>
          <a:noFill/>
          <a:ln w="9525">
            <a:noFill/>
            <a:miter lim="800000"/>
          </a:ln>
        </p:spPr>
        <p:txBody>
          <a:bodyPr wrap="none" lIns="3253350" tIns="119025" rIns="1120422" bIns="0" anchor="ctr">
            <a:spAutoFit/>
          </a:bodyPr>
          <a:lstStyle/>
          <a:p>
            <a:endParaRPr lang="en-US"/>
          </a:p>
        </p:txBody>
      </p:sp>
      <p:sp>
        <p:nvSpPr>
          <p:cNvPr id="2052" name="Text Box 8"/>
          <p:cNvSpPr txBox="1">
            <a:spLocks noChangeArrowheads="1"/>
          </p:cNvSpPr>
          <p:nvPr/>
        </p:nvSpPr>
        <p:spPr bwMode="auto">
          <a:xfrm>
            <a:off x="2124075" y="5791200"/>
            <a:ext cx="7019925" cy="738188"/>
          </a:xfrm>
          <a:prstGeom prst="rect">
            <a:avLst/>
          </a:prstGeom>
          <a:solidFill>
            <a:srgbClr val="94B6D2"/>
          </a:solidFill>
          <a:ln w="9525">
            <a:noFill/>
            <a:miter lim="800000"/>
          </a:ln>
        </p:spPr>
        <p:txBody>
          <a:bodyPr lIns="0" tIns="0" rIns="0" bIns="0"/>
          <a:lstStyle/>
          <a:p>
            <a:r>
              <a:rPr lang="vi-VN" sz="2700">
                <a:solidFill>
                  <a:srgbClr val="FF0000"/>
                </a:solidFill>
                <a:latin typeface="Arial" panose="020B0604020202020204" pitchFamily="34" charset="0"/>
                <a:ea typeface="Times New Roman" panose="02020603050405020304" pitchFamily="18" charset="0"/>
                <a:cs typeface="Arial" panose="020B0604020202020204" pitchFamily="34" charset="0"/>
              </a:rPr>
              <a:t>T</a:t>
            </a:r>
            <a:r>
              <a:rPr lang="en-US" sz="2700">
                <a:solidFill>
                  <a:srgbClr val="FF0000"/>
                </a:solidFill>
                <a:latin typeface="Arial" panose="020B0604020202020204" pitchFamily="34" charset="0"/>
                <a:ea typeface="Times New Roman" panose="02020603050405020304" pitchFamily="18" charset="0"/>
                <a:cs typeface="Arial" panose="020B0604020202020204" pitchFamily="34" charset="0"/>
              </a:rPr>
              <a:t>h</a:t>
            </a:r>
            <a:r>
              <a:rPr lang="vi-VN" sz="2700">
                <a:solidFill>
                  <a:srgbClr val="FF0000"/>
                </a:solidFill>
                <a:latin typeface="Arial" panose="020B0604020202020204" pitchFamily="34" charset="0"/>
                <a:ea typeface="Times New Roman" panose="02020603050405020304" pitchFamily="18" charset="0"/>
                <a:cs typeface="Arial" panose="020B0604020202020204" pitchFamily="34" charset="0"/>
              </a:rPr>
              <a:t>S. </a:t>
            </a:r>
            <a:r>
              <a:rPr lang="en-US" sz="2700">
                <a:solidFill>
                  <a:srgbClr val="FF0000"/>
                </a:solidFill>
                <a:latin typeface="Arial" panose="020B0604020202020204" pitchFamily="34" charset="0"/>
                <a:ea typeface="Times New Roman" panose="02020603050405020304" pitchFamily="18" charset="0"/>
                <a:cs typeface="Arial" panose="020B0604020202020204" pitchFamily="34" charset="0"/>
              </a:rPr>
              <a:t>LÊ NGỌC BẢO</a:t>
            </a:r>
            <a:endParaRPr lang="en-US" sz="2700">
              <a:solidFill>
                <a:srgbClr val="FF0000"/>
              </a:solidFill>
              <a:latin typeface="Arial" panose="020B0604020202020204" pitchFamily="34" charset="0"/>
              <a:ea typeface="Times New Roman" panose="02020603050405020304" pitchFamily="18" charset="0"/>
              <a:cs typeface="Arial" panose="020B0604020202020204" pitchFamily="34" charset="0"/>
            </a:endParaRPr>
          </a:p>
          <a:p>
            <a:pPr eaLnBrk="0" hangingPunct="0"/>
            <a:r>
              <a:rPr lang="en-US" sz="1400">
                <a:solidFill>
                  <a:srgbClr val="FF0000"/>
                </a:solidFill>
                <a:latin typeface="Arial" panose="020B0604020202020204" pitchFamily="34" charset="0"/>
                <a:ea typeface="Times New Roman" panose="02020603050405020304" pitchFamily="18" charset="0"/>
                <a:cs typeface="Arial" panose="020B0604020202020204" pitchFamily="34" charset="0"/>
              </a:rPr>
              <a:t>HỌC ViỆN CÔNG NGHỆ BƯU CHÍNH ViỄN THÔNG CƠ SỎ TPHCM</a:t>
            </a:r>
            <a:endParaRPr lang="vi-VN" sz="180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2053" name="Rectangle 10"/>
          <p:cNvSpPr>
            <a:spLocks noChangeArrowheads="1"/>
          </p:cNvSpPr>
          <p:nvPr/>
        </p:nvSpPr>
        <p:spPr bwMode="auto">
          <a:xfrm>
            <a:off x="2362200" y="3581400"/>
            <a:ext cx="6477000" cy="1446550"/>
          </a:xfrm>
          <a:prstGeom prst="rect">
            <a:avLst/>
          </a:prstGeom>
          <a:noFill/>
          <a:ln w="9525">
            <a:noFill/>
            <a:miter lim="800000"/>
          </a:ln>
        </p:spPr>
        <p:txBody>
          <a:bodyPr wrap="square" anchor="ctr">
            <a:spAutoFit/>
          </a:bodyPr>
          <a:lstStyle/>
          <a:p>
            <a:pPr algn="ctr"/>
            <a:endParaRPr lang="vi-VN" sz="4400" dirty="0">
              <a:solidFill>
                <a:srgbClr val="EBDDC3"/>
              </a:solidFill>
              <a:latin typeface="Arial" panose="020B0604020202020204" pitchFamily="34" charset="0"/>
              <a:ea typeface="Times New Roman" panose="02020603050405020304" pitchFamily="18" charset="0"/>
              <a:cs typeface="Arial" panose="020B0604020202020204" pitchFamily="34" charset="0"/>
            </a:endParaRPr>
          </a:p>
          <a:p>
            <a:pPr algn="ctr" eaLnBrk="0" hangingPunct="0"/>
            <a:r>
              <a:rPr lang="en-US" sz="4400" dirty="0" smtClean="0">
                <a:latin typeface="Arial" panose="020B0604020202020204" pitchFamily="34" charset="0"/>
                <a:ea typeface="Times New Roman" panose="02020603050405020304" pitchFamily="18" charset="0"/>
                <a:cs typeface="Arial" panose="020B0604020202020204" pitchFamily="34" charset="0"/>
              </a:rPr>
              <a:t>WEB SERVICE</a:t>
            </a:r>
            <a:endParaRPr lang="en-US" sz="4400" dirty="0">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err="1" smtClean="0">
                <a:solidFill>
                  <a:srgbClr val="FF0000"/>
                </a:solidFill>
              </a:rPr>
              <a:t>Giới</a:t>
            </a:r>
            <a:r>
              <a:rPr lang="en-US" dirty="0" smtClean="0">
                <a:solidFill>
                  <a:srgbClr val="FF0000"/>
                </a:solidFill>
              </a:rPr>
              <a:t> </a:t>
            </a:r>
            <a:r>
              <a:rPr lang="en-US" dirty="0" err="1" smtClean="0">
                <a:solidFill>
                  <a:srgbClr val="FF0000"/>
                </a:solidFill>
              </a:rPr>
              <a:t>thiệu</a:t>
            </a:r>
            <a:endParaRPr lang="en-US" dirty="0">
              <a:solidFill>
                <a:srgbClr val="FF0000"/>
              </a:solidFill>
            </a:endParaRPr>
          </a:p>
        </p:txBody>
      </p:sp>
      <p:sp>
        <p:nvSpPr>
          <p:cNvPr id="8" name="Content Placeholder 7"/>
          <p:cNvSpPr>
            <a:spLocks noGrp="1"/>
          </p:cNvSpPr>
          <p:nvPr>
            <p:ph idx="1"/>
          </p:nvPr>
        </p:nvSpPr>
        <p:spPr/>
        <p:txBody>
          <a:bodyPr/>
          <a:lstStyle/>
          <a:p>
            <a:endParaRPr lang="en-US"/>
          </a:p>
        </p:txBody>
      </p:sp>
      <p:pic>
        <p:nvPicPr>
          <p:cNvPr id="3073" name="Picture 1"/>
          <p:cNvPicPr>
            <a:picLocks noChangeAspect="1" noChangeArrowheads="1"/>
          </p:cNvPicPr>
          <p:nvPr/>
        </p:nvPicPr>
        <p:blipFill>
          <a:blip r:embed="rId1"/>
          <a:srcRect/>
          <a:stretch>
            <a:fillRect/>
          </a:stretch>
        </p:blipFill>
        <p:spPr bwMode="auto">
          <a:xfrm>
            <a:off x="457200" y="990600"/>
            <a:ext cx="8229600" cy="5638800"/>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Chủ đề các thành phần của web service - VietAdsGroup.V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sp>
        <p:nvSpPr>
          <p:cNvPr id="1028" name="AutoShape 4" descr="Chủ đề các thành phần của web service - VietAdsGroup.V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sp>
        <p:nvSpPr>
          <p:cNvPr id="8" name="Content Placeholder 2"/>
          <p:cNvSpPr>
            <a:spLocks noGrp="1"/>
          </p:cNvSpPr>
          <p:nvPr>
            <p:ph idx="1"/>
          </p:nvPr>
        </p:nvSpPr>
        <p:spPr>
          <a:xfrm>
            <a:off x="228600" y="1112837"/>
            <a:ext cx="8229600" cy="5516563"/>
          </a:xfrm>
        </p:spPr>
        <p:txBody>
          <a:bodyPr>
            <a:noAutofit/>
          </a:bodyPr>
          <a:lstStyle/>
          <a:p>
            <a:pPr>
              <a:buFont typeface="Wingdings" panose="05000000000000000000" pitchFamily="2" charset="2"/>
              <a:buChar char="Ø"/>
            </a:pPr>
            <a:r>
              <a:rPr lang="en-US" sz="2000" dirty="0" smtClean="0"/>
              <a:t>Web Service  </a:t>
            </a:r>
            <a:r>
              <a:rPr lang="en-US" sz="2000" dirty="0" err="1" smtClean="0"/>
              <a:t>là</a:t>
            </a:r>
            <a:r>
              <a:rPr lang="en-US" sz="2000" dirty="0" smtClean="0"/>
              <a:t>  </a:t>
            </a:r>
            <a:r>
              <a:rPr lang="en-US" sz="2000" dirty="0" err="1" smtClean="0"/>
              <a:t>mô</a:t>
            </a:r>
            <a:r>
              <a:rPr lang="en-US" sz="2000" dirty="0" smtClean="0"/>
              <a:t> </a:t>
            </a:r>
            <a:r>
              <a:rPr lang="en-US" sz="2000" dirty="0" err="1" smtClean="0"/>
              <a:t>hình</a:t>
            </a:r>
            <a:r>
              <a:rPr lang="en-US" sz="2000" dirty="0" smtClean="0"/>
              <a:t> </a:t>
            </a:r>
            <a:r>
              <a:rPr lang="en-US" sz="2000" dirty="0" err="1" smtClean="0"/>
              <a:t>phát</a:t>
            </a:r>
            <a:r>
              <a:rPr lang="en-US" sz="2000" dirty="0" smtClean="0"/>
              <a:t> </a:t>
            </a:r>
            <a:r>
              <a:rPr lang="en-US" sz="2000" dirty="0" err="1" smtClean="0"/>
              <a:t>triển</a:t>
            </a:r>
            <a:r>
              <a:rPr lang="en-US" sz="2000" dirty="0" smtClean="0"/>
              <a:t> </a:t>
            </a:r>
            <a:r>
              <a:rPr lang="en-US" sz="2000" dirty="0" err="1" smtClean="0"/>
              <a:t>các</a:t>
            </a:r>
            <a:r>
              <a:rPr lang="en-US" sz="2000" dirty="0" smtClean="0"/>
              <a:t> </a:t>
            </a:r>
            <a:r>
              <a:rPr lang="en-US" sz="2000" dirty="0" err="1" smtClean="0"/>
              <a:t>ứng</a:t>
            </a:r>
            <a:r>
              <a:rPr lang="en-US" sz="2000" dirty="0" smtClean="0"/>
              <a:t> </a:t>
            </a:r>
            <a:r>
              <a:rPr lang="en-US" sz="2000" dirty="0" err="1" smtClean="0"/>
              <a:t>dụng</a:t>
            </a:r>
            <a:r>
              <a:rPr lang="en-US" sz="2000" dirty="0" smtClean="0"/>
              <a:t> </a:t>
            </a:r>
            <a:r>
              <a:rPr lang="en-US" sz="2000" dirty="0" err="1" smtClean="0"/>
              <a:t>phân</a:t>
            </a:r>
            <a:r>
              <a:rPr lang="en-US" sz="2000" dirty="0" smtClean="0"/>
              <a:t> </a:t>
            </a:r>
            <a:r>
              <a:rPr lang="en-US" sz="2000" dirty="0" err="1" smtClean="0"/>
              <a:t>tán</a:t>
            </a:r>
            <a:r>
              <a:rPr lang="en-US" sz="2000" dirty="0" smtClean="0"/>
              <a:t> </a:t>
            </a:r>
            <a:r>
              <a:rPr lang="en-US" sz="2000" dirty="0" err="1" smtClean="0"/>
              <a:t>dựa</a:t>
            </a:r>
            <a:r>
              <a:rPr lang="en-US" sz="2000" dirty="0" smtClean="0"/>
              <a:t> </a:t>
            </a:r>
            <a:r>
              <a:rPr lang="en-US" sz="2000" dirty="0" err="1" smtClean="0"/>
              <a:t>trên</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web,</a:t>
            </a:r>
            <a:endParaRPr lang="en-US" sz="2000" dirty="0" smtClean="0"/>
          </a:p>
          <a:p>
            <a:pPr>
              <a:buFont typeface="Wingdings" panose="05000000000000000000" pitchFamily="2" charset="2"/>
              <a:buChar char="Ø"/>
            </a:pPr>
            <a:r>
              <a:rPr lang="en-US" sz="2000" dirty="0" err="1" smtClean="0"/>
              <a:t>Việc</a:t>
            </a:r>
            <a:r>
              <a:rPr lang="en-US" sz="2000" dirty="0" smtClean="0"/>
              <a:t>  </a:t>
            </a:r>
            <a:r>
              <a:rPr lang="en-US" sz="2000" dirty="0" err="1" smtClean="0"/>
              <a:t>ứng</a:t>
            </a:r>
            <a:r>
              <a:rPr lang="en-US" sz="2000" dirty="0" smtClean="0"/>
              <a:t> </a:t>
            </a:r>
            <a:r>
              <a:rPr lang="en-US" sz="2000" dirty="0" err="1" smtClean="0"/>
              <a:t>dụng</a:t>
            </a:r>
            <a:r>
              <a:rPr lang="en-US" sz="2000" dirty="0" smtClean="0"/>
              <a:t> </a:t>
            </a:r>
            <a:r>
              <a:rPr lang="en-US" sz="2000" dirty="0" err="1" smtClean="0"/>
              <a:t>xây</a:t>
            </a:r>
            <a:r>
              <a:rPr lang="en-US" sz="2000" dirty="0" smtClean="0"/>
              <a:t> </a:t>
            </a:r>
            <a:r>
              <a:rPr lang="en-US" sz="2000" dirty="0" err="1" smtClean="0"/>
              <a:t>dựng</a:t>
            </a:r>
            <a:r>
              <a:rPr lang="en-US" sz="2000" dirty="0" smtClean="0"/>
              <a:t> </a:t>
            </a:r>
            <a:r>
              <a:rPr lang="en-US" sz="2000" dirty="0" err="1" smtClean="0"/>
              <a:t>ứng</a:t>
            </a:r>
            <a:r>
              <a:rPr lang="en-US" sz="2000" dirty="0" smtClean="0"/>
              <a:t> </a:t>
            </a:r>
            <a:r>
              <a:rPr lang="en-US" sz="2000" dirty="0" err="1" smtClean="0"/>
              <a:t>dụng</a:t>
            </a:r>
            <a:r>
              <a:rPr lang="en-US" sz="2000" dirty="0" smtClean="0"/>
              <a:t> </a:t>
            </a:r>
            <a:r>
              <a:rPr lang="en-US" sz="2000" dirty="0" err="1" smtClean="0"/>
              <a:t>phân</a:t>
            </a:r>
            <a:r>
              <a:rPr lang="en-US" sz="2000" dirty="0" smtClean="0"/>
              <a:t> </a:t>
            </a:r>
            <a:r>
              <a:rPr lang="en-US" sz="2000" dirty="0" err="1" smtClean="0"/>
              <a:t>tán</a:t>
            </a:r>
            <a:r>
              <a:rPr lang="en-US" sz="2000" dirty="0" smtClean="0"/>
              <a:t> </a:t>
            </a:r>
            <a:r>
              <a:rPr lang="en-US" sz="2000" dirty="0" err="1" smtClean="0"/>
              <a:t>không</a:t>
            </a:r>
            <a:r>
              <a:rPr lang="en-US" sz="2000" dirty="0" smtClean="0"/>
              <a:t> </a:t>
            </a:r>
            <a:r>
              <a:rPr lang="en-US" sz="2000" dirty="0" err="1" smtClean="0"/>
              <a:t>phụ</a:t>
            </a:r>
            <a:r>
              <a:rPr lang="en-US" sz="2000" dirty="0" smtClean="0"/>
              <a:t> </a:t>
            </a:r>
            <a:r>
              <a:rPr lang="en-US" sz="2000" dirty="0" err="1" smtClean="0"/>
              <a:t>thuộc</a:t>
            </a:r>
            <a:r>
              <a:rPr lang="en-US" sz="2000" dirty="0" smtClean="0"/>
              <a:t> </a:t>
            </a:r>
            <a:r>
              <a:rPr lang="en-US" sz="2000" dirty="0" err="1" smtClean="0"/>
              <a:t>nền</a:t>
            </a:r>
            <a:r>
              <a:rPr lang="en-US" sz="2000" dirty="0" smtClean="0"/>
              <a:t> </a:t>
            </a:r>
            <a:r>
              <a:rPr lang="en-US" sz="2000" dirty="0" err="1" smtClean="0"/>
              <a:t>tảng</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tương</a:t>
            </a:r>
            <a:r>
              <a:rPr lang="en-US" sz="2000" dirty="0" smtClean="0"/>
              <a:t> </a:t>
            </a:r>
            <a:r>
              <a:rPr lang="en-US" sz="2000" dirty="0" err="1" smtClean="0"/>
              <a:t>đối</a:t>
            </a:r>
            <a:r>
              <a:rPr lang="en-US" sz="2000" dirty="0" smtClean="0"/>
              <a:t> </a:t>
            </a:r>
            <a:r>
              <a:rPr lang="en-US" sz="2000" dirty="0" err="1" smtClean="0"/>
              <a:t>đơn</a:t>
            </a:r>
            <a:r>
              <a:rPr lang="en-US" sz="2000" dirty="0" smtClean="0"/>
              <a:t> </a:t>
            </a:r>
            <a:r>
              <a:rPr lang="en-US" sz="2000" dirty="0" err="1" smtClean="0"/>
              <a:t>giản</a:t>
            </a:r>
            <a:r>
              <a:rPr lang="en-US" sz="2000" dirty="0" smtClean="0"/>
              <a:t>, </a:t>
            </a:r>
            <a:r>
              <a:rPr lang="en-US" sz="2000" dirty="0" err="1" smtClean="0"/>
              <a:t>rút</a:t>
            </a:r>
            <a:r>
              <a:rPr lang="en-US" sz="2000" dirty="0" smtClean="0"/>
              <a:t> </a:t>
            </a:r>
            <a:r>
              <a:rPr lang="en-US" sz="2000" dirty="0" err="1" smtClean="0"/>
              <a:t>ngắn</a:t>
            </a:r>
            <a:r>
              <a:rPr lang="en-US" sz="2000" dirty="0" smtClean="0"/>
              <a:t> </a:t>
            </a:r>
            <a:r>
              <a:rPr lang="en-US" sz="2000" dirty="0" err="1" smtClean="0"/>
              <a:t>thời</a:t>
            </a:r>
            <a:r>
              <a:rPr lang="en-US" sz="2000" dirty="0" smtClean="0"/>
              <a:t> </a:t>
            </a:r>
            <a:r>
              <a:rPr lang="en-US" sz="2000" dirty="0" err="1" smtClean="0"/>
              <a:t>gian</a:t>
            </a:r>
            <a:r>
              <a:rPr lang="en-US" sz="2000" dirty="0" smtClean="0"/>
              <a:t> </a:t>
            </a:r>
            <a:r>
              <a:rPr lang="en-US" sz="2000" dirty="0" err="1" smtClean="0"/>
              <a:t>phát</a:t>
            </a:r>
            <a:r>
              <a:rPr lang="en-US" sz="2000" dirty="0" smtClean="0"/>
              <a:t> </a:t>
            </a:r>
            <a:r>
              <a:rPr lang="en-US" sz="2000" dirty="0" err="1" smtClean="0"/>
              <a:t>triển</a:t>
            </a:r>
            <a:r>
              <a:rPr lang="en-US" sz="2000" dirty="0" smtClean="0"/>
              <a:t> </a:t>
            </a:r>
            <a:r>
              <a:rPr lang="en-US" sz="2000" dirty="0" err="1" smtClean="0"/>
              <a:t>phần</a:t>
            </a:r>
            <a:r>
              <a:rPr lang="en-US" sz="2000" dirty="0" smtClean="0"/>
              <a:t> </a:t>
            </a:r>
            <a:r>
              <a:rPr lang="en-US" sz="2000" dirty="0" err="1" smtClean="0"/>
              <a:t>mềm:Dựa</a:t>
            </a:r>
            <a:r>
              <a:rPr lang="en-US" sz="2000" dirty="0" smtClean="0"/>
              <a:t> </a:t>
            </a:r>
            <a:r>
              <a:rPr lang="en-US" sz="2000" dirty="0" err="1" smtClean="0"/>
              <a:t>trên</a:t>
            </a:r>
            <a:r>
              <a:rPr lang="en-US" sz="2000" dirty="0" smtClean="0"/>
              <a:t> </a:t>
            </a:r>
            <a:r>
              <a:rPr lang="en-US" sz="2000" dirty="0" err="1" smtClean="0"/>
              <a:t>ngôn</a:t>
            </a:r>
            <a:r>
              <a:rPr lang="en-US" sz="2000" dirty="0" smtClean="0"/>
              <a:t> </a:t>
            </a:r>
            <a:r>
              <a:rPr lang="en-US" sz="2000" dirty="0" err="1" smtClean="0"/>
              <a:t>ngữ</a:t>
            </a:r>
            <a:r>
              <a:rPr lang="en-US" sz="2000" dirty="0" smtClean="0"/>
              <a:t> </a:t>
            </a:r>
            <a:r>
              <a:rPr lang="en-US" sz="2000" dirty="0" err="1" smtClean="0"/>
              <a:t>đặc</a:t>
            </a:r>
            <a:r>
              <a:rPr lang="en-US" sz="2000" dirty="0" smtClean="0"/>
              <a:t> </a:t>
            </a:r>
            <a:r>
              <a:rPr lang="en-US" sz="2000" dirty="0" err="1" smtClean="0"/>
              <a:t>tả</a:t>
            </a:r>
            <a:r>
              <a:rPr lang="en-US" sz="2000" dirty="0" smtClean="0"/>
              <a:t> XML (</a:t>
            </a:r>
            <a:r>
              <a:rPr lang="en-US" sz="2000" dirty="0" err="1" smtClean="0"/>
              <a:t>ngôn</a:t>
            </a:r>
            <a:r>
              <a:rPr lang="en-US" sz="2000" dirty="0" smtClean="0"/>
              <a:t> </a:t>
            </a:r>
            <a:r>
              <a:rPr lang="en-US" sz="2000" dirty="0" err="1" smtClean="0"/>
              <a:t>ngữ</a:t>
            </a:r>
            <a:r>
              <a:rPr lang="en-US" sz="2000" dirty="0" smtClean="0"/>
              <a:t> </a:t>
            </a:r>
            <a:r>
              <a:rPr lang="en-US" sz="2000" dirty="0" err="1" smtClean="0"/>
              <a:t>có</a:t>
            </a:r>
            <a:r>
              <a:rPr lang="en-US" sz="2000" dirty="0" smtClean="0"/>
              <a:t> </a:t>
            </a:r>
            <a:r>
              <a:rPr lang="en-US" sz="2000" dirty="0" err="1" smtClean="0"/>
              <a:t>thể</a:t>
            </a:r>
            <a:r>
              <a:rPr lang="en-US" sz="2000" dirty="0" smtClean="0"/>
              <a:t> </a:t>
            </a:r>
            <a:r>
              <a:rPr lang="en-US" sz="2000" dirty="0" err="1" smtClean="0"/>
              <a:t>mô</a:t>
            </a:r>
            <a:r>
              <a:rPr lang="en-US" sz="2000" dirty="0" smtClean="0"/>
              <a:t> </a:t>
            </a:r>
            <a:r>
              <a:rPr lang="en-US" sz="2000" dirty="0" err="1" smtClean="0"/>
              <a:t>tả</a:t>
            </a:r>
            <a:r>
              <a:rPr lang="en-US" sz="2000" dirty="0" smtClean="0"/>
              <a:t> </a:t>
            </a:r>
            <a:r>
              <a:rPr lang="en-US" sz="2000" dirty="0" err="1" smtClean="0"/>
              <a:t>bất</a:t>
            </a:r>
            <a:r>
              <a:rPr lang="en-US" sz="2000" dirty="0" smtClean="0"/>
              <a:t> </a:t>
            </a:r>
            <a:r>
              <a:rPr lang="en-US" sz="2000" dirty="0" err="1" smtClean="0"/>
              <a:t>cứ</a:t>
            </a:r>
            <a:r>
              <a:rPr lang="en-US" sz="2000" dirty="0" smtClean="0"/>
              <a:t> </a:t>
            </a:r>
            <a:r>
              <a:rPr lang="en-US" sz="2000" dirty="0" err="1" smtClean="0"/>
              <a:t>dữ</a:t>
            </a:r>
            <a:r>
              <a:rPr lang="en-US" sz="2000" dirty="0" smtClean="0"/>
              <a:t> </a:t>
            </a:r>
            <a:r>
              <a:rPr lang="en-US" sz="2000" dirty="0" err="1" smtClean="0"/>
              <a:t>liệu</a:t>
            </a:r>
            <a:r>
              <a:rPr lang="en-US" sz="2000" dirty="0" smtClean="0"/>
              <a:t> </a:t>
            </a:r>
            <a:r>
              <a:rPr lang="en-US" sz="2000" dirty="0" err="1" smtClean="0"/>
              <a:t>nào</a:t>
            </a:r>
            <a:r>
              <a:rPr lang="en-US" sz="2000" dirty="0" smtClean="0"/>
              <a:t>); </a:t>
            </a:r>
            <a:r>
              <a:rPr lang="en-US" sz="2000" dirty="0" err="1" smtClean="0"/>
              <a:t>trên</a:t>
            </a:r>
            <a:r>
              <a:rPr lang="en-US" sz="2000" dirty="0" smtClean="0"/>
              <a:t> </a:t>
            </a:r>
            <a:r>
              <a:rPr lang="en-US" sz="2000" dirty="0" err="1" smtClean="0"/>
              <a:t>nền</a:t>
            </a:r>
            <a:r>
              <a:rPr lang="en-US" sz="2000" dirty="0" smtClean="0"/>
              <a:t> </a:t>
            </a:r>
            <a:r>
              <a:rPr lang="en-US" sz="2000" dirty="0" err="1" smtClean="0"/>
              <a:t>giao</a:t>
            </a:r>
            <a:r>
              <a:rPr lang="en-US" sz="2000" dirty="0" smtClean="0"/>
              <a:t> </a:t>
            </a:r>
            <a:r>
              <a:rPr lang="en-US" sz="2000" dirty="0" err="1" smtClean="0"/>
              <a:t>thức</a:t>
            </a:r>
            <a:r>
              <a:rPr lang="en-US" sz="2000" dirty="0" smtClean="0"/>
              <a:t> HTTP</a:t>
            </a:r>
            <a:endParaRPr lang="en-US" sz="2000" dirty="0" smtClean="0"/>
          </a:p>
          <a:p>
            <a:pPr>
              <a:buFont typeface="Wingdings" panose="05000000000000000000" pitchFamily="2" charset="2"/>
              <a:buChar char="Ø"/>
            </a:pPr>
            <a:r>
              <a:rPr lang="en-US" sz="2000" dirty="0" err="1" smtClean="0"/>
              <a:t>Thuận</a:t>
            </a:r>
            <a:r>
              <a:rPr lang="en-US" sz="2000" dirty="0" smtClean="0"/>
              <a:t> </a:t>
            </a:r>
            <a:r>
              <a:rPr lang="en-US" sz="2000" dirty="0" err="1" smtClean="0"/>
              <a:t>tiện</a:t>
            </a:r>
            <a:r>
              <a:rPr lang="en-US" sz="2000" dirty="0" smtClean="0"/>
              <a:t> </a:t>
            </a:r>
            <a:r>
              <a:rPr lang="en-US" sz="2000" dirty="0" err="1" smtClean="0"/>
              <a:t>chia</a:t>
            </a:r>
            <a:r>
              <a:rPr lang="en-US" sz="2000" dirty="0" smtClean="0"/>
              <a:t> </a:t>
            </a:r>
            <a:r>
              <a:rPr lang="en-US" sz="2000" dirty="0" err="1" smtClean="0"/>
              <a:t>thành</a:t>
            </a:r>
            <a:r>
              <a:rPr lang="en-US" sz="2000" dirty="0" smtClean="0"/>
              <a:t> </a:t>
            </a:r>
            <a:r>
              <a:rPr lang="en-US" sz="2000" dirty="0" err="1" smtClean="0"/>
              <a:t>những</a:t>
            </a:r>
            <a:r>
              <a:rPr lang="en-US" sz="2000" dirty="0" smtClean="0"/>
              <a:t> </a:t>
            </a:r>
            <a:r>
              <a:rPr lang="en-US" sz="2000" dirty="0" err="1" smtClean="0"/>
              <a:t>thành</a:t>
            </a:r>
            <a:r>
              <a:rPr lang="en-US" sz="2000" dirty="0" smtClean="0"/>
              <a:t> </a:t>
            </a:r>
            <a:r>
              <a:rPr lang="en-US" sz="2000" dirty="0" err="1" smtClean="0"/>
              <a:t>phần</a:t>
            </a:r>
            <a:r>
              <a:rPr lang="en-US" sz="2000" dirty="0" smtClean="0"/>
              <a:t> </a:t>
            </a:r>
            <a:r>
              <a:rPr lang="en-US" sz="2000" dirty="0" err="1" smtClean="0"/>
              <a:t>nhỏ</a:t>
            </a:r>
            <a:r>
              <a:rPr lang="en-US" sz="2000" dirty="0" smtClean="0"/>
              <a:t>, hay </a:t>
            </a:r>
            <a:r>
              <a:rPr lang="en-US" sz="2000" dirty="0" err="1" smtClean="0"/>
              <a:t>dịch</a:t>
            </a:r>
            <a:r>
              <a:rPr lang="en-US" sz="2000" dirty="0" smtClean="0"/>
              <a:t> </a:t>
            </a:r>
            <a:r>
              <a:rPr lang="en-US" sz="2000" dirty="0" err="1" smtClean="0"/>
              <a:t>vụ</a:t>
            </a:r>
            <a:r>
              <a:rPr lang="en-US" sz="2000" dirty="0" smtClean="0"/>
              <a:t> </a:t>
            </a:r>
            <a:r>
              <a:rPr lang="en-US" sz="2000" dirty="0" err="1" smtClean="0"/>
              <a:t>chia</a:t>
            </a:r>
            <a:r>
              <a:rPr lang="en-US" sz="2000" dirty="0" smtClean="0"/>
              <a:t>  </a:t>
            </a:r>
            <a:r>
              <a:rPr lang="en-US" sz="2000" dirty="0" err="1" smtClean="0"/>
              <a:t>sẻ</a:t>
            </a:r>
            <a:r>
              <a:rPr lang="en-US" sz="2000" dirty="0" smtClean="0"/>
              <a:t>, </a:t>
            </a:r>
            <a:r>
              <a:rPr lang="en-US" sz="2000" dirty="0" err="1" smtClean="0"/>
              <a:t>đặt</a:t>
            </a:r>
            <a:r>
              <a:rPr lang="en-US" sz="2000" dirty="0" smtClean="0"/>
              <a:t>  </a:t>
            </a:r>
            <a:r>
              <a:rPr lang="en-US" sz="2000" dirty="0" err="1" smtClean="0"/>
              <a:t>tại</a:t>
            </a:r>
            <a:r>
              <a:rPr lang="en-US" sz="2000" dirty="0" smtClean="0"/>
              <a:t> </a:t>
            </a:r>
            <a:r>
              <a:rPr lang="en-US" sz="2000" dirty="0" err="1" smtClean="0"/>
              <a:t>các</a:t>
            </a:r>
            <a:r>
              <a:rPr lang="en-US" sz="2000" dirty="0" smtClean="0"/>
              <a:t> </a:t>
            </a:r>
            <a:r>
              <a:rPr lang="en-US" sz="2000" dirty="0" err="1" smtClean="0"/>
              <a:t>máy</a:t>
            </a:r>
            <a:r>
              <a:rPr lang="en-US" sz="2000" dirty="0" smtClean="0"/>
              <a:t> </a:t>
            </a:r>
            <a:r>
              <a:rPr lang="en-US" sz="2000" dirty="0" err="1" smtClean="0"/>
              <a:t>tính</a:t>
            </a:r>
            <a:r>
              <a:rPr lang="en-US" sz="2000" dirty="0" smtClean="0"/>
              <a:t> </a:t>
            </a:r>
            <a:r>
              <a:rPr lang="en-US" sz="2000" dirty="0" err="1" smtClean="0"/>
              <a:t>khác</a:t>
            </a:r>
            <a:r>
              <a:rPr lang="en-US" sz="2000" dirty="0" smtClean="0"/>
              <a:t> </a:t>
            </a:r>
            <a:r>
              <a:rPr lang="en-US" sz="2000" dirty="0" err="1" smtClean="0"/>
              <a:t>nhau</a:t>
            </a:r>
            <a:r>
              <a:rPr lang="en-US" sz="2000" dirty="0" smtClean="0"/>
              <a:t>, ó </a:t>
            </a:r>
            <a:r>
              <a:rPr lang="en-US" sz="2000" dirty="0" err="1" smtClean="0"/>
              <a:t>thể</a:t>
            </a:r>
            <a:r>
              <a:rPr lang="en-US" sz="2000" dirty="0" smtClean="0"/>
              <a:t> </a:t>
            </a:r>
            <a:r>
              <a:rPr lang="en-US" sz="2000" dirty="0" err="1" smtClean="0"/>
              <a:t>được</a:t>
            </a:r>
            <a:r>
              <a:rPr lang="en-US" sz="2000" dirty="0" smtClean="0"/>
              <a:t> </a:t>
            </a:r>
            <a:r>
              <a:rPr lang="en-US" sz="2000" dirty="0" err="1" smtClean="0"/>
              <a:t>cài</a:t>
            </a:r>
            <a:r>
              <a:rPr lang="en-US" sz="2000" dirty="0" smtClean="0"/>
              <a:t> </a:t>
            </a:r>
            <a:r>
              <a:rPr lang="en-US" sz="2000" dirty="0" err="1" smtClean="0"/>
              <a:t>đặt</a:t>
            </a:r>
            <a:r>
              <a:rPr lang="en-US" sz="2000" dirty="0" smtClean="0"/>
              <a:t> </a:t>
            </a:r>
            <a:r>
              <a:rPr lang="en-US" sz="2000" dirty="0" err="1" smtClean="0"/>
              <a:t>bởi</a:t>
            </a:r>
            <a:r>
              <a:rPr lang="en-US" sz="2000" dirty="0" smtClean="0"/>
              <a:t> </a:t>
            </a:r>
            <a:r>
              <a:rPr lang="en-US" sz="2000" dirty="0" err="1" smtClean="0"/>
              <a:t>các</a:t>
            </a:r>
            <a:r>
              <a:rPr lang="en-US" sz="2000" dirty="0" smtClean="0"/>
              <a:t> </a:t>
            </a:r>
            <a:r>
              <a:rPr lang="en-US" sz="2000" dirty="0" err="1" smtClean="0"/>
              <a:t>công</a:t>
            </a:r>
            <a:r>
              <a:rPr lang="en-US" sz="2000" dirty="0" smtClean="0"/>
              <a:t> </a:t>
            </a:r>
            <a:r>
              <a:rPr lang="en-US" sz="2000" dirty="0" err="1" smtClean="0"/>
              <a:t>nghệ</a:t>
            </a:r>
            <a:r>
              <a:rPr lang="en-US" sz="2000" dirty="0" smtClean="0"/>
              <a:t> </a:t>
            </a:r>
            <a:r>
              <a:rPr lang="en-US" sz="2000" dirty="0" err="1" smtClean="0"/>
              <a:t>khác</a:t>
            </a:r>
            <a:r>
              <a:rPr lang="en-US" sz="2000" dirty="0" smtClean="0"/>
              <a:t> </a:t>
            </a:r>
            <a:r>
              <a:rPr lang="en-US" sz="2000" dirty="0" err="1" smtClean="0"/>
              <a:t>nhau</a:t>
            </a:r>
            <a:r>
              <a:rPr lang="en-US" sz="2000" dirty="0" smtClean="0"/>
              <a:t>. </a:t>
            </a:r>
            <a:r>
              <a:rPr lang="en-US" sz="2000" dirty="0" err="1" smtClean="0"/>
              <a:t>Nhờ</a:t>
            </a:r>
            <a:r>
              <a:rPr lang="en-US" sz="2000" dirty="0" smtClean="0"/>
              <a:t> </a:t>
            </a:r>
            <a:r>
              <a:rPr lang="en-US" sz="2000" dirty="0" err="1" smtClean="0"/>
              <a:t>khả</a:t>
            </a:r>
            <a:r>
              <a:rPr lang="en-US" sz="2000" dirty="0" smtClean="0"/>
              <a:t> </a:t>
            </a:r>
            <a:r>
              <a:rPr lang="en-US" sz="2000" dirty="0" err="1" smtClean="0"/>
              <a:t>năng</a:t>
            </a:r>
            <a:r>
              <a:rPr lang="en-US" sz="2000" dirty="0" smtClean="0"/>
              <a:t> </a:t>
            </a:r>
            <a:r>
              <a:rPr lang="en-US" sz="2000" dirty="0" err="1" smtClean="0"/>
              <a:t>độc</a:t>
            </a:r>
            <a:r>
              <a:rPr lang="en-US" sz="2000" dirty="0" smtClean="0"/>
              <a:t> </a:t>
            </a:r>
            <a:r>
              <a:rPr lang="en-US" sz="2000" dirty="0" err="1" smtClean="0"/>
              <a:t>lập</a:t>
            </a:r>
            <a:r>
              <a:rPr lang="en-US" sz="2000" dirty="0" smtClean="0"/>
              <a:t> </a:t>
            </a:r>
            <a:r>
              <a:rPr lang="en-US" sz="2000" dirty="0" err="1" smtClean="0"/>
              <a:t>về</a:t>
            </a:r>
            <a:r>
              <a:rPr lang="en-US" sz="2000" dirty="0" smtClean="0"/>
              <a:t> </a:t>
            </a:r>
            <a:r>
              <a:rPr lang="en-US" sz="2000" dirty="0" err="1" smtClean="0"/>
              <a:t>nền</a:t>
            </a:r>
            <a:r>
              <a:rPr lang="en-US" sz="2000" dirty="0" smtClean="0"/>
              <a:t> </a:t>
            </a:r>
            <a:r>
              <a:rPr lang="en-US" sz="2000" dirty="0" err="1" smtClean="0"/>
              <a:t>tảng</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ngôn</a:t>
            </a:r>
            <a:r>
              <a:rPr lang="en-US" sz="2000" dirty="0" smtClean="0"/>
              <a:t> </a:t>
            </a:r>
            <a:r>
              <a:rPr lang="en-US" sz="2000" dirty="0" err="1" smtClean="0"/>
              <a:t>ngữ</a:t>
            </a:r>
            <a:r>
              <a:rPr lang="en-US" sz="2000" dirty="0" smtClean="0"/>
              <a:t> </a:t>
            </a:r>
            <a:r>
              <a:rPr lang="en-US" sz="2000" dirty="0" err="1" smtClean="0"/>
              <a:t>lập</a:t>
            </a:r>
            <a:r>
              <a:rPr lang="en-US" sz="2000" dirty="0" smtClean="0"/>
              <a:t> </a:t>
            </a:r>
            <a:r>
              <a:rPr lang="en-US" sz="2000" dirty="0" err="1" smtClean="0"/>
              <a:t>trình</a:t>
            </a:r>
            <a:r>
              <a:rPr lang="en-US" sz="2000" dirty="0" smtClean="0"/>
              <a:t>, </a:t>
            </a:r>
            <a:r>
              <a:rPr lang="en-US" sz="2000" dirty="0" err="1" smtClean="0"/>
              <a:t>ứng</a:t>
            </a:r>
            <a:r>
              <a:rPr lang="en-US" sz="2000" dirty="0" smtClean="0"/>
              <a:t> </a:t>
            </a:r>
            <a:r>
              <a:rPr lang="en-US" sz="2000" dirty="0" err="1" smtClean="0"/>
              <a:t>dụng</a:t>
            </a:r>
            <a:r>
              <a:rPr lang="en-US" sz="2000" dirty="0" smtClean="0"/>
              <a:t> </a:t>
            </a:r>
            <a:r>
              <a:rPr lang="en-US" sz="2000" dirty="0" err="1" smtClean="0"/>
              <a:t>WebService</a:t>
            </a:r>
            <a:r>
              <a:rPr lang="en-US" sz="2000" dirty="0" smtClean="0"/>
              <a:t> </a:t>
            </a:r>
            <a:r>
              <a:rPr lang="en-US" sz="2000" dirty="0" err="1" smtClean="0"/>
              <a:t>có</a:t>
            </a:r>
            <a:r>
              <a:rPr lang="en-US" sz="2000" dirty="0" smtClean="0"/>
              <a:t> </a:t>
            </a:r>
            <a:r>
              <a:rPr lang="en-US" sz="2000" dirty="0" err="1" smtClean="0"/>
              <a:t>thể</a:t>
            </a:r>
            <a:r>
              <a:rPr lang="en-US" sz="2000" dirty="0" smtClean="0"/>
              <a:t> </a:t>
            </a:r>
            <a:r>
              <a:rPr lang="en-US" sz="2000" dirty="0" err="1" smtClean="0"/>
              <a:t>được</a:t>
            </a:r>
            <a:r>
              <a:rPr lang="en-US" sz="2000" dirty="0" smtClean="0"/>
              <a:t> </a:t>
            </a:r>
            <a:r>
              <a:rPr lang="en-US" sz="2000" dirty="0" err="1" smtClean="0"/>
              <a:t>tái</a:t>
            </a:r>
            <a:r>
              <a:rPr lang="en-US" sz="2000" dirty="0" smtClean="0"/>
              <a:t> </a:t>
            </a:r>
            <a:r>
              <a:rPr lang="en-US" sz="2000" dirty="0" err="1" smtClean="0"/>
              <a:t>sử</a:t>
            </a:r>
            <a:r>
              <a:rPr lang="en-US" sz="2000" dirty="0" smtClean="0"/>
              <a:t> </a:t>
            </a:r>
            <a:r>
              <a:rPr lang="en-US" sz="2000" dirty="0" err="1" smtClean="0"/>
              <a:t>dụng</a:t>
            </a:r>
            <a:r>
              <a:rPr lang="en-US" sz="2000" dirty="0" smtClean="0"/>
              <a:t>.</a:t>
            </a:r>
            <a:endParaRPr lang="en-US" sz="2000" dirty="0" smtClean="0"/>
          </a:p>
          <a:p>
            <a:pPr>
              <a:buFont typeface="Wingdings" panose="05000000000000000000" pitchFamily="2" charset="2"/>
              <a:buChar char="Ø"/>
            </a:pPr>
            <a:endParaRPr lang="en-US" sz="2000" dirty="0"/>
          </a:p>
        </p:txBody>
      </p:sp>
      <p:sp>
        <p:nvSpPr>
          <p:cNvPr id="5" name="Title 1"/>
          <p:cNvSpPr>
            <a:spLocks noGrp="1"/>
          </p:cNvSpPr>
          <p:nvPr>
            <p:ph type="title"/>
          </p:nvPr>
        </p:nvSpPr>
        <p:spPr>
          <a:xfrm>
            <a:off x="457200" y="274638"/>
            <a:ext cx="8229600" cy="639762"/>
          </a:xfrm>
        </p:spPr>
        <p:txBody>
          <a:bodyPr>
            <a:normAutofit fontScale="90000"/>
          </a:bodyPr>
          <a:lstStyle/>
          <a:p>
            <a:r>
              <a:rPr lang="en-US" dirty="0" err="1" smtClean="0">
                <a:solidFill>
                  <a:srgbClr val="FF0000"/>
                </a:solidFill>
              </a:rPr>
              <a:t>Giới</a:t>
            </a:r>
            <a:r>
              <a:rPr lang="en-US" dirty="0" smtClean="0">
                <a:solidFill>
                  <a:srgbClr val="FF0000"/>
                </a:solidFill>
              </a:rPr>
              <a:t> </a:t>
            </a:r>
            <a:r>
              <a:rPr lang="en-US" dirty="0" err="1" smtClean="0">
                <a:solidFill>
                  <a:srgbClr val="FF0000"/>
                </a:solidFill>
              </a:rPr>
              <a:t>thiệu</a:t>
            </a:r>
            <a:endParaRPr lang="en-US" dirty="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39762"/>
          </a:xfrm>
        </p:spPr>
        <p:txBody>
          <a:bodyPr>
            <a:normAutofit fontScale="90000"/>
          </a:bodyPr>
          <a:lstStyle/>
          <a:p>
            <a:r>
              <a:rPr lang="en-US" dirty="0" err="1" smtClean="0">
                <a:solidFill>
                  <a:srgbClr val="FF0000"/>
                </a:solidFill>
              </a:rPr>
              <a:t>Ưu</a:t>
            </a:r>
            <a:r>
              <a:rPr lang="en-US" dirty="0" smtClean="0">
                <a:solidFill>
                  <a:srgbClr val="FF0000"/>
                </a:solidFill>
              </a:rPr>
              <a:t> </a:t>
            </a:r>
            <a:r>
              <a:rPr lang="en-US" dirty="0" err="1" smtClean="0">
                <a:solidFill>
                  <a:srgbClr val="FF0000"/>
                </a:solidFill>
              </a:rPr>
              <a:t>và</a:t>
            </a:r>
            <a:r>
              <a:rPr lang="en-US" dirty="0" smtClean="0">
                <a:solidFill>
                  <a:srgbClr val="FF0000"/>
                </a:solidFill>
              </a:rPr>
              <a:t> </a:t>
            </a:r>
            <a:r>
              <a:rPr lang="en-US" dirty="0" err="1" smtClean="0">
                <a:solidFill>
                  <a:srgbClr val="FF0000"/>
                </a:solidFill>
              </a:rPr>
              <a:t>nhược</a:t>
            </a:r>
            <a:r>
              <a:rPr lang="en-US" dirty="0" smtClean="0">
                <a:solidFill>
                  <a:srgbClr val="FF0000"/>
                </a:solidFill>
              </a:rPr>
              <a:t> </a:t>
            </a:r>
            <a:r>
              <a:rPr lang="en-US" dirty="0" err="1" smtClean="0">
                <a:solidFill>
                  <a:srgbClr val="FF0000"/>
                </a:solidFill>
              </a:rPr>
              <a:t>điểm</a:t>
            </a:r>
            <a:endParaRPr lang="en-US" dirty="0">
              <a:solidFill>
                <a:srgbClr val="FF0000"/>
              </a:solidFill>
            </a:endParaRPr>
          </a:p>
        </p:txBody>
      </p:sp>
      <p:sp>
        <p:nvSpPr>
          <p:cNvPr id="3" name="Content Placeholder 2"/>
          <p:cNvSpPr>
            <a:spLocks noGrp="1"/>
          </p:cNvSpPr>
          <p:nvPr>
            <p:ph idx="1"/>
          </p:nvPr>
        </p:nvSpPr>
        <p:spPr>
          <a:xfrm>
            <a:off x="457200" y="838200"/>
            <a:ext cx="8229600" cy="5562600"/>
          </a:xfrm>
        </p:spPr>
        <p:txBody>
          <a:bodyPr>
            <a:noAutofit/>
          </a:bodyPr>
          <a:lstStyle/>
          <a:p>
            <a:pPr fontAlgn="base">
              <a:buFont typeface="Wingdings" panose="05000000000000000000" pitchFamily="2" charset="2"/>
              <a:buChar char="Ø"/>
            </a:pPr>
            <a:r>
              <a:rPr lang="vi-VN" sz="1800" b="1" dirty="0" smtClean="0"/>
              <a:t>Ưu điểm</a:t>
            </a:r>
            <a:endParaRPr lang="vi-VN" sz="1800" dirty="0" smtClean="0"/>
          </a:p>
          <a:p>
            <a:pPr fontAlgn="base">
              <a:buFont typeface="Wingdings" panose="05000000000000000000" pitchFamily="2" charset="2"/>
              <a:buChar char="ü"/>
            </a:pPr>
            <a:r>
              <a:rPr lang="vi-VN" sz="1800" dirty="0" smtClean="0"/>
              <a:t>Web Service cho phép chương trình viết bằng nhiều ngôn ngữ khác nhau và hoạt động trên nhiều nền tảng và có thể giao tiếp với nhau dựa trên một nền tảng tiêu chuẩn.</a:t>
            </a:r>
            <a:endParaRPr lang="vi-VN" sz="1800" dirty="0" smtClean="0"/>
          </a:p>
          <a:p>
            <a:pPr fontAlgn="base">
              <a:buFont typeface="Wingdings" panose="05000000000000000000" pitchFamily="2" charset="2"/>
              <a:buChar char="ü"/>
            </a:pPr>
            <a:r>
              <a:rPr lang="vi-VN" sz="1800" dirty="0" smtClean="0"/>
              <a:t>Dịch vụ Web khá đơn giản vì chỉ sử dụng URL.</a:t>
            </a:r>
            <a:endParaRPr lang="vi-VN" sz="1800" dirty="0" smtClean="0"/>
          </a:p>
          <a:p>
            <a:pPr fontAlgn="base">
              <a:buFont typeface="Wingdings" panose="05000000000000000000" pitchFamily="2" charset="2"/>
              <a:buChar char="ü"/>
            </a:pPr>
            <a:r>
              <a:rPr lang="vi-VN" sz="1800" dirty="0" smtClean="0"/>
              <a:t>Làm việc với những giao thức chuẩn Web như XML, HTTP và </a:t>
            </a:r>
            <a:r>
              <a:rPr lang="vi-VN" sz="1800" dirty="0" smtClean="0">
                <a:hlinkClick r:id="rId1"/>
              </a:rPr>
              <a:t>TCP/IP</a:t>
            </a:r>
            <a:r>
              <a:rPr lang="vi-VN" sz="1800" dirty="0" smtClean="0"/>
              <a:t>.</a:t>
            </a:r>
            <a:endParaRPr lang="vi-VN" sz="1800" dirty="0" smtClean="0"/>
          </a:p>
          <a:p>
            <a:pPr fontAlgn="base">
              <a:buFont typeface="Wingdings" panose="05000000000000000000" pitchFamily="2" charset="2"/>
              <a:buChar char="ü"/>
            </a:pPr>
            <a:r>
              <a:rPr lang="vi-VN" sz="1800" dirty="0" smtClean="0"/>
              <a:t>Dịch vụ Web luôn hỗ trợ tính năng bảo mật chắc chắn, đảm bảo sự an toàn cho máy chủ cơ sở dữ liệu.</a:t>
            </a:r>
            <a:endParaRPr lang="vi-VN" sz="1800" dirty="0" smtClean="0"/>
          </a:p>
          <a:p>
            <a:pPr fontAlgn="base">
              <a:buFont typeface="Wingdings" panose="05000000000000000000" pitchFamily="2" charset="2"/>
              <a:buChar char="ü"/>
            </a:pPr>
            <a:r>
              <a:rPr lang="vi-VN" sz="1800" dirty="0" smtClean="0"/>
              <a:t>Việc tích hợp các hệ thống khác nhau sẽ được giảm bớt giá thành nhờ Web Service.</a:t>
            </a:r>
            <a:endParaRPr lang="vi-VN" sz="1800" dirty="0" smtClean="0"/>
          </a:p>
          <a:p>
            <a:pPr fontAlgn="base">
              <a:buFont typeface="Wingdings" panose="05000000000000000000" pitchFamily="2" charset="2"/>
              <a:buChar char="Ø"/>
            </a:pPr>
            <a:r>
              <a:rPr lang="vi-VN" sz="1800" b="1" dirty="0" smtClean="0"/>
              <a:t>Nhược điểm</a:t>
            </a:r>
            <a:endParaRPr lang="vi-VN" sz="1800" dirty="0" smtClean="0"/>
          </a:p>
          <a:p>
            <a:pPr fontAlgn="base">
              <a:buFont typeface="Wingdings" panose="05000000000000000000" pitchFamily="2" charset="2"/>
              <a:buChar char="ü"/>
            </a:pPr>
            <a:r>
              <a:rPr lang="vi-VN" sz="1800" dirty="0" smtClean="0"/>
              <a:t>Dịch vụ Web phụ thuộc vào tốc độ đường truyền Internet.</a:t>
            </a:r>
            <a:endParaRPr lang="vi-VN" sz="1800" dirty="0" smtClean="0"/>
          </a:p>
          <a:p>
            <a:pPr fontAlgn="base">
              <a:buFont typeface="Wingdings" panose="05000000000000000000" pitchFamily="2" charset="2"/>
              <a:buChar char="ü"/>
            </a:pPr>
            <a:r>
              <a:rPr lang="vi-VN" sz="1800" dirty="0" smtClean="0"/>
              <a:t>Trong trường hợp sự cố xảy ra, Web Service không có khả năng khôi phục đủ tin cậy nhằm đảm bảo các giao dịch có thể trở về trạng thái ban đầu.</a:t>
            </a:r>
            <a:endParaRPr lang="vi-VN" sz="1800" dirty="0" smtClean="0"/>
          </a:p>
          <a:p>
            <a:pPr fontAlgn="base">
              <a:buFont typeface="Wingdings" panose="05000000000000000000" pitchFamily="2" charset="2"/>
              <a:buChar char="ü"/>
            </a:pPr>
            <a:r>
              <a:rPr lang="vi-VN" sz="1800" dirty="0" smtClean="0"/>
              <a:t>Hiệu suất tối ưu của Web Service sẽ bị ảnh hưởng đáng kể bởi số lượng các ứng dụng cộng tác cùng hoạt động.</a:t>
            </a:r>
            <a:endParaRPr lang="vi-VN" sz="1800" dirty="0" smtClean="0"/>
          </a:p>
          <a:p>
            <a:pPr fontAlgn="base">
              <a:buFont typeface="Wingdings" panose="05000000000000000000" pitchFamily="2" charset="2"/>
              <a:buChar char="ü"/>
            </a:pPr>
            <a:r>
              <a:rPr lang="vi-VN" sz="1800" dirty="0" smtClean="0"/>
              <a:t>Vì Web Service sử dụng khá nhiều thông điệp. Do đó, hệ thống máy chủ ứng dụng và kiến trúc hạ tầng hệ thống thông tin của doanh nghiệp có thể bị ngưng trệ nếu số lượng giao dịch trao đổi bùng nổ.</a:t>
            </a:r>
            <a:endParaRPr lang="vi-VN" sz="1800" dirty="0" smtClean="0"/>
          </a:p>
          <a:p>
            <a:endParaRPr lang="en-US"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FF0000"/>
                </a:solidFill>
              </a:rPr>
              <a:t>Các</a:t>
            </a:r>
            <a:r>
              <a:rPr lang="en-US" dirty="0" smtClean="0">
                <a:solidFill>
                  <a:srgbClr val="FF0000"/>
                </a:solidFill>
              </a:rPr>
              <a:t> </a:t>
            </a:r>
            <a:r>
              <a:rPr lang="en-US" dirty="0" err="1" smtClean="0">
                <a:solidFill>
                  <a:srgbClr val="FF0000"/>
                </a:solidFill>
              </a:rPr>
              <a:t>thành</a:t>
            </a:r>
            <a:r>
              <a:rPr lang="en-US" dirty="0" smtClean="0">
                <a:solidFill>
                  <a:srgbClr val="FF0000"/>
                </a:solidFill>
              </a:rPr>
              <a:t> </a:t>
            </a:r>
            <a:r>
              <a:rPr lang="en-US" dirty="0" err="1" smtClean="0">
                <a:solidFill>
                  <a:srgbClr val="FF0000"/>
                </a:solidFill>
              </a:rPr>
              <a:t>phần</a:t>
            </a:r>
            <a:r>
              <a:rPr lang="en-US" dirty="0" smtClean="0">
                <a:solidFill>
                  <a:srgbClr val="FF0000"/>
                </a:solidFill>
              </a:rPr>
              <a:t> web service</a:t>
            </a:r>
            <a:endParaRPr lang="en-US" dirty="0">
              <a:solidFill>
                <a:srgbClr val="FF0000"/>
              </a:solidFill>
            </a:endParaRPr>
          </a:p>
        </p:txBody>
      </p:sp>
      <p:sp>
        <p:nvSpPr>
          <p:cNvPr id="3" name="Content Placeholder 2"/>
          <p:cNvSpPr>
            <a:spLocks noGrp="1"/>
          </p:cNvSpPr>
          <p:nvPr>
            <p:ph idx="1"/>
          </p:nvPr>
        </p:nvSpPr>
        <p:spPr>
          <a:xfrm>
            <a:off x="228600" y="1524000"/>
            <a:ext cx="8763000" cy="4525963"/>
          </a:xfrm>
        </p:spPr>
        <p:txBody>
          <a:bodyPr>
            <a:noAutofit/>
          </a:bodyPr>
          <a:lstStyle/>
          <a:p>
            <a:pPr indent="1905">
              <a:buNone/>
            </a:pPr>
            <a:r>
              <a:rPr lang="en-US" sz="2000" dirty="0" err="1" smtClean="0"/>
              <a:t>Nền</a:t>
            </a:r>
            <a:r>
              <a:rPr lang="en-US" sz="2000" dirty="0" smtClean="0"/>
              <a:t> </a:t>
            </a:r>
            <a:r>
              <a:rPr lang="en-US" sz="2000" dirty="0" err="1" smtClean="0"/>
              <a:t>tảng</a:t>
            </a:r>
            <a:r>
              <a:rPr lang="en-US" sz="2000" dirty="0" smtClean="0"/>
              <a:t> </a:t>
            </a:r>
            <a:r>
              <a:rPr lang="en-US" sz="2000" dirty="0" err="1" smtClean="0"/>
              <a:t>của</a:t>
            </a:r>
            <a:r>
              <a:rPr lang="en-US" sz="2000" dirty="0" smtClean="0"/>
              <a:t> WS platform </a:t>
            </a:r>
            <a:r>
              <a:rPr lang="en-US" sz="2000" dirty="0" err="1" smtClean="0"/>
              <a:t>là</a:t>
            </a:r>
            <a:r>
              <a:rPr lang="en-US" sz="2000" dirty="0" smtClean="0"/>
              <a:t> XML </a:t>
            </a:r>
            <a:r>
              <a:rPr lang="en-US" sz="2000" dirty="0" err="1" smtClean="0"/>
              <a:t>và</a:t>
            </a:r>
            <a:r>
              <a:rPr lang="en-US" sz="2000" dirty="0" smtClean="0"/>
              <a:t> HTTP. </a:t>
            </a:r>
            <a:r>
              <a:rPr lang="en-US" sz="2000" dirty="0" err="1" smtClean="0"/>
              <a:t>Các</a:t>
            </a:r>
            <a:r>
              <a:rPr lang="en-US" sz="2000" dirty="0" smtClean="0"/>
              <a:t> </a:t>
            </a:r>
            <a:r>
              <a:rPr lang="en-US" sz="2000" dirty="0" err="1" smtClean="0"/>
              <a:t>thành</a:t>
            </a:r>
            <a:r>
              <a:rPr lang="en-US" sz="2000" dirty="0" smtClean="0"/>
              <a:t> </a:t>
            </a:r>
            <a:r>
              <a:rPr lang="en-US" sz="2000" dirty="0" err="1" smtClean="0"/>
              <a:t>phần</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của</a:t>
            </a:r>
            <a:r>
              <a:rPr lang="en-US" sz="2000" dirty="0" smtClean="0"/>
              <a:t> </a:t>
            </a:r>
            <a:r>
              <a:rPr lang="en-US" sz="2000" dirty="0" err="1" smtClean="0"/>
              <a:t>WebService</a:t>
            </a:r>
            <a:r>
              <a:rPr lang="en-US" sz="2000" dirty="0" smtClean="0"/>
              <a:t> </a:t>
            </a:r>
            <a:r>
              <a:rPr lang="en-US" sz="2000" dirty="0" err="1" smtClean="0"/>
              <a:t>bao</a:t>
            </a:r>
            <a:r>
              <a:rPr lang="en-US" sz="2000" dirty="0" smtClean="0"/>
              <a:t> </a:t>
            </a:r>
            <a:r>
              <a:rPr lang="en-US" sz="2000" dirty="0" err="1" smtClean="0"/>
              <a:t>gồm</a:t>
            </a:r>
            <a:r>
              <a:rPr lang="en-US" sz="2000" dirty="0" smtClean="0"/>
              <a:t>:</a:t>
            </a:r>
            <a:endParaRPr lang="en-US" sz="2000" dirty="0" smtClean="0"/>
          </a:p>
          <a:p>
            <a:pPr>
              <a:buFont typeface="Wingdings" panose="05000000000000000000" pitchFamily="2" charset="2"/>
              <a:buChar char="Ø"/>
            </a:pPr>
            <a:r>
              <a:rPr lang="vi-VN" sz="2000" b="1" dirty="0" smtClean="0"/>
              <a:t>SOAP (Simple Object Access Protocol):</a:t>
            </a:r>
            <a:r>
              <a:rPr lang="vi-VN" sz="2000" dirty="0" smtClean="0"/>
              <a:t> SOAP là một giao thức dựa trên XML để trao đổi thông tin giữa các máy tính. Sử dụng để gửi thông điệp giữa các ứng dụng với nhau. SOAP đã được thiết kế thông qua qua internet, và nó đơn giản, dễ mở rộng. </a:t>
            </a:r>
            <a:endParaRPr lang="vi-VN" sz="2000" dirty="0" smtClean="0"/>
          </a:p>
          <a:p>
            <a:pPr>
              <a:buFont typeface="Wingdings" panose="05000000000000000000" pitchFamily="2" charset="2"/>
              <a:buChar char="Ø"/>
            </a:pPr>
            <a:r>
              <a:rPr lang="vi-VN" sz="2000" b="1" dirty="0" smtClean="0"/>
              <a:t>WSDL (Web Services Description Language):</a:t>
            </a:r>
            <a:r>
              <a:rPr lang="vi-VN" sz="2000" dirty="0" smtClean="0"/>
              <a:t> Được thiết kế bởi Microsoft và IBM, WSDL là một ngôn ngữ chuẩn chung dựa trên XML để mô tả các dịch vụ web và cách truy cập chúng. </a:t>
            </a:r>
            <a:endParaRPr lang="vi-VN" sz="2000" dirty="0" smtClean="0"/>
          </a:p>
          <a:p>
            <a:pPr>
              <a:buFont typeface="Wingdings" panose="05000000000000000000" pitchFamily="2" charset="2"/>
              <a:buChar char="Ø"/>
            </a:pPr>
            <a:r>
              <a:rPr lang="vi-VN" sz="2000" b="1" dirty="0" smtClean="0"/>
              <a:t>UDDI </a:t>
            </a:r>
            <a:r>
              <a:rPr lang="vi-VN" sz="2000" b="1" dirty="0" smtClean="0"/>
              <a:t>(Universal </a:t>
            </a:r>
            <a:r>
              <a:rPr lang="vi-VN" sz="2000" b="1" dirty="0" smtClean="0"/>
              <a:t>Description, Discovery </a:t>
            </a:r>
            <a:r>
              <a:rPr lang="vi-VN" sz="2000" b="1" dirty="0" smtClean="0"/>
              <a:t>&amp; </a:t>
            </a:r>
            <a:r>
              <a:rPr lang="vi-VN" sz="2000" b="1" dirty="0" smtClean="0"/>
              <a:t>Integration): </a:t>
            </a:r>
            <a:r>
              <a:rPr lang="vi-VN" sz="2000" dirty="0" smtClean="0"/>
              <a:t>UDDI là một tiêu chuẩn dựa trên XML để mô tả, xuất bản và tìm kiếm các dịch vụ web. UDDI là một open framework và là nền tảng độc lập. UDDI có thể giao tiếp qua SOAP, CORBA và Giao thức RMI Java. UDDI sử dụng WSDL để mô tả giao diện cho các dịch vụ web.  </a:t>
            </a:r>
            <a:endParaRPr lang="vi-VN" sz="2000" dirty="0" smtClean="0"/>
          </a:p>
          <a:p>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fontScale="90000"/>
          </a:bodyPr>
          <a:lstStyle/>
          <a:p>
            <a:r>
              <a:rPr lang="en-US" dirty="0" err="1" smtClean="0">
                <a:solidFill>
                  <a:srgbClr val="FF0000"/>
                </a:solidFill>
              </a:rPr>
              <a:t>Trao</a:t>
            </a:r>
            <a:r>
              <a:rPr lang="en-US" dirty="0" smtClean="0">
                <a:solidFill>
                  <a:srgbClr val="FF0000"/>
                </a:solidFill>
              </a:rPr>
              <a:t> </a:t>
            </a:r>
            <a:r>
              <a:rPr lang="en-US" dirty="0" err="1" smtClean="0">
                <a:solidFill>
                  <a:srgbClr val="FF0000"/>
                </a:solidFill>
              </a:rPr>
              <a:t>đổi</a:t>
            </a:r>
            <a:r>
              <a:rPr lang="en-US" dirty="0" smtClean="0">
                <a:solidFill>
                  <a:srgbClr val="FF0000"/>
                </a:solidFill>
              </a:rPr>
              <a:t> </a:t>
            </a:r>
            <a:r>
              <a:rPr lang="en-US" dirty="0" err="1" smtClean="0">
                <a:solidFill>
                  <a:srgbClr val="FF0000"/>
                </a:solidFill>
              </a:rPr>
              <a:t>thông</a:t>
            </a:r>
            <a:r>
              <a:rPr lang="en-US" dirty="0" smtClean="0">
                <a:solidFill>
                  <a:srgbClr val="FF0000"/>
                </a:solidFill>
              </a:rPr>
              <a:t> tin</a:t>
            </a:r>
            <a:endParaRPr lang="en-US" dirty="0">
              <a:solidFill>
                <a:srgbClr val="FF0000"/>
              </a:solidFill>
            </a:endParaRPr>
          </a:p>
        </p:txBody>
      </p:sp>
      <p:sp>
        <p:nvSpPr>
          <p:cNvPr id="3" name="Content Placeholder 2"/>
          <p:cNvSpPr>
            <a:spLocks noGrp="1"/>
          </p:cNvSpPr>
          <p:nvPr>
            <p:ph idx="1"/>
          </p:nvPr>
        </p:nvSpPr>
        <p:spPr>
          <a:xfrm>
            <a:off x="457200" y="609600"/>
            <a:ext cx="8686800" cy="4525963"/>
          </a:xfrm>
        </p:spPr>
        <p:txBody>
          <a:bodyPr>
            <a:normAutofit/>
          </a:bodyPr>
          <a:lstStyle/>
          <a:p>
            <a:pPr indent="1905">
              <a:buNone/>
            </a:pPr>
            <a:r>
              <a:rPr lang="en-US" sz="2000" dirty="0" err="1" smtClean="0"/>
              <a:t>Quy</a:t>
            </a:r>
            <a:r>
              <a:rPr lang="en-US" sz="2000" dirty="0" smtClean="0"/>
              <a:t> </a:t>
            </a:r>
            <a:r>
              <a:rPr lang="en-US" sz="2000" dirty="0" err="1" smtClean="0"/>
              <a:t>trình</a:t>
            </a:r>
            <a:r>
              <a:rPr lang="en-US" sz="2000" dirty="0" smtClean="0"/>
              <a:t> </a:t>
            </a:r>
            <a:r>
              <a:rPr lang="en-US" sz="2000" dirty="0" err="1" smtClean="0"/>
              <a:t>tạo</a:t>
            </a:r>
            <a:r>
              <a:rPr lang="en-US" sz="2000" dirty="0" smtClean="0"/>
              <a:t> </a:t>
            </a:r>
            <a:r>
              <a:rPr lang="en-US" sz="2000" dirty="0" err="1" smtClean="0"/>
              <a:t>nên</a:t>
            </a:r>
            <a:r>
              <a:rPr lang="en-US" sz="2000" dirty="0" smtClean="0"/>
              <a:t>  </a:t>
            </a:r>
            <a:r>
              <a:rPr lang="en-US" sz="2000" dirty="0" err="1" smtClean="0"/>
              <a:t>một</a:t>
            </a:r>
            <a:r>
              <a:rPr lang="en-US" sz="2000" dirty="0" smtClean="0"/>
              <a:t> </a:t>
            </a:r>
            <a:r>
              <a:rPr lang="en-US" sz="2000" dirty="0" err="1" smtClean="0"/>
              <a:t>WebService</a:t>
            </a:r>
            <a:r>
              <a:rPr lang="en-US" sz="2000" dirty="0" smtClean="0"/>
              <a:t> </a:t>
            </a:r>
            <a:r>
              <a:rPr lang="en-US" sz="2000" dirty="0" err="1" smtClean="0"/>
              <a:t>có</a:t>
            </a:r>
            <a:r>
              <a:rPr lang="en-US" sz="2000" dirty="0" smtClean="0"/>
              <a:t> </a:t>
            </a:r>
            <a:r>
              <a:rPr lang="en-US" sz="2000" dirty="0" err="1" smtClean="0"/>
              <a:t>thể</a:t>
            </a:r>
            <a:r>
              <a:rPr lang="en-US" sz="2000" dirty="0" smtClean="0"/>
              <a:t> </a:t>
            </a:r>
            <a:r>
              <a:rPr lang="en-US" sz="2000" dirty="0" err="1" smtClean="0"/>
              <a:t>được</a:t>
            </a:r>
            <a:r>
              <a:rPr lang="en-US" sz="2000" dirty="0" smtClean="0"/>
              <a:t> </a:t>
            </a:r>
            <a:r>
              <a:rPr lang="en-US" sz="2000" dirty="0" err="1" smtClean="0"/>
              <a:t>chia</a:t>
            </a:r>
            <a:r>
              <a:rPr lang="en-US" sz="2000" dirty="0" smtClean="0"/>
              <a:t> </a:t>
            </a:r>
            <a:r>
              <a:rPr lang="en-US" sz="2000" dirty="0" err="1" smtClean="0"/>
              <a:t>thành</a:t>
            </a:r>
            <a:r>
              <a:rPr lang="en-US" sz="2000" dirty="0" smtClean="0"/>
              <a:t> </a:t>
            </a:r>
            <a:r>
              <a:rPr lang="en-US" sz="2000" dirty="0" err="1" smtClean="0"/>
              <a:t>các</a:t>
            </a:r>
            <a:r>
              <a:rPr lang="en-US" sz="2000" dirty="0" smtClean="0"/>
              <a:t> </a:t>
            </a:r>
            <a:r>
              <a:rPr lang="en-US" sz="2000" dirty="0" err="1" smtClean="0"/>
              <a:t>giai</a:t>
            </a:r>
            <a:r>
              <a:rPr lang="en-US" sz="2000" dirty="0" smtClean="0"/>
              <a:t> </a:t>
            </a:r>
            <a:r>
              <a:rPr lang="en-US" sz="2000" dirty="0" err="1" smtClean="0"/>
              <a:t>đoạn</a:t>
            </a:r>
            <a:r>
              <a:rPr lang="en-US" sz="2000" dirty="0" smtClean="0"/>
              <a:t> </a:t>
            </a:r>
            <a:r>
              <a:rPr lang="en-US" sz="2000" dirty="0" err="1" smtClean="0"/>
              <a:t>sau</a:t>
            </a:r>
            <a:r>
              <a:rPr lang="en-US" sz="2000" dirty="0" smtClean="0"/>
              <a:t>:</a:t>
            </a:r>
            <a:endParaRPr lang="en-US" sz="2000" dirty="0" smtClean="0"/>
          </a:p>
          <a:p>
            <a:pPr lvl="0">
              <a:buFont typeface="Wingdings" panose="05000000000000000000" pitchFamily="2" charset="2"/>
              <a:buChar char="Ø"/>
            </a:pPr>
            <a:r>
              <a:rPr lang="en-US" sz="2000" dirty="0" err="1" smtClean="0"/>
              <a:t>Bên</a:t>
            </a:r>
            <a:r>
              <a:rPr lang="en-US" sz="2000" dirty="0" smtClean="0"/>
              <a:t> </a:t>
            </a:r>
            <a:r>
              <a:rPr lang="en-US" sz="2000" dirty="0" err="1" smtClean="0"/>
              <a:t>cung</a:t>
            </a:r>
            <a:r>
              <a:rPr lang="en-US" sz="2000" dirty="0" smtClean="0"/>
              <a:t> </a:t>
            </a:r>
            <a:r>
              <a:rPr lang="en-US" sz="2000" dirty="0" err="1" smtClean="0"/>
              <a:t>cấp</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tạo</a:t>
            </a:r>
            <a:r>
              <a:rPr lang="en-US" sz="2000" dirty="0" smtClean="0"/>
              <a:t> </a:t>
            </a:r>
            <a:r>
              <a:rPr lang="en-US" sz="2000" dirty="0" err="1" smtClean="0"/>
              <a:t>ra</a:t>
            </a:r>
            <a:r>
              <a:rPr lang="en-US" sz="2000" dirty="0" smtClean="0"/>
              <a:t> </a:t>
            </a:r>
            <a:r>
              <a:rPr lang="en-US" sz="2000" dirty="0" err="1" smtClean="0"/>
              <a:t>một</a:t>
            </a:r>
            <a:r>
              <a:rPr lang="en-US" sz="2000" dirty="0" smtClean="0"/>
              <a:t> WS, </a:t>
            </a:r>
            <a:r>
              <a:rPr lang="en-US" sz="2000" dirty="0" err="1" smtClean="0"/>
              <a:t>sử</a:t>
            </a:r>
            <a:r>
              <a:rPr lang="en-US" sz="2000" dirty="0" smtClean="0"/>
              <a:t> </a:t>
            </a:r>
            <a:r>
              <a:rPr lang="en-US" sz="2000" dirty="0" err="1" smtClean="0"/>
              <a:t>dụng</a:t>
            </a:r>
            <a:r>
              <a:rPr lang="en-US" sz="2000" dirty="0" smtClean="0"/>
              <a:t> WSDL </a:t>
            </a:r>
            <a:r>
              <a:rPr lang="en-US" sz="2000" dirty="0" err="1" smtClean="0"/>
              <a:t>để</a:t>
            </a:r>
            <a:r>
              <a:rPr lang="en-US" sz="2000" dirty="0" smtClean="0"/>
              <a:t> </a:t>
            </a:r>
            <a:r>
              <a:rPr lang="en-US" sz="2000" dirty="0" err="1" smtClean="0"/>
              <a:t>mô</a:t>
            </a:r>
            <a:r>
              <a:rPr lang="en-US" sz="2000" dirty="0" smtClean="0"/>
              <a:t> </a:t>
            </a:r>
            <a:r>
              <a:rPr lang="en-US" sz="2000" dirty="0" err="1" smtClean="0"/>
              <a:t>tả</a:t>
            </a:r>
            <a:r>
              <a:rPr lang="en-US" sz="2000" dirty="0" smtClean="0"/>
              <a:t>.</a:t>
            </a:r>
            <a:endParaRPr lang="en-US" sz="2000" dirty="0" smtClean="0"/>
          </a:p>
          <a:p>
            <a:pPr lvl="0">
              <a:buFont typeface="Wingdings" panose="05000000000000000000" pitchFamily="2" charset="2"/>
              <a:buChar char="Ø"/>
            </a:pPr>
            <a:r>
              <a:rPr lang="en-US" sz="2000" dirty="0" err="1" smtClean="0"/>
              <a:t>Bên</a:t>
            </a:r>
            <a:r>
              <a:rPr lang="en-US" sz="2000" dirty="0" smtClean="0"/>
              <a:t> </a:t>
            </a:r>
            <a:r>
              <a:rPr lang="en-US" sz="2000" dirty="0" err="1" smtClean="0"/>
              <a:t>cung</a:t>
            </a:r>
            <a:r>
              <a:rPr lang="en-US" sz="2000" dirty="0" smtClean="0"/>
              <a:t> </a:t>
            </a:r>
            <a:r>
              <a:rPr lang="en-US" sz="2000" dirty="0" err="1" smtClean="0"/>
              <a:t>cấp</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đăng</a:t>
            </a:r>
            <a:r>
              <a:rPr lang="en-US" sz="2000" dirty="0" smtClean="0"/>
              <a:t> </a:t>
            </a:r>
            <a:r>
              <a:rPr lang="en-US" sz="2000" dirty="0" err="1" smtClean="0"/>
              <a:t>kí</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dưới</a:t>
            </a:r>
            <a:r>
              <a:rPr lang="en-US" sz="2000" dirty="0" smtClean="0"/>
              <a:t> </a:t>
            </a:r>
            <a:r>
              <a:rPr lang="en-US" sz="2000" dirty="0" err="1" smtClean="0"/>
              <a:t>dạng</a:t>
            </a:r>
            <a:r>
              <a:rPr lang="en-US" sz="2000" dirty="0" smtClean="0"/>
              <a:t> UDDI)</a:t>
            </a:r>
            <a:endParaRPr lang="en-US" sz="2000" dirty="0" smtClean="0"/>
          </a:p>
          <a:p>
            <a:pPr lvl="0">
              <a:buFont typeface="Wingdings" panose="05000000000000000000" pitchFamily="2" charset="2"/>
              <a:buChar char="Ø"/>
            </a:pPr>
            <a:r>
              <a:rPr lang="en-US" sz="2000" dirty="0" smtClean="0"/>
              <a:t>Client </a:t>
            </a:r>
            <a:r>
              <a:rPr lang="en-US" sz="2000" dirty="0" err="1" smtClean="0"/>
              <a:t>định</a:t>
            </a:r>
            <a:r>
              <a:rPr lang="en-US" sz="2000" dirty="0" smtClean="0"/>
              <a:t> </a:t>
            </a:r>
            <a:r>
              <a:rPr lang="en-US" sz="2000" dirty="0" err="1" smtClean="0"/>
              <a:t>vị</a:t>
            </a:r>
            <a:r>
              <a:rPr lang="en-US" sz="2000" dirty="0" smtClean="0"/>
              <a:t> </a:t>
            </a:r>
            <a:r>
              <a:rPr lang="en-US" sz="2000" dirty="0" err="1" smtClean="0"/>
              <a:t>và</a:t>
            </a:r>
            <a:r>
              <a:rPr lang="en-US" sz="2000" dirty="0" smtClean="0"/>
              <a:t> </a:t>
            </a:r>
            <a:r>
              <a:rPr lang="en-US" sz="2000" dirty="0" err="1" smtClean="0"/>
              <a:t>yêu</a:t>
            </a:r>
            <a:r>
              <a:rPr lang="en-US" sz="2000" dirty="0" smtClean="0"/>
              <a:t> </a:t>
            </a:r>
            <a:r>
              <a:rPr lang="en-US" sz="2000" dirty="0" err="1" smtClean="0"/>
              <a:t>cầu</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đã</a:t>
            </a:r>
            <a:r>
              <a:rPr lang="en-US" sz="2000" dirty="0" smtClean="0"/>
              <a:t> </a:t>
            </a:r>
            <a:r>
              <a:rPr lang="en-US" sz="2000" dirty="0" err="1" smtClean="0"/>
              <a:t>được</a:t>
            </a:r>
            <a:r>
              <a:rPr lang="en-US" sz="2000" dirty="0" smtClean="0"/>
              <a:t> </a:t>
            </a:r>
            <a:r>
              <a:rPr lang="en-US" sz="2000" dirty="0" err="1" smtClean="0"/>
              <a:t>đăng</a:t>
            </a:r>
            <a:r>
              <a:rPr lang="en-US" sz="2000" dirty="0" smtClean="0"/>
              <a:t> </a:t>
            </a:r>
            <a:r>
              <a:rPr lang="en-US" sz="2000" dirty="0" err="1" smtClean="0"/>
              <a:t>kí</a:t>
            </a:r>
            <a:r>
              <a:rPr lang="en-US" sz="2000" dirty="0" smtClean="0"/>
              <a:t> </a:t>
            </a:r>
            <a:r>
              <a:rPr lang="en-US" sz="2000" dirty="0" err="1" smtClean="0"/>
              <a:t>bằng</a:t>
            </a:r>
            <a:r>
              <a:rPr lang="en-US" sz="2000" dirty="0" smtClean="0"/>
              <a:t> </a:t>
            </a:r>
            <a:r>
              <a:rPr lang="en-US" sz="2000" dirty="0" err="1" smtClean="0"/>
              <a:t>cách</a:t>
            </a:r>
            <a:r>
              <a:rPr lang="en-US" sz="2000" dirty="0" smtClean="0"/>
              <a:t> </a:t>
            </a:r>
            <a:r>
              <a:rPr lang="en-US" sz="2000" dirty="0" err="1" smtClean="0"/>
              <a:t>truy</a:t>
            </a:r>
            <a:r>
              <a:rPr lang="en-US" sz="2000" dirty="0" smtClean="0"/>
              <a:t> </a:t>
            </a:r>
            <a:r>
              <a:rPr lang="en-US" sz="2000" dirty="0" err="1" smtClean="0"/>
              <a:t>vấn</a:t>
            </a:r>
            <a:r>
              <a:rPr lang="en-US" sz="2000" dirty="0" smtClean="0"/>
              <a:t> UDDI. Clients  </a:t>
            </a:r>
            <a:r>
              <a:rPr lang="en-US" sz="2000" dirty="0" err="1" smtClean="0"/>
              <a:t>sử</a:t>
            </a:r>
            <a:r>
              <a:rPr lang="en-US" sz="2000" dirty="0" smtClean="0"/>
              <a:t> </a:t>
            </a:r>
            <a:r>
              <a:rPr lang="en-US" sz="2000" dirty="0" err="1" smtClean="0"/>
              <a:t>dụng</a:t>
            </a:r>
            <a:r>
              <a:rPr lang="en-US" sz="2000" dirty="0" smtClean="0"/>
              <a:t> SOAP </a:t>
            </a:r>
            <a:r>
              <a:rPr lang="en-US" sz="2000" dirty="0" err="1" smtClean="0"/>
              <a:t>nếu</a:t>
            </a:r>
            <a:r>
              <a:rPr lang="en-US" sz="2000" dirty="0" smtClean="0"/>
              <a:t> </a:t>
            </a:r>
            <a:r>
              <a:rPr lang="en-US" sz="2000" dirty="0" err="1" smtClean="0"/>
              <a:t>truy</a:t>
            </a:r>
            <a:r>
              <a:rPr lang="en-US" sz="2000" dirty="0" smtClean="0"/>
              <a:t> </a:t>
            </a:r>
            <a:r>
              <a:rPr lang="en-US" sz="2000" dirty="0" err="1" smtClean="0"/>
              <a:t>vấn</a:t>
            </a:r>
            <a:r>
              <a:rPr lang="en-US" sz="2000" dirty="0" smtClean="0"/>
              <a:t> </a:t>
            </a:r>
            <a:r>
              <a:rPr lang="en-US" sz="2000" dirty="0" err="1" smtClean="0"/>
              <a:t>sử</a:t>
            </a:r>
            <a:r>
              <a:rPr lang="en-US" sz="2000" dirty="0" smtClean="0"/>
              <a:t> </a:t>
            </a:r>
            <a:r>
              <a:rPr lang="en-US" sz="2000" dirty="0" err="1" smtClean="0"/>
              <a:t>dụng</a:t>
            </a:r>
            <a:r>
              <a:rPr lang="en-US" sz="2000" dirty="0" smtClean="0"/>
              <a:t> UDDI </a:t>
            </a:r>
            <a:r>
              <a:rPr lang="en-US" sz="2000" dirty="0" err="1" smtClean="0"/>
              <a:t>một</a:t>
            </a:r>
            <a:r>
              <a:rPr lang="en-US" sz="2000" dirty="0" smtClean="0"/>
              <a:t>  </a:t>
            </a:r>
            <a:r>
              <a:rPr lang="en-US" sz="2000" dirty="0" err="1" smtClean="0"/>
              <a:t>ứng</a:t>
            </a:r>
            <a:r>
              <a:rPr lang="en-US" sz="2000" dirty="0" smtClean="0"/>
              <a:t> </a:t>
            </a:r>
            <a:r>
              <a:rPr lang="en-US" sz="2000" dirty="0" err="1" smtClean="0"/>
              <a:t>dụng</a:t>
            </a:r>
            <a:r>
              <a:rPr lang="en-US" sz="2000" dirty="0" smtClean="0"/>
              <a:t> </a:t>
            </a:r>
            <a:r>
              <a:rPr lang="en-US" sz="2000" dirty="0" err="1" smtClean="0"/>
              <a:t>vừa</a:t>
            </a:r>
            <a:r>
              <a:rPr lang="en-US" sz="2000" dirty="0" smtClean="0"/>
              <a:t> </a:t>
            </a:r>
            <a:r>
              <a:rPr lang="en-US" sz="2000" dirty="0" err="1" smtClean="0"/>
              <a:t>yêu</a:t>
            </a:r>
            <a:r>
              <a:rPr lang="en-US" sz="2000" dirty="0" smtClean="0"/>
              <a:t> </a:t>
            </a:r>
            <a:r>
              <a:rPr lang="en-US" sz="2000" dirty="0" err="1" smtClean="0"/>
              <a:t>cầu</a:t>
            </a:r>
            <a:r>
              <a:rPr lang="en-US" sz="2000" dirty="0" smtClean="0"/>
              <a:t>.</a:t>
            </a:r>
            <a:endParaRPr lang="en-US" sz="2000" dirty="0" smtClean="0"/>
          </a:p>
          <a:p>
            <a:pPr lvl="0">
              <a:buFont typeface="Wingdings" panose="05000000000000000000" pitchFamily="2" charset="2"/>
              <a:buChar char="Ø"/>
            </a:pPr>
            <a:r>
              <a:rPr lang="en-US" sz="2000" dirty="0" err="1" smtClean="0"/>
              <a:t>Dữ</a:t>
            </a:r>
            <a:r>
              <a:rPr lang="en-US" sz="2000" dirty="0" smtClean="0"/>
              <a:t> </a:t>
            </a:r>
            <a:r>
              <a:rPr lang="en-US" sz="2000" dirty="0" err="1" smtClean="0"/>
              <a:t>liệu</a:t>
            </a:r>
            <a:r>
              <a:rPr lang="en-US" sz="2000" dirty="0" smtClean="0"/>
              <a:t> </a:t>
            </a:r>
            <a:r>
              <a:rPr lang="en-US" sz="2000" dirty="0" err="1" smtClean="0"/>
              <a:t>và</a:t>
            </a:r>
            <a:r>
              <a:rPr lang="en-US" sz="2000" dirty="0" smtClean="0"/>
              <a:t> </a:t>
            </a:r>
            <a:r>
              <a:rPr lang="en-US" sz="2000" dirty="0" err="1" smtClean="0"/>
              <a:t>thông</a:t>
            </a:r>
            <a:r>
              <a:rPr lang="en-US" sz="2000" dirty="0" smtClean="0"/>
              <a:t> </a:t>
            </a:r>
            <a:r>
              <a:rPr lang="en-US" sz="2000" dirty="0" err="1" smtClean="0"/>
              <a:t>điệp</a:t>
            </a:r>
            <a:r>
              <a:rPr lang="en-US" sz="2000" dirty="0" smtClean="0"/>
              <a:t> </a:t>
            </a:r>
            <a:r>
              <a:rPr lang="en-US" sz="2000" dirty="0" err="1" smtClean="0"/>
              <a:t>được</a:t>
            </a:r>
            <a:r>
              <a:rPr lang="en-US" sz="2000" dirty="0" smtClean="0"/>
              <a:t> </a:t>
            </a:r>
            <a:r>
              <a:rPr lang="en-US" sz="2000" dirty="0" err="1" smtClean="0"/>
              <a:t>giao</a:t>
            </a:r>
            <a:r>
              <a:rPr lang="en-US" sz="2000" dirty="0" smtClean="0"/>
              <a:t> </a:t>
            </a:r>
            <a:r>
              <a:rPr lang="en-US" sz="2000" dirty="0" err="1" smtClean="0"/>
              <a:t>dịch</a:t>
            </a:r>
            <a:r>
              <a:rPr lang="en-US" sz="2000" dirty="0" smtClean="0"/>
              <a:t> </a:t>
            </a:r>
            <a:r>
              <a:rPr lang="en-US" sz="2000" dirty="0" err="1" smtClean="0"/>
              <a:t>dưới</a:t>
            </a:r>
            <a:r>
              <a:rPr lang="en-US" sz="2000" dirty="0" smtClean="0"/>
              <a:t> </a:t>
            </a:r>
            <a:r>
              <a:rPr lang="en-US" sz="2000" dirty="0" err="1" smtClean="0"/>
              <a:t>dạng</a:t>
            </a:r>
            <a:r>
              <a:rPr lang="en-US" sz="2000" dirty="0" smtClean="0"/>
              <a:t> XML </a:t>
            </a:r>
            <a:r>
              <a:rPr lang="en-US" sz="2000" dirty="0" err="1" smtClean="0"/>
              <a:t>trên</a:t>
            </a:r>
            <a:r>
              <a:rPr lang="en-US" sz="2000" dirty="0" smtClean="0"/>
              <a:t> </a:t>
            </a:r>
            <a:r>
              <a:rPr lang="en-US" sz="2000" dirty="0" err="1" smtClean="0"/>
              <a:t>nền</a:t>
            </a:r>
            <a:r>
              <a:rPr lang="en-US" sz="2000" dirty="0" smtClean="0"/>
              <a:t> </a:t>
            </a:r>
            <a:r>
              <a:rPr lang="en-US" sz="2000" dirty="0" err="1" smtClean="0"/>
              <a:t>giao</a:t>
            </a:r>
            <a:r>
              <a:rPr lang="en-US" sz="2000" dirty="0" smtClean="0"/>
              <a:t> </a:t>
            </a:r>
            <a:r>
              <a:rPr lang="en-US" sz="2000" dirty="0" err="1" smtClean="0"/>
              <a:t>thức</a:t>
            </a:r>
            <a:r>
              <a:rPr lang="en-US" sz="2000" dirty="0" smtClean="0"/>
              <a:t> HTTP.</a:t>
            </a:r>
            <a:endParaRPr lang="en-US" sz="2000" dirty="0" smtClean="0"/>
          </a:p>
          <a:p>
            <a:endParaRPr lang="en-US" sz="2000" dirty="0"/>
          </a:p>
        </p:txBody>
      </p:sp>
      <p:pic>
        <p:nvPicPr>
          <p:cNvPr id="17410" name="Picture 2" descr="Cơ chế hoạt động của Web Service"/>
          <p:cNvPicPr>
            <a:picLocks noChangeAspect="1" noChangeArrowheads="1"/>
          </p:cNvPicPr>
          <p:nvPr/>
        </p:nvPicPr>
        <p:blipFill>
          <a:blip r:embed="rId1"/>
          <a:srcRect/>
          <a:stretch>
            <a:fillRect/>
          </a:stretch>
        </p:blipFill>
        <p:spPr bwMode="auto">
          <a:xfrm>
            <a:off x="2286000" y="2971800"/>
            <a:ext cx="5791200" cy="3638551"/>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smtClean="0">
                <a:solidFill>
                  <a:srgbClr val="FF0000"/>
                </a:solidFill>
              </a:rPr>
              <a:t>Soap </a:t>
            </a:r>
            <a:r>
              <a:rPr lang="vi-VN" b="1" dirty="0" smtClean="0">
                <a:solidFill>
                  <a:srgbClr val="FF0000"/>
                </a:solidFill>
              </a:rPr>
              <a:t>(Simple Object Access Protocol)</a:t>
            </a:r>
            <a:endParaRPr lang="en-US" b="1" dirty="0">
              <a:solidFill>
                <a:srgbClr val="FF0000"/>
              </a:solidFill>
            </a:endParaRPr>
          </a:p>
        </p:txBody>
      </p:sp>
      <p:sp>
        <p:nvSpPr>
          <p:cNvPr id="3" name="Content Placeholder 2"/>
          <p:cNvSpPr>
            <a:spLocks noGrp="1"/>
          </p:cNvSpPr>
          <p:nvPr>
            <p:ph idx="1"/>
          </p:nvPr>
        </p:nvSpPr>
        <p:spPr>
          <a:xfrm>
            <a:off x="381000" y="1295400"/>
            <a:ext cx="8686800" cy="4525963"/>
          </a:xfrm>
        </p:spPr>
        <p:txBody>
          <a:bodyPr>
            <a:noAutofit/>
          </a:bodyPr>
          <a:lstStyle/>
          <a:p>
            <a:pPr indent="1905">
              <a:buNone/>
            </a:pPr>
            <a:r>
              <a:rPr lang="en-US" sz="2000" dirty="0" err="1" smtClean="0"/>
              <a:t>Là</a:t>
            </a:r>
            <a:r>
              <a:rPr lang="en-US" sz="2000" dirty="0" smtClean="0"/>
              <a:t> </a:t>
            </a:r>
            <a:r>
              <a:rPr lang="en-US" sz="2000" dirty="0" err="1" smtClean="0"/>
              <a:t>một</a:t>
            </a:r>
            <a:r>
              <a:rPr lang="en-US" sz="2000" dirty="0" smtClean="0"/>
              <a:t> </a:t>
            </a:r>
            <a:r>
              <a:rPr lang="en-US" sz="2000" dirty="0" err="1" smtClean="0"/>
              <a:t>giao</a:t>
            </a:r>
            <a:r>
              <a:rPr lang="en-US" sz="2000" dirty="0" smtClean="0"/>
              <a:t> </a:t>
            </a:r>
            <a:r>
              <a:rPr lang="en-US" sz="2000" dirty="0" err="1" smtClean="0"/>
              <a:t>thức</a:t>
            </a:r>
            <a:r>
              <a:rPr lang="en-US" sz="2000" dirty="0" smtClean="0"/>
              <a:t> </a:t>
            </a:r>
            <a:r>
              <a:rPr lang="en-US" sz="2000" dirty="0" err="1" smtClean="0"/>
              <a:t>truyền</a:t>
            </a:r>
            <a:r>
              <a:rPr lang="en-US" sz="2000" dirty="0" smtClean="0"/>
              <a:t> </a:t>
            </a:r>
            <a:r>
              <a:rPr lang="en-US" sz="2000" dirty="0" err="1" smtClean="0"/>
              <a:t>thông</a:t>
            </a:r>
            <a:r>
              <a:rPr lang="en-US" sz="2000" dirty="0" smtClean="0"/>
              <a:t> </a:t>
            </a:r>
            <a:r>
              <a:rPr lang="en-US" sz="2000" dirty="0" err="1" smtClean="0"/>
              <a:t>giữa</a:t>
            </a:r>
            <a:r>
              <a:rPr lang="en-US" sz="2000" dirty="0" smtClean="0"/>
              <a:t> </a:t>
            </a:r>
            <a:r>
              <a:rPr lang="en-US" sz="2000" dirty="0" err="1" smtClean="0"/>
              <a:t>các</a:t>
            </a:r>
            <a:r>
              <a:rPr lang="en-US" sz="2000" dirty="0" smtClean="0"/>
              <a:t> </a:t>
            </a:r>
            <a:r>
              <a:rPr lang="en-US" sz="2000" dirty="0" err="1" smtClean="0"/>
              <a:t>ứng</a:t>
            </a:r>
            <a:r>
              <a:rPr lang="en-US" sz="2000" dirty="0" smtClean="0"/>
              <a:t> </a:t>
            </a:r>
            <a:r>
              <a:rPr lang="en-US" sz="2000" dirty="0" err="1" smtClean="0"/>
              <a:t>dụng</a:t>
            </a:r>
            <a:r>
              <a:rPr lang="en-US" sz="2000" dirty="0" smtClean="0"/>
              <a:t> qua </a:t>
            </a:r>
            <a:r>
              <a:rPr lang="en-US" sz="2000" dirty="0" err="1" smtClean="0"/>
              <a:t>môi</a:t>
            </a:r>
            <a:r>
              <a:rPr lang="en-US" sz="2000" dirty="0" smtClean="0"/>
              <a:t> </a:t>
            </a:r>
            <a:r>
              <a:rPr lang="en-US" sz="2000" dirty="0" err="1" smtClean="0"/>
              <a:t>trường</a:t>
            </a:r>
            <a:r>
              <a:rPr lang="en-US" sz="2000" dirty="0" smtClean="0"/>
              <a:t> internet. </a:t>
            </a:r>
            <a:endParaRPr lang="en-US" sz="2000" dirty="0" smtClean="0"/>
          </a:p>
          <a:p>
            <a:pPr indent="1905">
              <a:buNone/>
            </a:pPr>
            <a:r>
              <a:rPr lang="en-US" sz="2000" dirty="0" err="1" smtClean="0"/>
              <a:t>Trên</a:t>
            </a:r>
            <a:r>
              <a:rPr lang="en-US" sz="2000" dirty="0" smtClean="0"/>
              <a:t> XML </a:t>
            </a:r>
            <a:r>
              <a:rPr lang="en-US" sz="2000" dirty="0" err="1" smtClean="0"/>
              <a:t>định</a:t>
            </a:r>
            <a:r>
              <a:rPr lang="en-US" sz="2000" dirty="0" smtClean="0"/>
              <a:t> </a:t>
            </a:r>
            <a:r>
              <a:rPr lang="en-US" sz="2000" dirty="0" err="1" smtClean="0"/>
              <a:t>dạng</a:t>
            </a:r>
            <a:r>
              <a:rPr lang="en-US" sz="2000" dirty="0" smtClean="0"/>
              <a:t> </a:t>
            </a:r>
            <a:r>
              <a:rPr lang="en-US" sz="2000" dirty="0" err="1" smtClean="0"/>
              <a:t>thông</a:t>
            </a:r>
            <a:r>
              <a:rPr lang="en-US" sz="2000" dirty="0" smtClean="0"/>
              <a:t> tin </a:t>
            </a:r>
            <a:r>
              <a:rPr lang="en-US" sz="2000" dirty="0" err="1" smtClean="0"/>
              <a:t>dưới</a:t>
            </a:r>
            <a:r>
              <a:rPr lang="en-US" sz="2000" dirty="0" smtClean="0"/>
              <a:t> </a:t>
            </a:r>
            <a:r>
              <a:rPr lang="en-US" sz="2000" dirty="0" err="1" smtClean="0"/>
              <a:t>dạng</a:t>
            </a:r>
            <a:r>
              <a:rPr lang="en-US" sz="2000" dirty="0" smtClean="0"/>
              <a:t> text, </a:t>
            </a:r>
            <a:r>
              <a:rPr lang="en-US" sz="2000" dirty="0" err="1" smtClean="0"/>
              <a:t>nên</a:t>
            </a:r>
            <a:r>
              <a:rPr lang="en-US" sz="2000" dirty="0" smtClean="0"/>
              <a:t> </a:t>
            </a:r>
            <a:r>
              <a:rPr lang="en-US" sz="2000" dirty="0" err="1" smtClean="0"/>
              <a:t>dễ</a:t>
            </a:r>
            <a:r>
              <a:rPr lang="en-US" sz="2000" dirty="0" smtClean="0"/>
              <a:t> </a:t>
            </a:r>
            <a:r>
              <a:rPr lang="en-US" sz="2000" dirty="0" err="1" smtClean="0"/>
              <a:t>dàng</a:t>
            </a:r>
            <a:r>
              <a:rPr lang="en-US" sz="2000" dirty="0" smtClean="0"/>
              <a:t> </a:t>
            </a:r>
            <a:r>
              <a:rPr lang="en-US" sz="2000" dirty="0" err="1" smtClean="0"/>
              <a:t>đi</a:t>
            </a:r>
            <a:r>
              <a:rPr lang="en-US" sz="2000" dirty="0" smtClean="0"/>
              <a:t> qua </a:t>
            </a:r>
            <a:r>
              <a:rPr lang="en-US" sz="2000" dirty="0" err="1" smtClean="0"/>
              <a:t>tường</a:t>
            </a:r>
            <a:r>
              <a:rPr lang="en-US" sz="2000" dirty="0" smtClean="0"/>
              <a:t> </a:t>
            </a:r>
            <a:r>
              <a:rPr lang="en-US" sz="2000" dirty="0" err="1" smtClean="0"/>
              <a:t>lửa</a:t>
            </a:r>
            <a:r>
              <a:rPr lang="en-US" sz="2000" dirty="0" smtClean="0"/>
              <a:t>. SOAP </a:t>
            </a:r>
            <a:r>
              <a:rPr lang="en-US" sz="2000" dirty="0" err="1" smtClean="0"/>
              <a:t>độc</a:t>
            </a:r>
            <a:r>
              <a:rPr lang="en-US" sz="2000" dirty="0" smtClean="0"/>
              <a:t> </a:t>
            </a:r>
            <a:r>
              <a:rPr lang="en-US" sz="2000" dirty="0" err="1" smtClean="0"/>
              <a:t>lập</a:t>
            </a:r>
            <a:r>
              <a:rPr lang="en-US" sz="2000" dirty="0" smtClean="0"/>
              <a:t> </a:t>
            </a:r>
            <a:r>
              <a:rPr lang="en-US" sz="2000" dirty="0" err="1" smtClean="0"/>
              <a:t>với</a:t>
            </a:r>
            <a:r>
              <a:rPr lang="en-US" sz="2000" dirty="0" smtClean="0"/>
              <a:t> </a:t>
            </a:r>
            <a:r>
              <a:rPr lang="en-US" sz="2000" dirty="0" err="1" smtClean="0"/>
              <a:t>ngôn</a:t>
            </a:r>
            <a:r>
              <a:rPr lang="en-US" sz="2000" dirty="0" smtClean="0"/>
              <a:t> </a:t>
            </a:r>
            <a:r>
              <a:rPr lang="en-US" sz="2000" dirty="0" err="1" smtClean="0"/>
              <a:t>ngữ</a:t>
            </a:r>
            <a:r>
              <a:rPr lang="en-US" sz="2000" dirty="0" smtClean="0"/>
              <a:t> </a:t>
            </a:r>
            <a:r>
              <a:rPr lang="en-US" sz="2000" dirty="0" err="1" smtClean="0"/>
              <a:t>lập</a:t>
            </a:r>
            <a:r>
              <a:rPr lang="en-US" sz="2000" dirty="0" smtClean="0"/>
              <a:t> </a:t>
            </a:r>
            <a:r>
              <a:rPr lang="en-US" sz="2000" dirty="0" err="1" smtClean="0"/>
              <a:t>trình</a:t>
            </a:r>
            <a:r>
              <a:rPr lang="en-US" sz="2000" dirty="0" smtClean="0"/>
              <a:t> , platform. SOAP </a:t>
            </a:r>
            <a:r>
              <a:rPr lang="en-US" sz="2000" dirty="0" err="1" smtClean="0"/>
              <a:t>mô</a:t>
            </a:r>
            <a:r>
              <a:rPr lang="en-US" sz="2000" dirty="0" smtClean="0"/>
              <a:t> </a:t>
            </a:r>
            <a:r>
              <a:rPr lang="en-US" sz="2000" dirty="0" err="1" smtClean="0"/>
              <a:t>tả</a:t>
            </a:r>
            <a:r>
              <a:rPr lang="en-US" sz="2000" dirty="0" smtClean="0"/>
              <a:t> </a:t>
            </a:r>
            <a:r>
              <a:rPr lang="en-US" sz="2000" dirty="0" err="1" smtClean="0"/>
              <a:t>rõ</a:t>
            </a:r>
            <a:r>
              <a:rPr lang="en-US" sz="2000" dirty="0" smtClean="0"/>
              <a:t> </a:t>
            </a:r>
            <a:r>
              <a:rPr lang="en-US" sz="2000" dirty="0" err="1" smtClean="0"/>
              <a:t>định</a:t>
            </a:r>
            <a:r>
              <a:rPr lang="en-US" sz="2000" dirty="0" smtClean="0"/>
              <a:t> </a:t>
            </a:r>
            <a:r>
              <a:rPr lang="en-US" sz="2000" dirty="0" err="1" smtClean="0"/>
              <a:t>dạng</a:t>
            </a:r>
            <a:r>
              <a:rPr lang="en-US" sz="2000" dirty="0" smtClean="0"/>
              <a:t> </a:t>
            </a:r>
            <a:r>
              <a:rPr lang="en-US" sz="2000" dirty="0" err="1" smtClean="0"/>
              <a:t>của</a:t>
            </a:r>
            <a:r>
              <a:rPr lang="en-US" sz="2000" dirty="0" smtClean="0"/>
              <a:t> </a:t>
            </a:r>
            <a:r>
              <a:rPr lang="en-US" sz="2000" dirty="0" err="1" smtClean="0"/>
              <a:t>thông</a:t>
            </a:r>
            <a:r>
              <a:rPr lang="en-US" sz="2000" dirty="0" smtClean="0"/>
              <a:t> </a:t>
            </a:r>
            <a:r>
              <a:rPr lang="en-US" sz="2000" dirty="0" err="1" smtClean="0"/>
              <a:t>điệp</a:t>
            </a:r>
            <a:r>
              <a:rPr lang="en-US" sz="2000" dirty="0" smtClean="0"/>
              <a:t> REQUEST </a:t>
            </a:r>
            <a:r>
              <a:rPr lang="en-US" sz="2000" dirty="0" err="1" smtClean="0"/>
              <a:t>và</a:t>
            </a:r>
            <a:r>
              <a:rPr lang="en-US" sz="2000" dirty="0" smtClean="0"/>
              <a:t> RESPONSE </a:t>
            </a:r>
            <a:r>
              <a:rPr lang="en-US" sz="2000" dirty="0" err="1" smtClean="0"/>
              <a:t>nhờ</a:t>
            </a:r>
            <a:r>
              <a:rPr lang="en-US" sz="2000" dirty="0" smtClean="0"/>
              <a:t> </a:t>
            </a:r>
            <a:r>
              <a:rPr lang="en-US" sz="2000" dirty="0" err="1" smtClean="0"/>
              <a:t>phương</a:t>
            </a:r>
            <a:r>
              <a:rPr lang="en-US" sz="2000" dirty="0" smtClean="0"/>
              <a:t> </a:t>
            </a:r>
            <a:r>
              <a:rPr lang="en-US" sz="2000" dirty="0" err="1" smtClean="0"/>
              <a:t>thức</a:t>
            </a:r>
            <a:r>
              <a:rPr lang="en-US" sz="2000" dirty="0" smtClean="0"/>
              <a:t> POST. </a:t>
            </a:r>
            <a:endParaRPr lang="en-US" sz="2000" dirty="0" smtClean="0"/>
          </a:p>
          <a:p>
            <a:pPr indent="1905">
              <a:buNone/>
            </a:pPr>
            <a:r>
              <a:rPr lang="en-US" sz="2000" dirty="0" smtClean="0"/>
              <a:t>SOAP </a:t>
            </a:r>
            <a:r>
              <a:rPr lang="en-US" sz="2000" dirty="0" err="1" smtClean="0"/>
              <a:t>bao</a:t>
            </a:r>
            <a:r>
              <a:rPr lang="en-US" sz="2000" dirty="0" smtClean="0"/>
              <a:t> </a:t>
            </a:r>
            <a:r>
              <a:rPr lang="en-US" sz="2000" dirty="0" err="1" smtClean="0"/>
              <a:t>gồm</a:t>
            </a:r>
            <a:r>
              <a:rPr lang="en-US" sz="2000" dirty="0" smtClean="0"/>
              <a:t> </a:t>
            </a:r>
            <a:r>
              <a:rPr lang="en-US" sz="2000" dirty="0" err="1" smtClean="0"/>
              <a:t>những</a:t>
            </a:r>
            <a:r>
              <a:rPr lang="en-US" sz="2000" dirty="0" smtClean="0"/>
              <a:t> </a:t>
            </a:r>
            <a:r>
              <a:rPr lang="en-US" sz="2000" dirty="0" err="1" smtClean="0"/>
              <a:t>thành</a:t>
            </a:r>
            <a:r>
              <a:rPr lang="en-US" sz="2000" dirty="0" smtClean="0"/>
              <a:t> </a:t>
            </a:r>
            <a:r>
              <a:rPr lang="en-US" sz="2000" dirty="0" err="1" smtClean="0"/>
              <a:t>phần</a:t>
            </a:r>
            <a:r>
              <a:rPr lang="en-US" sz="2000" dirty="0" smtClean="0"/>
              <a:t>:</a:t>
            </a:r>
            <a:endParaRPr lang="en-US" sz="2000" dirty="0" smtClean="0"/>
          </a:p>
          <a:p>
            <a:pPr lvl="0">
              <a:buFont typeface="Wingdings" panose="05000000000000000000" pitchFamily="2" charset="2"/>
              <a:buChar char="Ø"/>
            </a:pPr>
            <a:r>
              <a:rPr lang="en-US" sz="2000" dirty="0" smtClean="0"/>
              <a:t>Envelope: </a:t>
            </a:r>
            <a:r>
              <a:rPr lang="en-US" sz="2000" dirty="0" err="1" smtClean="0"/>
              <a:t>Phần</a:t>
            </a:r>
            <a:r>
              <a:rPr lang="en-US" sz="2000" dirty="0" smtClean="0"/>
              <a:t> </a:t>
            </a:r>
            <a:r>
              <a:rPr lang="en-US" sz="2000" dirty="0" err="1" smtClean="0"/>
              <a:t>bắt</a:t>
            </a:r>
            <a:r>
              <a:rPr lang="en-US" sz="2000" dirty="0" smtClean="0"/>
              <a:t> </a:t>
            </a:r>
            <a:r>
              <a:rPr lang="en-US" sz="2000" dirty="0" err="1" smtClean="0"/>
              <a:t>buộc</a:t>
            </a:r>
            <a:r>
              <a:rPr lang="en-US" sz="2000" dirty="0" smtClean="0"/>
              <a:t> </a:t>
            </a:r>
            <a:r>
              <a:rPr lang="en-US" sz="2000" dirty="0" err="1" smtClean="0"/>
              <a:t>phải</a:t>
            </a:r>
            <a:r>
              <a:rPr lang="en-US" sz="2000" dirty="0" smtClean="0"/>
              <a:t> </a:t>
            </a:r>
            <a:r>
              <a:rPr lang="en-US" sz="2000" dirty="0" err="1" smtClean="0"/>
              <a:t>có</a:t>
            </a:r>
            <a:r>
              <a:rPr lang="en-US" sz="2000" dirty="0" smtClean="0"/>
              <a:t>, </a:t>
            </a:r>
            <a:r>
              <a:rPr lang="en-US" sz="2000" dirty="0" err="1" smtClean="0"/>
              <a:t>định</a:t>
            </a:r>
            <a:r>
              <a:rPr lang="en-US" sz="2000" dirty="0" smtClean="0"/>
              <a:t> </a:t>
            </a:r>
            <a:r>
              <a:rPr lang="en-US" sz="2000" dirty="0" err="1" smtClean="0"/>
              <a:t>dạng</a:t>
            </a:r>
            <a:r>
              <a:rPr lang="en-US" sz="2000" dirty="0" smtClean="0"/>
              <a:t> </a:t>
            </a:r>
            <a:r>
              <a:rPr lang="en-US" sz="2000" dirty="0" err="1" smtClean="0"/>
              <a:t>tài</a:t>
            </a:r>
            <a:r>
              <a:rPr lang="en-US" sz="2000" dirty="0" smtClean="0"/>
              <a:t> </a:t>
            </a:r>
            <a:r>
              <a:rPr lang="en-US" sz="2000" dirty="0" err="1" smtClean="0"/>
              <a:t>liệu</a:t>
            </a:r>
            <a:r>
              <a:rPr lang="en-US" sz="2000" dirty="0" smtClean="0"/>
              <a:t> XML </a:t>
            </a:r>
            <a:r>
              <a:rPr lang="en-US" sz="2000" dirty="0" err="1" smtClean="0"/>
              <a:t>của</a:t>
            </a:r>
            <a:r>
              <a:rPr lang="en-US" sz="2000" dirty="0" smtClean="0"/>
              <a:t> </a:t>
            </a:r>
            <a:r>
              <a:rPr lang="en-US" sz="2000" dirty="0" err="1" smtClean="0"/>
              <a:t>thông</a:t>
            </a:r>
            <a:r>
              <a:rPr lang="en-US" sz="2000" dirty="0" smtClean="0"/>
              <a:t> </a:t>
            </a:r>
            <a:r>
              <a:rPr lang="en-US" sz="2000" dirty="0" err="1" smtClean="0"/>
              <a:t>điệp</a:t>
            </a:r>
            <a:r>
              <a:rPr lang="en-US" sz="2000" dirty="0" smtClean="0"/>
              <a:t> SOAP.</a:t>
            </a:r>
            <a:endParaRPr lang="en-US" sz="2000" dirty="0" smtClean="0"/>
          </a:p>
          <a:p>
            <a:pPr lvl="0">
              <a:buFont typeface="Wingdings" panose="05000000000000000000" pitchFamily="2" charset="2"/>
              <a:buChar char="Ø"/>
            </a:pPr>
            <a:r>
              <a:rPr lang="en-US" sz="2000" dirty="0" smtClean="0"/>
              <a:t>Header: </a:t>
            </a:r>
            <a:r>
              <a:rPr lang="en-US" sz="2000" dirty="0" err="1" smtClean="0"/>
              <a:t>Có</a:t>
            </a:r>
            <a:r>
              <a:rPr lang="en-US" sz="2000" dirty="0" smtClean="0"/>
              <a:t> </a:t>
            </a:r>
            <a:r>
              <a:rPr lang="en-US" sz="2000" dirty="0" err="1" smtClean="0"/>
              <a:t>thể</a:t>
            </a:r>
            <a:r>
              <a:rPr lang="en-US" sz="2000" dirty="0" smtClean="0"/>
              <a:t> </a:t>
            </a:r>
            <a:r>
              <a:rPr lang="en-US" sz="2000" dirty="0" err="1" smtClean="0"/>
              <a:t>bỏ</a:t>
            </a:r>
            <a:r>
              <a:rPr lang="en-US" sz="2000" dirty="0" smtClean="0"/>
              <a:t> qua, </a:t>
            </a:r>
            <a:r>
              <a:rPr lang="en-US" sz="2000" dirty="0" err="1" smtClean="0"/>
              <a:t>chứa</a:t>
            </a:r>
            <a:r>
              <a:rPr lang="en-US" sz="2000" dirty="0" smtClean="0"/>
              <a:t> </a:t>
            </a:r>
            <a:r>
              <a:rPr lang="en-US" sz="2000" dirty="0" err="1" smtClean="0"/>
              <a:t>các</a:t>
            </a:r>
            <a:r>
              <a:rPr lang="en-US" sz="2000" dirty="0" smtClean="0"/>
              <a:t> </a:t>
            </a:r>
            <a:r>
              <a:rPr lang="en-US" sz="2000" dirty="0" err="1" smtClean="0"/>
              <a:t>thông</a:t>
            </a:r>
            <a:r>
              <a:rPr lang="en-US" sz="2000" dirty="0" smtClean="0"/>
              <a:t> tin header.</a:t>
            </a:r>
            <a:endParaRPr lang="en-US" sz="2000" dirty="0" smtClean="0"/>
          </a:p>
          <a:p>
            <a:pPr lvl="0">
              <a:buFont typeface="Wingdings" panose="05000000000000000000" pitchFamily="2" charset="2"/>
              <a:buChar char="Ø"/>
            </a:pPr>
            <a:r>
              <a:rPr lang="en-US" sz="2000" dirty="0" smtClean="0"/>
              <a:t>Body: </a:t>
            </a:r>
            <a:r>
              <a:rPr lang="en-US" sz="2000" dirty="0" err="1" smtClean="0"/>
              <a:t>Phần</a:t>
            </a:r>
            <a:r>
              <a:rPr lang="en-US" sz="2000" dirty="0" smtClean="0"/>
              <a:t> </a:t>
            </a:r>
            <a:r>
              <a:rPr lang="en-US" sz="2000" dirty="0" err="1" smtClean="0"/>
              <a:t>bắt</a:t>
            </a:r>
            <a:r>
              <a:rPr lang="en-US" sz="2000" dirty="0" smtClean="0"/>
              <a:t> </a:t>
            </a:r>
            <a:r>
              <a:rPr lang="en-US" sz="2000" dirty="0" err="1" smtClean="0"/>
              <a:t>buộc</a:t>
            </a:r>
            <a:r>
              <a:rPr lang="en-US" sz="2000" dirty="0" smtClean="0"/>
              <a:t> </a:t>
            </a:r>
            <a:r>
              <a:rPr lang="en-US" sz="2000" dirty="0" err="1" smtClean="0"/>
              <a:t>phải</a:t>
            </a:r>
            <a:r>
              <a:rPr lang="en-US" sz="2000" dirty="0" smtClean="0"/>
              <a:t> </a:t>
            </a:r>
            <a:r>
              <a:rPr lang="en-US" sz="2000" dirty="0" err="1" smtClean="0"/>
              <a:t>có</a:t>
            </a:r>
            <a:r>
              <a:rPr lang="en-US" sz="2000" dirty="0" smtClean="0"/>
              <a:t>, </a:t>
            </a:r>
            <a:r>
              <a:rPr lang="en-US" sz="2000" dirty="0" err="1" smtClean="0"/>
              <a:t>chứa</a:t>
            </a:r>
            <a:r>
              <a:rPr lang="en-US" sz="2000" dirty="0" smtClean="0"/>
              <a:t> </a:t>
            </a:r>
            <a:r>
              <a:rPr lang="en-US" sz="2000" dirty="0" err="1" smtClean="0"/>
              <a:t>thông</a:t>
            </a:r>
            <a:r>
              <a:rPr lang="en-US" sz="2000" dirty="0" smtClean="0"/>
              <a:t> tin </a:t>
            </a:r>
            <a:r>
              <a:rPr lang="en-US" sz="2000" dirty="0" err="1" smtClean="0"/>
              <a:t>gọi</a:t>
            </a:r>
            <a:r>
              <a:rPr lang="en-US" sz="2000" dirty="0" smtClean="0"/>
              <a:t> &amp; </a:t>
            </a:r>
            <a:r>
              <a:rPr lang="en-US" sz="2000" dirty="0" err="1" smtClean="0"/>
              <a:t>hồi</a:t>
            </a:r>
            <a:r>
              <a:rPr lang="en-US" sz="2000" dirty="0" smtClean="0"/>
              <a:t> </a:t>
            </a:r>
            <a:r>
              <a:rPr lang="en-US" sz="2000" dirty="0" err="1" smtClean="0"/>
              <a:t>đáp</a:t>
            </a:r>
            <a:r>
              <a:rPr lang="en-US" sz="2000" dirty="0" smtClean="0"/>
              <a:t>.</a:t>
            </a:r>
            <a:endParaRPr lang="en-US" sz="2000" dirty="0" smtClean="0"/>
          </a:p>
          <a:p>
            <a:pPr lvl="0">
              <a:buFont typeface="Wingdings" panose="05000000000000000000" pitchFamily="2" charset="2"/>
              <a:buChar char="Ø"/>
            </a:pPr>
            <a:r>
              <a:rPr lang="en-US" sz="2000" dirty="0" smtClean="0"/>
              <a:t>Fault: </a:t>
            </a:r>
            <a:r>
              <a:rPr lang="en-US" sz="2000" dirty="0" err="1" smtClean="0"/>
              <a:t>chứa</a:t>
            </a:r>
            <a:r>
              <a:rPr lang="en-US" sz="2000" dirty="0" smtClean="0"/>
              <a:t> </a:t>
            </a:r>
            <a:r>
              <a:rPr lang="en-US" sz="2000" dirty="0" err="1" smtClean="0"/>
              <a:t>thông</a:t>
            </a:r>
            <a:r>
              <a:rPr lang="en-US" sz="2000" dirty="0" smtClean="0"/>
              <a:t> tin </a:t>
            </a:r>
            <a:r>
              <a:rPr lang="en-US" sz="2000" dirty="0" err="1" smtClean="0"/>
              <a:t>trạng</a:t>
            </a:r>
            <a:r>
              <a:rPr lang="en-US" sz="2000" dirty="0" smtClean="0"/>
              <a:t> </a:t>
            </a:r>
            <a:r>
              <a:rPr lang="en-US" sz="2000" dirty="0" err="1" smtClean="0"/>
              <a:t>thái</a:t>
            </a:r>
            <a:r>
              <a:rPr lang="en-US" sz="2000" dirty="0" smtClean="0"/>
              <a:t> &amp; </a:t>
            </a:r>
            <a:r>
              <a:rPr lang="en-US" sz="2000" dirty="0" err="1" smtClean="0"/>
              <a:t>lỗi</a:t>
            </a:r>
            <a:r>
              <a:rPr lang="en-US" sz="2000" dirty="0" smtClean="0"/>
              <a:t>.  </a:t>
            </a:r>
            <a:endParaRPr lang="en-US" sz="2000" dirty="0" smtClean="0"/>
          </a:p>
          <a:p>
            <a:pPr lvl="0">
              <a:buNone/>
            </a:pPr>
            <a:r>
              <a:rPr lang="en-US" sz="2000" dirty="0" smtClean="0"/>
              <a:t>	SOAP </a:t>
            </a:r>
            <a:r>
              <a:rPr lang="en-US" sz="2000" dirty="0" err="1" smtClean="0"/>
              <a:t>hỗ</a:t>
            </a:r>
            <a:r>
              <a:rPr lang="en-US" sz="2000" dirty="0" smtClean="0"/>
              <a:t> </a:t>
            </a:r>
            <a:r>
              <a:rPr lang="en-US" sz="2000" dirty="0" err="1" smtClean="0"/>
              <a:t>trợ</a:t>
            </a:r>
            <a:r>
              <a:rPr lang="en-US" sz="2000" dirty="0" smtClean="0"/>
              <a:t> </a:t>
            </a:r>
            <a:r>
              <a:rPr lang="en-US" sz="2000" dirty="0" err="1" smtClean="0"/>
              <a:t>hai</a:t>
            </a:r>
            <a:r>
              <a:rPr lang="en-US" sz="2000" dirty="0" smtClean="0"/>
              <a:t> </a:t>
            </a:r>
            <a:r>
              <a:rPr lang="en-US" sz="2000" dirty="0" err="1" smtClean="0"/>
              <a:t>kiểu</a:t>
            </a:r>
            <a:r>
              <a:rPr lang="en-US" sz="2000" dirty="0" smtClean="0"/>
              <a:t> </a:t>
            </a:r>
            <a:r>
              <a:rPr lang="en-US" sz="2000" dirty="0" err="1" smtClean="0"/>
              <a:t>truyền</a:t>
            </a:r>
            <a:r>
              <a:rPr lang="en-US" sz="2000" dirty="0" smtClean="0"/>
              <a:t> </a:t>
            </a:r>
            <a:r>
              <a:rPr lang="en-US" sz="2000" dirty="0" err="1" smtClean="0"/>
              <a:t>thông</a:t>
            </a:r>
            <a:r>
              <a:rPr lang="en-US" sz="2000" dirty="0" smtClean="0"/>
              <a:t> </a:t>
            </a:r>
            <a:r>
              <a:rPr lang="en-US" sz="2000" dirty="0" err="1" smtClean="0"/>
              <a:t>khác</a:t>
            </a:r>
            <a:r>
              <a:rPr lang="en-US" sz="2000" dirty="0" smtClean="0"/>
              <a:t> </a:t>
            </a:r>
            <a:r>
              <a:rPr lang="en-US" sz="2000" dirty="0" err="1" smtClean="0"/>
              <a:t>nhau</a:t>
            </a:r>
            <a:r>
              <a:rPr lang="en-US" sz="2000" dirty="0" smtClean="0"/>
              <a:t> :</a:t>
            </a:r>
            <a:endParaRPr lang="en-US" sz="2000" dirty="0" smtClean="0"/>
          </a:p>
          <a:p>
            <a:pPr lvl="0">
              <a:buFont typeface="Wingdings" panose="05000000000000000000" pitchFamily="2" charset="2"/>
              <a:buChar char="Ø"/>
            </a:pPr>
            <a:r>
              <a:rPr lang="en-US" sz="2000" dirty="0" smtClean="0"/>
              <a:t>Remote procedure call (RPC)</a:t>
            </a:r>
            <a:r>
              <a:rPr lang="en-US" sz="2000" dirty="0" err="1" smtClean="0"/>
              <a:t>được</a:t>
            </a:r>
            <a:r>
              <a:rPr lang="en-US" sz="2000" dirty="0" smtClean="0"/>
              <a:t> </a:t>
            </a:r>
            <a:r>
              <a:rPr lang="en-US" sz="2000" dirty="0" err="1" smtClean="0"/>
              <a:t>khai</a:t>
            </a:r>
            <a:r>
              <a:rPr lang="en-US" sz="2000" dirty="0" smtClean="0"/>
              <a:t> </a:t>
            </a:r>
            <a:r>
              <a:rPr lang="en-US" sz="2000" dirty="0" err="1" smtClean="0"/>
              <a:t>thác</a:t>
            </a:r>
            <a:r>
              <a:rPr lang="en-US" sz="2000" dirty="0" smtClean="0"/>
              <a:t> </a:t>
            </a:r>
            <a:r>
              <a:rPr lang="en-US" sz="2000" dirty="0" err="1" smtClean="0"/>
              <a:t>bởi</a:t>
            </a:r>
            <a:r>
              <a:rPr lang="en-US" sz="2000" dirty="0" smtClean="0"/>
              <a:t> </a:t>
            </a:r>
            <a:r>
              <a:rPr lang="en-US" sz="2000" dirty="0" err="1" smtClean="0"/>
              <a:t>nhiều</a:t>
            </a:r>
            <a:r>
              <a:rPr lang="en-US" sz="2000" dirty="0" smtClean="0"/>
              <a:t> web service </a:t>
            </a:r>
            <a:r>
              <a:rPr lang="en-US" sz="2000" dirty="0" err="1" smtClean="0"/>
              <a:t>và</a:t>
            </a:r>
            <a:r>
              <a:rPr lang="en-US" sz="2000" dirty="0" smtClean="0"/>
              <a:t> </a:t>
            </a:r>
            <a:r>
              <a:rPr lang="en-US" sz="2000" dirty="0" err="1" smtClean="0"/>
              <a:t>có</a:t>
            </a:r>
            <a:r>
              <a:rPr lang="en-US" sz="2000" dirty="0" smtClean="0"/>
              <a:t> </a:t>
            </a:r>
            <a:r>
              <a:rPr lang="en-US" sz="2000" dirty="0" err="1" smtClean="0"/>
              <a:t>nhiều</a:t>
            </a:r>
            <a:r>
              <a:rPr lang="en-US" sz="2000" dirty="0" smtClean="0"/>
              <a:t> </a:t>
            </a:r>
            <a:r>
              <a:rPr lang="en-US" sz="2000" dirty="0" err="1" smtClean="0"/>
              <a:t>trợ</a:t>
            </a:r>
            <a:r>
              <a:rPr lang="en-US" sz="2000" dirty="0" smtClean="0"/>
              <a:t> </a:t>
            </a:r>
            <a:r>
              <a:rPr lang="en-US" sz="2000" dirty="0" err="1" smtClean="0"/>
              <a:t>giúp</a:t>
            </a:r>
            <a:r>
              <a:rPr lang="en-US" sz="2000" dirty="0" smtClean="0"/>
              <a:t>.</a:t>
            </a:r>
            <a:endParaRPr lang="en-US" sz="2000" dirty="0" smtClean="0"/>
          </a:p>
          <a:p>
            <a:pPr lvl="0">
              <a:buFont typeface="Wingdings" panose="05000000000000000000" pitchFamily="2" charset="2"/>
              <a:buChar char="Ø"/>
            </a:pPr>
            <a:r>
              <a:rPr lang="en-US" sz="2000" dirty="0" smtClean="0"/>
              <a:t>Document: </a:t>
            </a:r>
            <a:r>
              <a:rPr lang="en-US" sz="2000" dirty="0" err="1" smtClean="0"/>
              <a:t>được</a:t>
            </a:r>
            <a:r>
              <a:rPr lang="en-US" sz="2000" dirty="0" smtClean="0"/>
              <a:t> </a:t>
            </a:r>
            <a:r>
              <a:rPr lang="en-US" sz="2000" dirty="0" err="1" smtClean="0"/>
              <a:t>biết</a:t>
            </a:r>
            <a:r>
              <a:rPr lang="en-US" sz="2000" dirty="0" smtClean="0"/>
              <a:t> </a:t>
            </a:r>
            <a:r>
              <a:rPr lang="en-US" sz="2000" dirty="0" err="1" smtClean="0"/>
              <a:t>như</a:t>
            </a:r>
            <a:r>
              <a:rPr lang="en-US" sz="2000" dirty="0" smtClean="0"/>
              <a:t> </a:t>
            </a:r>
            <a:r>
              <a:rPr lang="en-US" sz="2000" dirty="0" err="1" smtClean="0"/>
              <a:t>kiểu</a:t>
            </a:r>
            <a:r>
              <a:rPr lang="en-US" sz="2000" dirty="0" smtClean="0"/>
              <a:t> </a:t>
            </a:r>
            <a:r>
              <a:rPr lang="en-US" sz="2000" dirty="0" err="1" smtClean="0"/>
              <a:t>hướng</a:t>
            </a:r>
            <a:r>
              <a:rPr lang="en-US" sz="2000" dirty="0" smtClean="0"/>
              <a:t> message. </a:t>
            </a:r>
            <a:r>
              <a:rPr lang="en-US" sz="2000" dirty="0" err="1" smtClean="0"/>
              <a:t>Định</a:t>
            </a:r>
            <a:r>
              <a:rPr lang="en-US" sz="2000" dirty="0" smtClean="0"/>
              <a:t> </a:t>
            </a:r>
            <a:r>
              <a:rPr lang="en-US" sz="2000" dirty="0" err="1" smtClean="0"/>
              <a:t>dạng</a:t>
            </a:r>
            <a:r>
              <a:rPr lang="en-US" sz="2000" dirty="0" smtClean="0"/>
              <a:t> </a:t>
            </a:r>
            <a:r>
              <a:rPr lang="en-US" sz="2000" dirty="0" err="1" smtClean="0"/>
              <a:t>thông</a:t>
            </a:r>
            <a:r>
              <a:rPr lang="en-US" sz="2000" dirty="0" smtClean="0"/>
              <a:t> </a:t>
            </a:r>
            <a:r>
              <a:rPr lang="en-US" sz="2000" dirty="0" err="1" smtClean="0"/>
              <a:t>điệp</a:t>
            </a:r>
            <a:r>
              <a:rPr lang="en-US" sz="2000" dirty="0" smtClean="0"/>
              <a:t>, </a:t>
            </a:r>
            <a:r>
              <a:rPr lang="en-US" sz="2000" dirty="0" err="1" smtClean="0"/>
              <a:t>tham</a:t>
            </a:r>
            <a:r>
              <a:rPr lang="en-US" sz="2000" dirty="0" smtClean="0"/>
              <a:t> </a:t>
            </a:r>
            <a:r>
              <a:rPr lang="en-US" sz="2000" dirty="0" err="1" smtClean="0"/>
              <a:t>số</a:t>
            </a:r>
            <a:r>
              <a:rPr lang="en-US" sz="2000" dirty="0" smtClean="0"/>
              <a:t>, </a:t>
            </a:r>
            <a:r>
              <a:rPr lang="en-US" sz="2000" dirty="0" err="1" smtClean="0"/>
              <a:t>và</a:t>
            </a:r>
            <a:r>
              <a:rPr lang="en-US" sz="2000" dirty="0" smtClean="0"/>
              <a:t> </a:t>
            </a:r>
            <a:r>
              <a:rPr lang="en-US" sz="2000" dirty="0" err="1" smtClean="0"/>
              <a:t>lời</a:t>
            </a:r>
            <a:r>
              <a:rPr lang="en-US" sz="2000" dirty="0" smtClean="0"/>
              <a:t> </a:t>
            </a:r>
            <a:r>
              <a:rPr lang="en-US" sz="2000" dirty="0" err="1" smtClean="0"/>
              <a:t>gọi</a:t>
            </a:r>
            <a:r>
              <a:rPr lang="en-US" sz="2000" dirty="0" smtClean="0"/>
              <a:t> </a:t>
            </a:r>
            <a:r>
              <a:rPr lang="en-US" sz="2000" dirty="0" err="1" smtClean="0"/>
              <a:t>đến</a:t>
            </a:r>
            <a:r>
              <a:rPr lang="en-US" sz="2000" dirty="0" smtClean="0"/>
              <a:t> RPC </a:t>
            </a:r>
            <a:r>
              <a:rPr lang="en-US" sz="2000" dirty="0" err="1" smtClean="0"/>
              <a:t>và</a:t>
            </a:r>
            <a:r>
              <a:rPr lang="en-US" sz="2000" dirty="0" smtClean="0"/>
              <a:t> document </a:t>
            </a:r>
            <a:r>
              <a:rPr lang="en-US" sz="2000" dirty="0" err="1" smtClean="0"/>
              <a:t>là</a:t>
            </a:r>
            <a:r>
              <a:rPr lang="en-US" sz="2000" dirty="0" smtClean="0"/>
              <a:t> </a:t>
            </a:r>
            <a:r>
              <a:rPr lang="en-US" sz="2000" dirty="0" err="1" smtClean="0"/>
              <a:t>khác</a:t>
            </a:r>
            <a:r>
              <a:rPr lang="en-US" sz="2000" dirty="0" smtClean="0"/>
              <a:t> </a:t>
            </a:r>
            <a:r>
              <a:rPr lang="en-US" sz="2000" dirty="0" err="1" smtClean="0"/>
              <a:t>nhau</a:t>
            </a:r>
            <a:r>
              <a:rPr lang="en-US" sz="2000" dirty="0" smtClean="0"/>
              <a:t>. </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err="1" smtClean="0">
                <a:solidFill>
                  <a:srgbClr val="FF0000"/>
                </a:solidFill>
              </a:rPr>
              <a:t>Ngôn</a:t>
            </a:r>
            <a:r>
              <a:rPr lang="en-US" b="1" dirty="0" smtClean="0">
                <a:solidFill>
                  <a:srgbClr val="FF0000"/>
                </a:solidFill>
              </a:rPr>
              <a:t> </a:t>
            </a:r>
            <a:r>
              <a:rPr lang="en-US" b="1" dirty="0" err="1" smtClean="0">
                <a:solidFill>
                  <a:srgbClr val="FF0000"/>
                </a:solidFill>
              </a:rPr>
              <a:t>ngữ</a:t>
            </a:r>
            <a:r>
              <a:rPr lang="en-US" b="1" dirty="0" smtClean="0">
                <a:solidFill>
                  <a:srgbClr val="FF0000"/>
                </a:solidFill>
              </a:rPr>
              <a:t> </a:t>
            </a:r>
            <a:r>
              <a:rPr lang="en-US" b="1" dirty="0" err="1" smtClean="0">
                <a:solidFill>
                  <a:srgbClr val="FF0000"/>
                </a:solidFill>
              </a:rPr>
              <a:t>mô</a:t>
            </a:r>
            <a:r>
              <a:rPr lang="en-US" b="1" dirty="0" smtClean="0">
                <a:solidFill>
                  <a:srgbClr val="FF0000"/>
                </a:solidFill>
              </a:rPr>
              <a:t> </a:t>
            </a:r>
            <a:r>
              <a:rPr lang="en-US" b="1" dirty="0" err="1" smtClean="0">
                <a:solidFill>
                  <a:srgbClr val="FF0000"/>
                </a:solidFill>
              </a:rPr>
              <a:t>tả</a:t>
            </a:r>
            <a:r>
              <a:rPr lang="en-US" b="1" dirty="0" smtClean="0">
                <a:solidFill>
                  <a:srgbClr val="FF0000"/>
                </a:solidFill>
              </a:rPr>
              <a:t> </a:t>
            </a:r>
            <a:r>
              <a:rPr lang="en-US" b="1" dirty="0" err="1" smtClean="0">
                <a:solidFill>
                  <a:srgbClr val="FF0000"/>
                </a:solidFill>
              </a:rPr>
              <a:t>dịch</a:t>
            </a:r>
            <a:r>
              <a:rPr lang="en-US" b="1" dirty="0" smtClean="0">
                <a:solidFill>
                  <a:srgbClr val="FF0000"/>
                </a:solidFill>
              </a:rPr>
              <a:t> </a:t>
            </a:r>
            <a:r>
              <a:rPr lang="en-US" b="1" dirty="0" err="1" smtClean="0">
                <a:solidFill>
                  <a:srgbClr val="FF0000"/>
                </a:solidFill>
              </a:rPr>
              <a:t>vụ</a:t>
            </a:r>
            <a:r>
              <a:rPr lang="en-US" b="1" dirty="0" smtClean="0">
                <a:solidFill>
                  <a:srgbClr val="FF0000"/>
                </a:solidFill>
              </a:rPr>
              <a:t> web WSDL (Web Services Description Language)</a:t>
            </a:r>
            <a:endParaRPr lang="en-US" dirty="0">
              <a:solidFill>
                <a:srgbClr val="FF0000"/>
              </a:solidFill>
            </a:endParaRPr>
          </a:p>
        </p:txBody>
      </p:sp>
      <p:sp>
        <p:nvSpPr>
          <p:cNvPr id="3" name="Content Placeholder 2"/>
          <p:cNvSpPr>
            <a:spLocks noGrp="1"/>
          </p:cNvSpPr>
          <p:nvPr>
            <p:ph idx="1"/>
          </p:nvPr>
        </p:nvSpPr>
        <p:spPr>
          <a:xfrm>
            <a:off x="457200" y="1371600"/>
            <a:ext cx="8229600" cy="4525963"/>
          </a:xfrm>
        </p:spPr>
        <p:txBody>
          <a:bodyPr>
            <a:normAutofit/>
          </a:bodyPr>
          <a:lstStyle/>
          <a:p>
            <a:pPr indent="1905">
              <a:buNone/>
            </a:pPr>
            <a:r>
              <a:rPr lang="en-US" sz="2200" dirty="0" err="1" smtClean="0"/>
              <a:t>Ngôn</a:t>
            </a:r>
            <a:r>
              <a:rPr lang="en-US" sz="2200" dirty="0" smtClean="0"/>
              <a:t> </a:t>
            </a:r>
            <a:r>
              <a:rPr lang="en-US" sz="2200" dirty="0" err="1" smtClean="0"/>
              <a:t>ngữ</a:t>
            </a:r>
            <a:r>
              <a:rPr lang="en-US" sz="2200" dirty="0" smtClean="0"/>
              <a:t> </a:t>
            </a:r>
            <a:r>
              <a:rPr lang="en-US" sz="2200" dirty="0" err="1" smtClean="0"/>
              <a:t>mô</a:t>
            </a:r>
            <a:r>
              <a:rPr lang="en-US" sz="2200" dirty="0" smtClean="0"/>
              <a:t> </a:t>
            </a:r>
            <a:r>
              <a:rPr lang="en-US" sz="2200" dirty="0" err="1" smtClean="0"/>
              <a:t>tả</a:t>
            </a:r>
            <a:r>
              <a:rPr lang="en-US" sz="2200" dirty="0" smtClean="0"/>
              <a:t> </a:t>
            </a:r>
            <a:r>
              <a:rPr lang="en-US" sz="2200" dirty="0" err="1" smtClean="0"/>
              <a:t>giao</a:t>
            </a:r>
            <a:r>
              <a:rPr lang="en-US" sz="2200" dirty="0" smtClean="0"/>
              <a:t> </a:t>
            </a:r>
            <a:r>
              <a:rPr lang="en-US" sz="2200" dirty="0" err="1" smtClean="0"/>
              <a:t>tiếp</a:t>
            </a:r>
            <a:r>
              <a:rPr lang="en-US" sz="2200" dirty="0" smtClean="0"/>
              <a:t> </a:t>
            </a:r>
            <a:r>
              <a:rPr lang="en-US" sz="2200" dirty="0" err="1" smtClean="0"/>
              <a:t>và</a:t>
            </a:r>
            <a:r>
              <a:rPr lang="en-US" sz="2200" dirty="0" smtClean="0"/>
              <a:t> </a:t>
            </a:r>
            <a:r>
              <a:rPr lang="en-US" sz="2200" dirty="0" err="1" smtClean="0"/>
              <a:t>thực</a:t>
            </a:r>
            <a:r>
              <a:rPr lang="en-US" sz="2200" dirty="0" smtClean="0"/>
              <a:t> </a:t>
            </a:r>
            <a:r>
              <a:rPr lang="en-US" sz="2200" dirty="0" err="1" smtClean="0"/>
              <a:t>thi</a:t>
            </a:r>
            <a:r>
              <a:rPr lang="en-US" sz="2200" dirty="0" smtClean="0"/>
              <a:t> </a:t>
            </a:r>
            <a:r>
              <a:rPr lang="en-US" sz="2200" dirty="0" err="1" smtClean="0"/>
              <a:t>dựa</a:t>
            </a:r>
            <a:r>
              <a:rPr lang="en-US" sz="2200" dirty="0" smtClean="0"/>
              <a:t> </a:t>
            </a:r>
            <a:r>
              <a:rPr lang="en-US" sz="2200" dirty="0" err="1" smtClean="0"/>
              <a:t>trên</a:t>
            </a:r>
            <a:r>
              <a:rPr lang="en-US" sz="2200" dirty="0" smtClean="0"/>
              <a:t> XML </a:t>
            </a:r>
            <a:r>
              <a:rPr lang="en-US" sz="2200" dirty="0" err="1" smtClean="0"/>
              <a:t>dùng</a:t>
            </a:r>
            <a:r>
              <a:rPr lang="en-US" sz="2200" dirty="0" smtClean="0"/>
              <a:t> </a:t>
            </a:r>
            <a:r>
              <a:rPr lang="en-US" sz="2200" dirty="0" err="1" smtClean="0"/>
              <a:t>để</a:t>
            </a:r>
            <a:r>
              <a:rPr lang="en-US" sz="2200" dirty="0" smtClean="0"/>
              <a:t> </a:t>
            </a:r>
            <a:r>
              <a:rPr lang="en-US" sz="2200" dirty="0" err="1" smtClean="0"/>
              <a:t>mô</a:t>
            </a:r>
            <a:r>
              <a:rPr lang="en-US" sz="2200" dirty="0" smtClean="0"/>
              <a:t> </a:t>
            </a:r>
            <a:r>
              <a:rPr lang="en-US" sz="2200" dirty="0" err="1" smtClean="0"/>
              <a:t>tả</a:t>
            </a:r>
            <a:r>
              <a:rPr lang="en-US" sz="2200" dirty="0" smtClean="0"/>
              <a:t> </a:t>
            </a:r>
            <a:r>
              <a:rPr lang="en-US" sz="2200" dirty="0" err="1" smtClean="0"/>
              <a:t>và</a:t>
            </a:r>
            <a:r>
              <a:rPr lang="en-US" sz="2200" dirty="0" smtClean="0"/>
              <a:t> </a:t>
            </a:r>
            <a:r>
              <a:rPr lang="en-US" sz="2200" dirty="0" err="1" smtClean="0"/>
              <a:t>định</a:t>
            </a:r>
            <a:r>
              <a:rPr lang="en-US" sz="2200" dirty="0" smtClean="0"/>
              <a:t> </a:t>
            </a:r>
            <a:r>
              <a:rPr lang="en-US" sz="2200" dirty="0" err="1" smtClean="0"/>
              <a:t>vị</a:t>
            </a:r>
            <a:r>
              <a:rPr lang="en-US" sz="2200" dirty="0" smtClean="0"/>
              <a:t> </a:t>
            </a:r>
            <a:r>
              <a:rPr lang="en-US" sz="2200" dirty="0" err="1" smtClean="0"/>
              <a:t>dịch</a:t>
            </a:r>
            <a:r>
              <a:rPr lang="en-US" sz="2200" dirty="0" smtClean="0"/>
              <a:t> </a:t>
            </a:r>
            <a:r>
              <a:rPr lang="en-US" sz="2200" dirty="0" err="1" smtClean="0"/>
              <a:t>vụ</a:t>
            </a:r>
            <a:r>
              <a:rPr lang="en-US" sz="2200" dirty="0" smtClean="0"/>
              <a:t> web, </a:t>
            </a:r>
            <a:r>
              <a:rPr lang="en-US" sz="2200" dirty="0" err="1" smtClean="0"/>
              <a:t>cho</a:t>
            </a:r>
            <a:r>
              <a:rPr lang="en-US" sz="2200" dirty="0" smtClean="0"/>
              <a:t> </a:t>
            </a:r>
            <a:r>
              <a:rPr lang="en-US" sz="2200" dirty="0" err="1" smtClean="0"/>
              <a:t>biết</a:t>
            </a:r>
            <a:r>
              <a:rPr lang="en-US" sz="2200" dirty="0" smtClean="0"/>
              <a:t> WS </a:t>
            </a:r>
            <a:r>
              <a:rPr lang="en-US" sz="2200" dirty="0" err="1" smtClean="0"/>
              <a:t>này</a:t>
            </a:r>
            <a:r>
              <a:rPr lang="en-US" sz="2200" dirty="0" smtClean="0"/>
              <a:t> </a:t>
            </a:r>
            <a:r>
              <a:rPr lang="en-US" sz="2200" dirty="0" err="1" smtClean="0"/>
              <a:t>cung</a:t>
            </a:r>
            <a:r>
              <a:rPr lang="en-US" sz="2200" dirty="0" smtClean="0"/>
              <a:t> </a:t>
            </a:r>
            <a:r>
              <a:rPr lang="en-US" sz="2200" dirty="0" err="1" smtClean="0"/>
              <a:t>cấp</a:t>
            </a:r>
            <a:r>
              <a:rPr lang="en-US" sz="2200" dirty="0" smtClean="0"/>
              <a:t> </a:t>
            </a:r>
            <a:r>
              <a:rPr lang="en-US" sz="2200" dirty="0" err="1" smtClean="0"/>
              <a:t>chức</a:t>
            </a:r>
            <a:r>
              <a:rPr lang="en-US" sz="2200" dirty="0" smtClean="0"/>
              <a:t> </a:t>
            </a:r>
            <a:r>
              <a:rPr lang="en-US" sz="2200" dirty="0" err="1" smtClean="0"/>
              <a:t>năng</a:t>
            </a:r>
            <a:r>
              <a:rPr lang="en-US" sz="2200" dirty="0" smtClean="0"/>
              <a:t> </a:t>
            </a:r>
            <a:r>
              <a:rPr lang="en-US" sz="2200" dirty="0" err="1" smtClean="0"/>
              <a:t>gì</a:t>
            </a:r>
            <a:r>
              <a:rPr lang="en-US" sz="2200" dirty="0" smtClean="0"/>
              <a:t>, </a:t>
            </a:r>
            <a:r>
              <a:rPr lang="en-US" sz="2200" dirty="0" err="1" smtClean="0"/>
              <a:t>được</a:t>
            </a:r>
            <a:r>
              <a:rPr lang="en-US" sz="2200" dirty="0" smtClean="0"/>
              <a:t> </a:t>
            </a:r>
            <a:r>
              <a:rPr lang="en-US" sz="2200" dirty="0" err="1" smtClean="0"/>
              <a:t>đặt</a:t>
            </a:r>
            <a:r>
              <a:rPr lang="en-US" sz="2200" dirty="0" smtClean="0"/>
              <a:t> </a:t>
            </a:r>
            <a:r>
              <a:rPr lang="en-US" sz="2200" dirty="0" err="1" smtClean="0"/>
              <a:t>tại</a:t>
            </a:r>
            <a:r>
              <a:rPr lang="en-US" sz="2200" dirty="0" smtClean="0"/>
              <a:t> </a:t>
            </a:r>
            <a:r>
              <a:rPr lang="en-US" sz="2200" dirty="0" err="1" smtClean="0"/>
              <a:t>đâu</a:t>
            </a:r>
            <a:r>
              <a:rPr lang="en-US" sz="2200" dirty="0" smtClean="0"/>
              <a:t>, </a:t>
            </a:r>
            <a:r>
              <a:rPr lang="en-US" sz="2200" dirty="0" err="1" smtClean="0"/>
              <a:t>cách</a:t>
            </a:r>
            <a:r>
              <a:rPr lang="en-US" sz="2200" dirty="0" smtClean="0"/>
              <a:t> </a:t>
            </a:r>
            <a:r>
              <a:rPr lang="en-US" sz="2200" dirty="0" err="1" smtClean="0"/>
              <a:t>truy</a:t>
            </a:r>
            <a:r>
              <a:rPr lang="en-US" sz="2200" dirty="0" smtClean="0"/>
              <a:t> </a:t>
            </a:r>
            <a:r>
              <a:rPr lang="en-US" sz="2200" dirty="0" err="1" smtClean="0"/>
              <a:t>nhập</a:t>
            </a:r>
            <a:r>
              <a:rPr lang="en-US" sz="2200" dirty="0" smtClean="0"/>
              <a:t> </a:t>
            </a:r>
            <a:r>
              <a:rPr lang="en-US" sz="2200" dirty="0" err="1" smtClean="0"/>
              <a:t>và</a:t>
            </a:r>
            <a:r>
              <a:rPr lang="en-US" sz="2200" dirty="0" smtClean="0"/>
              <a:t> </a:t>
            </a:r>
            <a:r>
              <a:rPr lang="en-US" sz="2200" dirty="0" err="1" smtClean="0"/>
              <a:t>gọi</a:t>
            </a:r>
            <a:r>
              <a:rPr lang="en-US" sz="2200" dirty="0" smtClean="0"/>
              <a:t> </a:t>
            </a:r>
            <a:r>
              <a:rPr lang="en-US" sz="2200" dirty="0" err="1" smtClean="0"/>
              <a:t>phương</a:t>
            </a:r>
            <a:r>
              <a:rPr lang="en-US" sz="2200" dirty="0" smtClean="0"/>
              <a:t> </a:t>
            </a:r>
            <a:r>
              <a:rPr lang="en-US" sz="2200" dirty="0" err="1" smtClean="0"/>
              <a:t>thức</a:t>
            </a:r>
            <a:r>
              <a:rPr lang="en-US" sz="2200" dirty="0" smtClean="0"/>
              <a:t> </a:t>
            </a:r>
            <a:r>
              <a:rPr lang="en-US" sz="2200" dirty="0" err="1" smtClean="0"/>
              <a:t>được</a:t>
            </a:r>
            <a:r>
              <a:rPr lang="en-US" sz="2200" dirty="0" smtClean="0"/>
              <a:t> </a:t>
            </a:r>
            <a:r>
              <a:rPr lang="en-US" sz="2200" dirty="0" err="1" smtClean="0"/>
              <a:t>cung</a:t>
            </a:r>
            <a:r>
              <a:rPr lang="en-US" sz="2200" dirty="0" smtClean="0"/>
              <a:t> </a:t>
            </a:r>
            <a:r>
              <a:rPr lang="en-US" sz="2200" dirty="0" err="1" smtClean="0"/>
              <a:t>cấp</a:t>
            </a:r>
            <a:r>
              <a:rPr lang="en-US" sz="2200" dirty="0" smtClean="0"/>
              <a:t> </a:t>
            </a:r>
            <a:r>
              <a:rPr lang="en-US" sz="2200" dirty="0" err="1" smtClean="0"/>
              <a:t>bởi</a:t>
            </a:r>
            <a:r>
              <a:rPr lang="en-US" sz="2200" dirty="0" smtClean="0"/>
              <a:t> </a:t>
            </a:r>
            <a:r>
              <a:rPr lang="en-US" sz="2200" dirty="0" err="1" smtClean="0"/>
              <a:t>nó</a:t>
            </a:r>
            <a:r>
              <a:rPr lang="en-US" sz="2200" dirty="0" smtClean="0"/>
              <a:t>. </a:t>
            </a:r>
            <a:r>
              <a:rPr lang="en-US" sz="2200" dirty="0" err="1" smtClean="0"/>
              <a:t>Cấu</a:t>
            </a:r>
            <a:r>
              <a:rPr lang="en-US" sz="2200" dirty="0" smtClean="0"/>
              <a:t> </a:t>
            </a:r>
            <a:r>
              <a:rPr lang="en-US" sz="2200" dirty="0" err="1" smtClean="0"/>
              <a:t>trúc</a:t>
            </a:r>
            <a:r>
              <a:rPr lang="en-US" sz="2200" dirty="0" smtClean="0"/>
              <a:t> WSDL </a:t>
            </a:r>
            <a:r>
              <a:rPr lang="en-US" sz="2200" dirty="0" err="1" smtClean="0"/>
              <a:t>gồm</a:t>
            </a:r>
            <a:r>
              <a:rPr lang="en-US" sz="2200" dirty="0" smtClean="0"/>
              <a:t> 4 </a:t>
            </a:r>
            <a:r>
              <a:rPr lang="en-US" sz="2200" dirty="0" err="1" smtClean="0"/>
              <a:t>thành</a:t>
            </a:r>
            <a:r>
              <a:rPr lang="en-US" sz="2200" dirty="0" smtClean="0"/>
              <a:t> </a:t>
            </a:r>
            <a:r>
              <a:rPr lang="en-US" sz="2200" dirty="0" err="1" smtClean="0"/>
              <a:t>phần</a:t>
            </a:r>
            <a:r>
              <a:rPr lang="en-US" sz="2200" dirty="0" smtClean="0"/>
              <a:t>:</a:t>
            </a:r>
            <a:endParaRPr lang="en-US" sz="2200" dirty="0" smtClean="0"/>
          </a:p>
          <a:p>
            <a:pPr lvl="0">
              <a:buFont typeface="Wingdings" panose="05000000000000000000" pitchFamily="2" charset="2"/>
              <a:buChar char="Ø"/>
            </a:pPr>
            <a:r>
              <a:rPr lang="en-US" sz="2200" dirty="0" smtClean="0"/>
              <a:t>Type: </a:t>
            </a:r>
            <a:r>
              <a:rPr lang="en-US" sz="2200" dirty="0" err="1" smtClean="0"/>
              <a:t>Định</a:t>
            </a:r>
            <a:r>
              <a:rPr lang="en-US" sz="2200" dirty="0" smtClean="0"/>
              <a:t> </a:t>
            </a:r>
            <a:r>
              <a:rPr lang="en-US" sz="2200" dirty="0" err="1" smtClean="0"/>
              <a:t>nghĩa</a:t>
            </a:r>
            <a:r>
              <a:rPr lang="en-US" sz="2200" dirty="0" smtClean="0"/>
              <a:t> </a:t>
            </a:r>
            <a:r>
              <a:rPr lang="en-US" sz="2200" dirty="0" err="1" smtClean="0"/>
              <a:t>những</a:t>
            </a:r>
            <a:r>
              <a:rPr lang="en-US" sz="2200" dirty="0" smtClean="0"/>
              <a:t> </a:t>
            </a:r>
            <a:r>
              <a:rPr lang="en-US" sz="2200" dirty="0" err="1" smtClean="0"/>
              <a:t>kiểu</a:t>
            </a:r>
            <a:r>
              <a:rPr lang="en-US" sz="2200" dirty="0" smtClean="0"/>
              <a:t> </a:t>
            </a:r>
            <a:r>
              <a:rPr lang="en-US" sz="2200" dirty="0" err="1" smtClean="0"/>
              <a:t>dữ</a:t>
            </a:r>
            <a:r>
              <a:rPr lang="en-US" sz="2200" dirty="0" smtClean="0"/>
              <a:t> </a:t>
            </a:r>
            <a:r>
              <a:rPr lang="en-US" sz="2200" dirty="0" err="1" smtClean="0"/>
              <a:t>liệu</a:t>
            </a:r>
            <a:r>
              <a:rPr lang="en-US" sz="2200" dirty="0" smtClean="0"/>
              <a:t> </a:t>
            </a:r>
            <a:r>
              <a:rPr lang="en-US" sz="2200" dirty="0" err="1" smtClean="0"/>
              <a:t>được</a:t>
            </a:r>
            <a:r>
              <a:rPr lang="en-US" sz="2200" dirty="0" smtClean="0"/>
              <a:t> </a:t>
            </a:r>
            <a:r>
              <a:rPr lang="en-US" sz="2200" dirty="0" err="1" smtClean="0"/>
              <a:t>sử</a:t>
            </a:r>
            <a:r>
              <a:rPr lang="en-US" sz="2200" dirty="0" smtClean="0"/>
              <a:t> </a:t>
            </a:r>
            <a:r>
              <a:rPr lang="en-US" sz="2200" dirty="0" err="1" smtClean="0"/>
              <a:t>dụng</a:t>
            </a:r>
            <a:r>
              <a:rPr lang="en-US" sz="2200" dirty="0" smtClean="0"/>
              <a:t> </a:t>
            </a:r>
            <a:r>
              <a:rPr lang="en-US" sz="2200" dirty="0" err="1" smtClean="0"/>
              <a:t>bởi</a:t>
            </a:r>
            <a:r>
              <a:rPr lang="en-US" sz="2200" dirty="0" smtClean="0"/>
              <a:t> </a:t>
            </a:r>
            <a:r>
              <a:rPr lang="en-US" sz="2200" dirty="0" err="1" smtClean="0"/>
              <a:t>WebService</a:t>
            </a:r>
            <a:r>
              <a:rPr lang="en-US" sz="2200" dirty="0" smtClean="0"/>
              <a:t>.</a:t>
            </a:r>
            <a:endParaRPr lang="en-US" sz="2200" dirty="0" smtClean="0"/>
          </a:p>
          <a:p>
            <a:pPr lvl="0">
              <a:buFont typeface="Wingdings" panose="05000000000000000000" pitchFamily="2" charset="2"/>
              <a:buChar char="Ø"/>
            </a:pPr>
            <a:r>
              <a:rPr lang="en-US" sz="2200" dirty="0" smtClean="0"/>
              <a:t>Message: </a:t>
            </a:r>
            <a:r>
              <a:rPr lang="en-US" sz="2200" dirty="0" err="1" smtClean="0"/>
              <a:t>Định</a:t>
            </a:r>
            <a:r>
              <a:rPr lang="en-US" sz="2200" dirty="0" smtClean="0"/>
              <a:t> </a:t>
            </a:r>
            <a:r>
              <a:rPr lang="en-US" sz="2200" dirty="0" err="1" smtClean="0"/>
              <a:t>nghĩa</a:t>
            </a:r>
            <a:r>
              <a:rPr lang="en-US" sz="2200" dirty="0" smtClean="0"/>
              <a:t> </a:t>
            </a:r>
            <a:r>
              <a:rPr lang="en-US" sz="2200" dirty="0" err="1" smtClean="0"/>
              <a:t>thành</a:t>
            </a:r>
            <a:r>
              <a:rPr lang="en-US" sz="2200" dirty="0" smtClean="0"/>
              <a:t> </a:t>
            </a:r>
            <a:r>
              <a:rPr lang="en-US" sz="2200" dirty="0" err="1" smtClean="0"/>
              <a:t>phần</a:t>
            </a:r>
            <a:r>
              <a:rPr lang="en-US" sz="2200" dirty="0" smtClean="0"/>
              <a:t> </a:t>
            </a:r>
            <a:r>
              <a:rPr lang="en-US" sz="2200" dirty="0" err="1" smtClean="0"/>
              <a:t>dữ</a:t>
            </a:r>
            <a:r>
              <a:rPr lang="en-US" sz="2200" dirty="0" smtClean="0"/>
              <a:t> </a:t>
            </a:r>
            <a:r>
              <a:rPr lang="en-US" sz="2200" dirty="0" err="1" smtClean="0"/>
              <a:t>liệu</a:t>
            </a:r>
            <a:r>
              <a:rPr lang="en-US" sz="2200" dirty="0" smtClean="0"/>
              <a:t> </a:t>
            </a:r>
            <a:r>
              <a:rPr lang="en-US" sz="2200" dirty="0" err="1" smtClean="0"/>
              <a:t>của</a:t>
            </a:r>
            <a:r>
              <a:rPr lang="en-US" sz="2200" dirty="0" smtClean="0"/>
              <a:t> </a:t>
            </a:r>
            <a:r>
              <a:rPr lang="en-US" sz="2200" dirty="0" err="1" smtClean="0"/>
              <a:t>một</a:t>
            </a:r>
            <a:r>
              <a:rPr lang="en-US" sz="2200" dirty="0" smtClean="0"/>
              <a:t> </a:t>
            </a:r>
            <a:r>
              <a:rPr lang="en-US" sz="2200" dirty="0" err="1" smtClean="0"/>
              <a:t>phương</a:t>
            </a:r>
            <a:r>
              <a:rPr lang="en-US" sz="2200" dirty="0" smtClean="0"/>
              <a:t> </a:t>
            </a:r>
            <a:r>
              <a:rPr lang="en-US" sz="2200" dirty="0" err="1" smtClean="0"/>
              <a:t>thức</a:t>
            </a:r>
            <a:endParaRPr lang="en-US" sz="2200" dirty="0" smtClean="0"/>
          </a:p>
          <a:p>
            <a:pPr lvl="0">
              <a:buFont typeface="Wingdings" panose="05000000000000000000" pitchFamily="2" charset="2"/>
              <a:buChar char="Ø"/>
            </a:pPr>
            <a:r>
              <a:rPr lang="en-US" sz="2200" dirty="0" err="1" smtClean="0"/>
              <a:t>PortType</a:t>
            </a:r>
            <a:r>
              <a:rPr lang="en-US" sz="2200" dirty="0" smtClean="0"/>
              <a:t>: </a:t>
            </a:r>
            <a:r>
              <a:rPr lang="en-US" sz="2200" dirty="0" err="1" smtClean="0"/>
              <a:t>là</a:t>
            </a:r>
            <a:r>
              <a:rPr lang="en-US" sz="2200" dirty="0" smtClean="0"/>
              <a:t> </a:t>
            </a:r>
            <a:r>
              <a:rPr lang="en-US" sz="2200" dirty="0" err="1" smtClean="0"/>
              <a:t>thành</a:t>
            </a:r>
            <a:r>
              <a:rPr lang="en-US" sz="2200" dirty="0" smtClean="0"/>
              <a:t> </a:t>
            </a:r>
            <a:r>
              <a:rPr lang="en-US" sz="2200" dirty="0" err="1" smtClean="0"/>
              <a:t>phần</a:t>
            </a:r>
            <a:r>
              <a:rPr lang="en-US" sz="2200" dirty="0" smtClean="0"/>
              <a:t> </a:t>
            </a:r>
            <a:r>
              <a:rPr lang="en-US" sz="2200" dirty="0" err="1" smtClean="0"/>
              <a:t>quan</a:t>
            </a:r>
            <a:r>
              <a:rPr lang="en-US" sz="2200" dirty="0" smtClean="0"/>
              <a:t> </a:t>
            </a:r>
            <a:r>
              <a:rPr lang="en-US" sz="2200" dirty="0" err="1" smtClean="0"/>
              <a:t>trọng</a:t>
            </a:r>
            <a:r>
              <a:rPr lang="en-US" sz="2200" dirty="0" smtClean="0"/>
              <a:t> </a:t>
            </a:r>
            <a:r>
              <a:rPr lang="en-US" sz="2200" dirty="0" err="1" smtClean="0"/>
              <a:t>nhất</a:t>
            </a:r>
            <a:r>
              <a:rPr lang="en-US" sz="2200" dirty="0" smtClean="0"/>
              <a:t> </a:t>
            </a:r>
            <a:r>
              <a:rPr lang="en-US" sz="2200" dirty="0" err="1" smtClean="0"/>
              <a:t>của</a:t>
            </a:r>
            <a:r>
              <a:rPr lang="en-US" sz="2200" dirty="0" smtClean="0"/>
              <a:t> WS, </a:t>
            </a:r>
            <a:r>
              <a:rPr lang="en-US" sz="2200" dirty="0" err="1" smtClean="0"/>
              <a:t>mô</a:t>
            </a:r>
            <a:r>
              <a:rPr lang="en-US" sz="2200" dirty="0" smtClean="0"/>
              <a:t> </a:t>
            </a:r>
            <a:r>
              <a:rPr lang="en-US" sz="2200" dirty="0" err="1" smtClean="0"/>
              <a:t>tả</a:t>
            </a:r>
            <a:r>
              <a:rPr lang="en-US" sz="2200" dirty="0" smtClean="0"/>
              <a:t> </a:t>
            </a:r>
            <a:r>
              <a:rPr lang="en-US" sz="2200" dirty="0" err="1" smtClean="0"/>
              <a:t>một</a:t>
            </a:r>
            <a:r>
              <a:rPr lang="en-US" sz="2200" dirty="0" smtClean="0"/>
              <a:t> </a:t>
            </a:r>
            <a:r>
              <a:rPr lang="en-US" sz="2200" dirty="0" err="1" smtClean="0"/>
              <a:t>WebService</a:t>
            </a:r>
            <a:r>
              <a:rPr lang="en-US" sz="2200" dirty="0" smtClean="0"/>
              <a:t>, </a:t>
            </a:r>
            <a:r>
              <a:rPr lang="en-US" sz="2200" dirty="0" err="1" smtClean="0"/>
              <a:t>các</a:t>
            </a:r>
            <a:r>
              <a:rPr lang="en-US" sz="2200" dirty="0" smtClean="0"/>
              <a:t> </a:t>
            </a:r>
            <a:r>
              <a:rPr lang="en-US" sz="2200" dirty="0" err="1" smtClean="0"/>
              <a:t>phương</a:t>
            </a:r>
            <a:r>
              <a:rPr lang="en-US" sz="2200" dirty="0" smtClean="0"/>
              <a:t> </a:t>
            </a:r>
            <a:r>
              <a:rPr lang="en-US" sz="2200" dirty="0" err="1" smtClean="0"/>
              <a:t>thức</a:t>
            </a:r>
            <a:r>
              <a:rPr lang="en-US" sz="2200" dirty="0" smtClean="0"/>
              <a:t> </a:t>
            </a:r>
            <a:r>
              <a:rPr lang="en-US" sz="2200" dirty="0" err="1" smtClean="0"/>
              <a:t>có</a:t>
            </a:r>
            <a:r>
              <a:rPr lang="en-US" sz="2200" dirty="0" smtClean="0"/>
              <a:t> </a:t>
            </a:r>
            <a:r>
              <a:rPr lang="en-US" sz="2200" dirty="0" err="1" smtClean="0"/>
              <a:t>thể</a:t>
            </a:r>
            <a:r>
              <a:rPr lang="en-US" sz="2200" dirty="0" smtClean="0"/>
              <a:t> </a:t>
            </a:r>
            <a:r>
              <a:rPr lang="en-US" sz="2200" dirty="0" err="1" smtClean="0"/>
              <a:t>được</a:t>
            </a:r>
            <a:r>
              <a:rPr lang="en-US" sz="2200" dirty="0" smtClean="0"/>
              <a:t> </a:t>
            </a:r>
            <a:r>
              <a:rPr lang="en-US" sz="2200" dirty="0" err="1" smtClean="0"/>
              <a:t>thực</a:t>
            </a:r>
            <a:r>
              <a:rPr lang="en-US" sz="2200" dirty="0" smtClean="0"/>
              <a:t> </a:t>
            </a:r>
            <a:r>
              <a:rPr lang="en-US" sz="2200" dirty="0" err="1" smtClean="0"/>
              <a:t>hiện</a:t>
            </a:r>
            <a:r>
              <a:rPr lang="en-US" sz="2200" dirty="0" smtClean="0"/>
              <a:t>, </a:t>
            </a:r>
            <a:r>
              <a:rPr lang="en-US" sz="2200" dirty="0" err="1" smtClean="0"/>
              <a:t>và</a:t>
            </a:r>
            <a:r>
              <a:rPr lang="en-US" sz="2200" dirty="0" smtClean="0"/>
              <a:t> </a:t>
            </a:r>
            <a:r>
              <a:rPr lang="en-US" sz="2200" dirty="0" err="1" smtClean="0"/>
              <a:t>các</a:t>
            </a:r>
            <a:r>
              <a:rPr lang="en-US" sz="2200" dirty="0" smtClean="0"/>
              <a:t> </a:t>
            </a:r>
            <a:r>
              <a:rPr lang="en-US" sz="2200" dirty="0" err="1" smtClean="0"/>
              <a:t>thông</a:t>
            </a:r>
            <a:r>
              <a:rPr lang="en-US" sz="2200" dirty="0" smtClean="0"/>
              <a:t> </a:t>
            </a:r>
            <a:r>
              <a:rPr lang="en-US" sz="2200" dirty="0" err="1" smtClean="0"/>
              <a:t>điệp</a:t>
            </a:r>
            <a:r>
              <a:rPr lang="en-US" sz="2200" dirty="0" smtClean="0"/>
              <a:t> </a:t>
            </a:r>
            <a:r>
              <a:rPr lang="en-US" sz="2200" dirty="0" err="1" smtClean="0"/>
              <a:t>liên</a:t>
            </a:r>
            <a:r>
              <a:rPr lang="en-US" sz="2200" dirty="0" smtClean="0"/>
              <a:t> </a:t>
            </a:r>
            <a:r>
              <a:rPr lang="en-US" sz="2200" dirty="0" err="1" smtClean="0"/>
              <a:t>quan</a:t>
            </a:r>
            <a:r>
              <a:rPr lang="en-US" sz="2200" dirty="0" smtClean="0"/>
              <a:t>.</a:t>
            </a:r>
            <a:endParaRPr lang="en-US" sz="2200" dirty="0" smtClean="0"/>
          </a:p>
          <a:p>
            <a:pPr>
              <a:buFont typeface="Wingdings" panose="05000000000000000000" pitchFamily="2" charset="2"/>
              <a:buChar char="Ø"/>
            </a:pPr>
            <a:r>
              <a:rPr lang="en-US" sz="2200" dirty="0" smtClean="0"/>
              <a:t>Binding: </a:t>
            </a:r>
            <a:r>
              <a:rPr lang="en-US" sz="2200" dirty="0" err="1" smtClean="0"/>
              <a:t>định</a:t>
            </a:r>
            <a:r>
              <a:rPr lang="en-US" sz="2200" dirty="0" smtClean="0"/>
              <a:t> </a:t>
            </a:r>
            <a:r>
              <a:rPr lang="en-US" sz="2200" dirty="0" err="1" smtClean="0"/>
              <a:t>nghĩa</a:t>
            </a:r>
            <a:r>
              <a:rPr lang="en-US" sz="2200" dirty="0" smtClean="0"/>
              <a:t> </a:t>
            </a:r>
            <a:r>
              <a:rPr lang="en-US" sz="2200" dirty="0" err="1" smtClean="0"/>
              <a:t>định</a:t>
            </a:r>
            <a:r>
              <a:rPr lang="en-US" sz="2200" dirty="0" smtClean="0"/>
              <a:t> </a:t>
            </a:r>
            <a:r>
              <a:rPr lang="en-US" sz="2200" dirty="0" err="1" smtClean="0"/>
              <a:t>dạng</a:t>
            </a:r>
            <a:r>
              <a:rPr lang="en-US" sz="2200" dirty="0" smtClean="0"/>
              <a:t> </a:t>
            </a:r>
            <a:r>
              <a:rPr lang="en-US" sz="2200" dirty="0" err="1" smtClean="0"/>
              <a:t>thông</a:t>
            </a:r>
            <a:r>
              <a:rPr lang="en-US" sz="2200" dirty="0" smtClean="0"/>
              <a:t> </a:t>
            </a:r>
            <a:r>
              <a:rPr lang="en-US" sz="2200" dirty="0" err="1" smtClean="0"/>
              <a:t>điệp</a:t>
            </a:r>
            <a:r>
              <a:rPr lang="en-US" sz="2200" dirty="0" smtClean="0"/>
              <a:t> </a:t>
            </a:r>
            <a:r>
              <a:rPr lang="en-US" sz="2200" dirty="0" err="1" smtClean="0"/>
              <a:t>và</a:t>
            </a:r>
            <a:r>
              <a:rPr lang="en-US" sz="2200" dirty="0" smtClean="0"/>
              <a:t> chi </a:t>
            </a:r>
            <a:r>
              <a:rPr lang="en-US" sz="2200" dirty="0" err="1" smtClean="0"/>
              <a:t>tiết</a:t>
            </a:r>
            <a:r>
              <a:rPr lang="en-US" sz="2200" dirty="0" smtClean="0"/>
              <a:t> </a:t>
            </a:r>
            <a:r>
              <a:rPr lang="en-US" sz="2200" dirty="0" err="1" smtClean="0"/>
              <a:t>giao</a:t>
            </a:r>
            <a:r>
              <a:rPr lang="en-US" sz="2200" dirty="0" smtClean="0"/>
              <a:t> </a:t>
            </a:r>
            <a:r>
              <a:rPr lang="en-US" sz="2200" dirty="0" err="1" smtClean="0"/>
              <a:t>thức</a:t>
            </a:r>
            <a:r>
              <a:rPr lang="en-US" sz="2200" dirty="0" smtClean="0"/>
              <a:t> </a:t>
            </a:r>
            <a:r>
              <a:rPr lang="en-US" sz="2200" dirty="0" err="1" smtClean="0"/>
              <a:t>cho</a:t>
            </a:r>
            <a:r>
              <a:rPr lang="en-US" sz="2200" dirty="0" smtClean="0"/>
              <a:t> </a:t>
            </a:r>
            <a:r>
              <a:rPr lang="en-US" sz="2200" dirty="0" err="1" smtClean="0"/>
              <a:t>mỗi</a:t>
            </a:r>
            <a:r>
              <a:rPr lang="en-US" sz="2200" dirty="0" smtClean="0"/>
              <a:t> </a:t>
            </a:r>
            <a:r>
              <a:rPr lang="en-US" sz="2200" dirty="0" err="1" smtClean="0"/>
              <a:t>cổng</a:t>
            </a:r>
            <a:r>
              <a:rPr lang="en-US" sz="2200" dirty="0" smtClean="0"/>
              <a:t>.</a:t>
            </a:r>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r>
              <a:rPr lang="en-US" b="1" dirty="0" smtClean="0">
                <a:solidFill>
                  <a:srgbClr val="FF0000"/>
                </a:solidFill>
              </a:rPr>
              <a:t>UDDI (Universal Description, Discovery   and Integration)</a:t>
            </a:r>
            <a:endParaRPr lang="en-US" dirty="0">
              <a:solidFill>
                <a:srgbClr val="FF0000"/>
              </a:solidFill>
            </a:endParaRPr>
          </a:p>
        </p:txBody>
      </p:sp>
      <p:sp>
        <p:nvSpPr>
          <p:cNvPr id="3" name="Content Placeholder 2"/>
          <p:cNvSpPr>
            <a:spLocks noGrp="1"/>
          </p:cNvSpPr>
          <p:nvPr>
            <p:ph idx="1"/>
          </p:nvPr>
        </p:nvSpPr>
        <p:spPr>
          <a:xfrm>
            <a:off x="533400" y="1447800"/>
            <a:ext cx="8229600" cy="4525963"/>
          </a:xfrm>
        </p:spPr>
        <p:txBody>
          <a:bodyPr>
            <a:noAutofit/>
          </a:bodyPr>
          <a:lstStyle/>
          <a:p>
            <a:pPr indent="1905">
              <a:buNone/>
            </a:pPr>
            <a:r>
              <a:rPr lang="en-US" sz="1800" dirty="0" smtClean="0"/>
              <a:t>UDDI </a:t>
            </a:r>
            <a:r>
              <a:rPr lang="en-US" sz="1800" dirty="0" err="1" smtClean="0"/>
              <a:t>đóng</a:t>
            </a:r>
            <a:r>
              <a:rPr lang="en-US" sz="1800" dirty="0" smtClean="0"/>
              <a:t> </a:t>
            </a:r>
            <a:r>
              <a:rPr lang="en-US" sz="1800" dirty="0" err="1" smtClean="0"/>
              <a:t>vai</a:t>
            </a:r>
            <a:r>
              <a:rPr lang="en-US" sz="1800" dirty="0" smtClean="0"/>
              <a:t> </a:t>
            </a:r>
            <a:r>
              <a:rPr lang="en-US" sz="1800" dirty="0" err="1" smtClean="0"/>
              <a:t>trò</a:t>
            </a:r>
            <a:r>
              <a:rPr lang="en-US" sz="1800" dirty="0" smtClean="0"/>
              <a:t> </a:t>
            </a:r>
            <a:r>
              <a:rPr lang="en-US" sz="1800" dirty="0" err="1" smtClean="0"/>
              <a:t>môi</a:t>
            </a:r>
            <a:r>
              <a:rPr lang="en-US" sz="1800" dirty="0" smtClean="0"/>
              <a:t> </a:t>
            </a:r>
            <a:r>
              <a:rPr lang="en-US" sz="1800" dirty="0" err="1" smtClean="0"/>
              <a:t>trường</a:t>
            </a:r>
            <a:r>
              <a:rPr lang="en-US" sz="1800" dirty="0" smtClean="0"/>
              <a:t> </a:t>
            </a:r>
            <a:r>
              <a:rPr lang="en-US" sz="1800" dirty="0" err="1" smtClean="0"/>
              <a:t>trung</a:t>
            </a:r>
            <a:r>
              <a:rPr lang="en-US" sz="1800" dirty="0" smtClean="0"/>
              <a:t> </a:t>
            </a:r>
            <a:r>
              <a:rPr lang="en-US" sz="1800" dirty="0" err="1" smtClean="0"/>
              <a:t>gian</a:t>
            </a:r>
            <a:r>
              <a:rPr lang="en-US" sz="1800" dirty="0" smtClean="0"/>
              <a:t> </a:t>
            </a:r>
            <a:r>
              <a:rPr lang="en-US" sz="1800" dirty="0" err="1" smtClean="0"/>
              <a:t>trong</a:t>
            </a:r>
            <a:r>
              <a:rPr lang="en-US" sz="1800" dirty="0" smtClean="0"/>
              <a:t> </a:t>
            </a:r>
            <a:r>
              <a:rPr lang="en-US" sz="1800" dirty="0" err="1" smtClean="0"/>
              <a:t>quá</a:t>
            </a:r>
            <a:r>
              <a:rPr lang="en-US" sz="1800" dirty="0" smtClean="0"/>
              <a:t> </a:t>
            </a:r>
            <a:r>
              <a:rPr lang="en-US" sz="1800" dirty="0" err="1" smtClean="0"/>
              <a:t>trình</a:t>
            </a:r>
            <a:r>
              <a:rPr lang="en-US" sz="1800" dirty="0" smtClean="0"/>
              <a:t> </a:t>
            </a:r>
            <a:r>
              <a:rPr lang="en-US" sz="1800" dirty="0" err="1" smtClean="0"/>
              <a:t>trao</a:t>
            </a:r>
            <a:r>
              <a:rPr lang="en-US" sz="1800" dirty="0" smtClean="0"/>
              <a:t> </a:t>
            </a:r>
            <a:r>
              <a:rPr lang="en-US" sz="1800" dirty="0" err="1" smtClean="0"/>
              <a:t>đổi</a:t>
            </a:r>
            <a:r>
              <a:rPr lang="en-US" sz="1800" dirty="0" smtClean="0"/>
              <a:t> </a:t>
            </a:r>
            <a:r>
              <a:rPr lang="en-US" sz="1800" dirty="0" err="1" smtClean="0"/>
              <a:t>thông</a:t>
            </a:r>
            <a:r>
              <a:rPr lang="en-US" sz="1800" dirty="0" smtClean="0"/>
              <a:t> tin </a:t>
            </a:r>
            <a:r>
              <a:rPr lang="en-US" sz="1800" dirty="0" err="1" smtClean="0"/>
              <a:t>của</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web, </a:t>
            </a:r>
            <a:r>
              <a:rPr lang="en-US" sz="1800" dirty="0" err="1" smtClean="0"/>
              <a:t>nó</a:t>
            </a:r>
            <a:r>
              <a:rPr lang="en-US" sz="1800" dirty="0" smtClean="0"/>
              <a:t> </a:t>
            </a:r>
            <a:r>
              <a:rPr lang="en-US" sz="1800" dirty="0" err="1" smtClean="0"/>
              <a:t>là</a:t>
            </a:r>
            <a:r>
              <a:rPr lang="en-US" sz="1800" dirty="0" smtClean="0"/>
              <a:t> </a:t>
            </a:r>
            <a:r>
              <a:rPr lang="en-US" sz="1800" dirty="0" err="1" smtClean="0"/>
              <a:t>một</a:t>
            </a:r>
            <a:r>
              <a:rPr lang="en-US" sz="1800" dirty="0" smtClean="0"/>
              <a:t> </a:t>
            </a:r>
            <a:r>
              <a:rPr lang="en-US" sz="1800" dirty="0" err="1" smtClean="0"/>
              <a:t>danh</a:t>
            </a:r>
            <a:r>
              <a:rPr lang="en-US" sz="1800" dirty="0" smtClean="0"/>
              <a:t> </a:t>
            </a:r>
            <a:r>
              <a:rPr lang="en-US" sz="1800" dirty="0" err="1" smtClean="0"/>
              <a:t>mục</a:t>
            </a:r>
            <a:r>
              <a:rPr lang="en-US" sz="1800" dirty="0" smtClean="0"/>
              <a:t> </a:t>
            </a:r>
            <a:r>
              <a:rPr lang="en-US" sz="1800" dirty="0" err="1" smtClean="0"/>
              <a:t>dùng</a:t>
            </a:r>
            <a:r>
              <a:rPr lang="en-US" sz="1800" dirty="0" smtClean="0"/>
              <a:t> </a:t>
            </a:r>
            <a:r>
              <a:rPr lang="en-US" sz="1800" dirty="0" err="1" smtClean="0"/>
              <a:t>để</a:t>
            </a:r>
            <a:r>
              <a:rPr lang="en-US" sz="1800" dirty="0" smtClean="0"/>
              <a:t> </a:t>
            </a:r>
            <a:r>
              <a:rPr lang="en-US" sz="1800" dirty="0" err="1" smtClean="0"/>
              <a:t>lưu</a:t>
            </a:r>
            <a:r>
              <a:rPr lang="en-US" sz="1800" dirty="0" smtClean="0"/>
              <a:t> </a:t>
            </a:r>
            <a:r>
              <a:rPr lang="en-US" sz="1800" dirty="0" err="1" smtClean="0"/>
              <a:t>thông</a:t>
            </a:r>
            <a:r>
              <a:rPr lang="en-US" sz="1800" dirty="0" smtClean="0"/>
              <a:t> tin </a:t>
            </a:r>
            <a:r>
              <a:rPr lang="en-US" sz="1800" dirty="0" err="1" smtClean="0"/>
              <a:t>của</a:t>
            </a:r>
            <a:r>
              <a:rPr lang="en-US" sz="1800" dirty="0" smtClean="0"/>
              <a:t> </a:t>
            </a:r>
            <a:r>
              <a:rPr lang="en-US" sz="1800" dirty="0" err="1" smtClean="0"/>
              <a:t>mọi</a:t>
            </a:r>
            <a:r>
              <a:rPr lang="en-US" sz="1800" dirty="0" smtClean="0"/>
              <a:t> </a:t>
            </a:r>
            <a:r>
              <a:rPr lang="en-US" sz="1800" dirty="0" err="1" smtClean="0"/>
              <a:t>dịch</a:t>
            </a:r>
            <a:r>
              <a:rPr lang="en-US" sz="1800" dirty="0" smtClean="0"/>
              <a:t> </a:t>
            </a:r>
            <a:r>
              <a:rPr lang="en-US" sz="1800" dirty="0" err="1" smtClean="0"/>
              <a:t>vụ</a:t>
            </a:r>
            <a:r>
              <a:rPr lang="en-US" sz="1800" dirty="0" smtClean="0"/>
              <a:t> web. </a:t>
            </a:r>
            <a:r>
              <a:rPr lang="en-US" sz="1800" dirty="0" err="1" smtClean="0"/>
              <a:t>Giao</a:t>
            </a:r>
            <a:r>
              <a:rPr lang="en-US" sz="1800" dirty="0" smtClean="0"/>
              <a:t> </a:t>
            </a:r>
            <a:r>
              <a:rPr lang="en-US" sz="1800" dirty="0" err="1" smtClean="0"/>
              <a:t>diện</a:t>
            </a:r>
            <a:r>
              <a:rPr lang="en-US" sz="1800" dirty="0" smtClean="0"/>
              <a:t> </a:t>
            </a:r>
            <a:r>
              <a:rPr lang="en-US" sz="1800" dirty="0" err="1" smtClean="0"/>
              <a:t>của</a:t>
            </a:r>
            <a:r>
              <a:rPr lang="en-US" sz="1800" dirty="0" smtClean="0"/>
              <a:t> </a:t>
            </a:r>
            <a:r>
              <a:rPr lang="en-US" sz="1800" dirty="0" err="1" smtClean="0"/>
              <a:t>thư</a:t>
            </a:r>
            <a:r>
              <a:rPr lang="en-US" sz="1800" dirty="0" smtClean="0"/>
              <a:t> </a:t>
            </a:r>
            <a:r>
              <a:rPr lang="en-US" sz="1800" dirty="0" err="1" smtClean="0"/>
              <a:t>mục</a:t>
            </a:r>
            <a:r>
              <a:rPr lang="en-US" sz="1800" dirty="0" smtClean="0"/>
              <a:t> </a:t>
            </a:r>
            <a:r>
              <a:rPr lang="en-US" sz="1800" dirty="0" err="1" smtClean="0"/>
              <a:t>này</a:t>
            </a:r>
            <a:r>
              <a:rPr lang="en-US" sz="1800" dirty="0" smtClean="0"/>
              <a:t> </a:t>
            </a:r>
            <a:r>
              <a:rPr lang="en-US" sz="1800" dirty="0" err="1" smtClean="0"/>
              <a:t>được</a:t>
            </a:r>
            <a:r>
              <a:rPr lang="en-US" sz="1800" dirty="0" smtClean="0"/>
              <a:t>  </a:t>
            </a:r>
            <a:r>
              <a:rPr lang="en-US" sz="1800" dirty="0" err="1" smtClean="0"/>
              <a:t>mô</a:t>
            </a:r>
            <a:r>
              <a:rPr lang="en-US" sz="1800" dirty="0" smtClean="0"/>
              <a:t> </a:t>
            </a:r>
            <a:r>
              <a:rPr lang="en-US" sz="1800" dirty="0" err="1" smtClean="0"/>
              <a:t>tả</a:t>
            </a:r>
            <a:r>
              <a:rPr lang="en-US" sz="1800" dirty="0" smtClean="0"/>
              <a:t> </a:t>
            </a:r>
            <a:r>
              <a:rPr lang="en-US" sz="1800" dirty="0" err="1" smtClean="0"/>
              <a:t>bằng</a:t>
            </a:r>
            <a:r>
              <a:rPr lang="en-US" sz="1800" dirty="0" smtClean="0"/>
              <a:t> WSDL. </a:t>
            </a:r>
            <a:endParaRPr lang="en-US" sz="1800" dirty="0" smtClean="0"/>
          </a:p>
          <a:p>
            <a:pPr indent="1905">
              <a:buNone/>
            </a:pPr>
            <a:r>
              <a:rPr lang="en-US" sz="1800" dirty="0" err="1" smtClean="0"/>
              <a:t>Danh</a:t>
            </a:r>
            <a:r>
              <a:rPr lang="en-US" sz="1800" dirty="0" smtClean="0"/>
              <a:t> </a:t>
            </a:r>
            <a:r>
              <a:rPr lang="en-US" sz="1800" dirty="0" err="1" smtClean="0"/>
              <a:t>mục</a:t>
            </a:r>
            <a:r>
              <a:rPr lang="en-US" sz="1800" dirty="0" smtClean="0"/>
              <a:t>  UDDI </a:t>
            </a:r>
            <a:r>
              <a:rPr lang="en-US" sz="1800" dirty="0" err="1" smtClean="0"/>
              <a:t>bao</a:t>
            </a:r>
            <a:r>
              <a:rPr lang="en-US" sz="1800" dirty="0" smtClean="0"/>
              <a:t> </a:t>
            </a:r>
            <a:r>
              <a:rPr lang="en-US" sz="1800" dirty="0" err="1" smtClean="0"/>
              <a:t>gồm</a:t>
            </a:r>
            <a:r>
              <a:rPr lang="en-US" sz="1800" dirty="0" smtClean="0"/>
              <a:t> 3 </a:t>
            </a:r>
            <a:r>
              <a:rPr lang="en-US" sz="1800" dirty="0" err="1" smtClean="0"/>
              <a:t>thành</a:t>
            </a:r>
            <a:r>
              <a:rPr lang="en-US" sz="1800" dirty="0" smtClean="0"/>
              <a:t> </a:t>
            </a:r>
            <a:r>
              <a:rPr lang="en-US" sz="1800" dirty="0" err="1" smtClean="0"/>
              <a:t>phần</a:t>
            </a:r>
            <a:r>
              <a:rPr lang="en-US" sz="1800" dirty="0" smtClean="0"/>
              <a:t> </a:t>
            </a:r>
            <a:r>
              <a:rPr lang="en-US" sz="1800" dirty="0" err="1" smtClean="0"/>
              <a:t>thông</a:t>
            </a:r>
            <a:r>
              <a:rPr lang="en-US" sz="1800" dirty="0" smtClean="0"/>
              <a:t> tin:</a:t>
            </a:r>
            <a:endParaRPr lang="en-US" sz="1800" dirty="0" smtClean="0"/>
          </a:p>
          <a:p>
            <a:pPr>
              <a:buFont typeface="Wingdings" panose="05000000000000000000" pitchFamily="2" charset="2"/>
              <a:buChar char="Ø"/>
            </a:pPr>
            <a:r>
              <a:rPr lang="en-US" sz="1800" i="1" dirty="0" smtClean="0"/>
              <a:t>White page</a:t>
            </a:r>
            <a:r>
              <a:rPr lang="en-US" sz="1800" dirty="0" smtClean="0"/>
              <a:t>: </a:t>
            </a:r>
            <a:r>
              <a:rPr lang="en-US" sz="1800" dirty="0" err="1" smtClean="0"/>
              <a:t>Có</a:t>
            </a:r>
            <a:r>
              <a:rPr lang="en-US" sz="1800" dirty="0" smtClean="0"/>
              <a:t> </a:t>
            </a:r>
            <a:r>
              <a:rPr lang="en-US" sz="1800" dirty="0" err="1" smtClean="0"/>
              <a:t>vai</a:t>
            </a:r>
            <a:r>
              <a:rPr lang="en-US" sz="1800" dirty="0" smtClean="0"/>
              <a:t> </a:t>
            </a:r>
            <a:r>
              <a:rPr lang="en-US" sz="1800" dirty="0" err="1" smtClean="0"/>
              <a:t>trò</a:t>
            </a:r>
            <a:r>
              <a:rPr lang="en-US" sz="1800" dirty="0" smtClean="0"/>
              <a:t> </a:t>
            </a:r>
            <a:r>
              <a:rPr lang="en-US" sz="1800" dirty="0" err="1" smtClean="0"/>
              <a:t>xuất</a:t>
            </a:r>
            <a:r>
              <a:rPr lang="en-US" sz="1800" dirty="0" smtClean="0"/>
              <a:t> </a:t>
            </a:r>
            <a:r>
              <a:rPr lang="en-US" sz="1800" dirty="0" err="1" smtClean="0"/>
              <a:t>bản</a:t>
            </a:r>
            <a:r>
              <a:rPr lang="en-US" sz="1800" dirty="0" smtClean="0"/>
              <a:t> (publish), </a:t>
            </a:r>
            <a:r>
              <a:rPr lang="en-US" sz="1800" dirty="0" err="1" smtClean="0"/>
              <a:t>chứa</a:t>
            </a:r>
            <a:r>
              <a:rPr lang="en-US" sz="1800" dirty="0" smtClean="0"/>
              <a:t> </a:t>
            </a:r>
            <a:r>
              <a:rPr lang="en-US" sz="1800" dirty="0" err="1" smtClean="0"/>
              <a:t>thông</a:t>
            </a:r>
            <a:r>
              <a:rPr lang="en-US" sz="1800" dirty="0" smtClean="0"/>
              <a:t> tin </a:t>
            </a:r>
            <a:r>
              <a:rPr lang="en-US" sz="1800" dirty="0" err="1" smtClean="0"/>
              <a:t>đăng</a:t>
            </a:r>
            <a:r>
              <a:rPr lang="en-US" sz="1800" dirty="0" smtClean="0"/>
              <a:t> </a:t>
            </a:r>
            <a:r>
              <a:rPr lang="en-US" sz="1800" dirty="0" err="1" smtClean="0"/>
              <a:t>ký</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bao</a:t>
            </a:r>
            <a:r>
              <a:rPr lang="en-US" sz="1800" dirty="0" smtClean="0"/>
              <a:t> </a:t>
            </a:r>
            <a:r>
              <a:rPr lang="en-US" sz="1800" dirty="0" err="1" smtClean="0"/>
              <a:t>gồm</a:t>
            </a:r>
            <a:r>
              <a:rPr lang="en-US" sz="1800" dirty="0" smtClean="0"/>
              <a:t>  </a:t>
            </a:r>
            <a:r>
              <a:rPr lang="en-US" sz="1800" dirty="0" err="1" smtClean="0"/>
              <a:t>các</a:t>
            </a:r>
            <a:r>
              <a:rPr lang="en-US" sz="1800" dirty="0" smtClean="0"/>
              <a:t> </a:t>
            </a:r>
            <a:r>
              <a:rPr lang="en-US" sz="1800" dirty="0" err="1" smtClean="0"/>
              <a:t>thông</a:t>
            </a:r>
            <a:r>
              <a:rPr lang="en-US" sz="1800" dirty="0" smtClean="0"/>
              <a:t> tin </a:t>
            </a:r>
            <a:r>
              <a:rPr lang="en-US" sz="1800" dirty="0" err="1" smtClean="0"/>
              <a:t>nghiệp</a:t>
            </a:r>
            <a:r>
              <a:rPr lang="en-US" sz="1800" dirty="0" smtClean="0"/>
              <a:t> </a:t>
            </a:r>
            <a:r>
              <a:rPr lang="en-US" sz="1800" dirty="0" err="1" smtClean="0"/>
              <a:t>vụ</a:t>
            </a:r>
            <a:r>
              <a:rPr lang="en-US" sz="1800" dirty="0" smtClean="0"/>
              <a:t>, </a:t>
            </a:r>
            <a:r>
              <a:rPr lang="en-US" sz="1800" dirty="0" err="1" smtClean="0"/>
              <a:t>như</a:t>
            </a:r>
            <a:r>
              <a:rPr lang="en-US" sz="1800" dirty="0" smtClean="0"/>
              <a:t>: </a:t>
            </a:r>
            <a:r>
              <a:rPr lang="en-US" sz="1800" dirty="0" err="1" smtClean="0"/>
              <a:t>Tên</a:t>
            </a:r>
            <a:r>
              <a:rPr lang="en-US" sz="1800" dirty="0" smtClean="0"/>
              <a:t>, </a:t>
            </a:r>
            <a:r>
              <a:rPr lang="en-US" sz="1800" dirty="0" err="1" smtClean="0"/>
              <a:t>mô</a:t>
            </a:r>
            <a:r>
              <a:rPr lang="en-US" sz="1800" dirty="0" smtClean="0"/>
              <a:t> </a:t>
            </a:r>
            <a:r>
              <a:rPr lang="en-US" sz="1800" dirty="0" err="1" smtClean="0"/>
              <a:t>tả</a:t>
            </a:r>
            <a:r>
              <a:rPr lang="en-US" sz="1800" dirty="0" smtClean="0"/>
              <a:t> </a:t>
            </a:r>
            <a:r>
              <a:rPr lang="en-US" sz="1800" dirty="0" err="1" smtClean="0"/>
              <a:t>nghiệp</a:t>
            </a:r>
            <a:r>
              <a:rPr lang="en-US" sz="1800" dirty="0" smtClean="0"/>
              <a:t> </a:t>
            </a:r>
            <a:r>
              <a:rPr lang="en-US" sz="1800" dirty="0" err="1" smtClean="0"/>
              <a:t>vụ</a:t>
            </a:r>
            <a:r>
              <a:rPr lang="en-US" sz="1800" dirty="0" smtClean="0"/>
              <a:t>, </a:t>
            </a:r>
            <a:r>
              <a:rPr lang="en-US" sz="1800" dirty="0" err="1" smtClean="0"/>
              <a:t>thông</a:t>
            </a:r>
            <a:r>
              <a:rPr lang="en-US" sz="1800" dirty="0" smtClean="0"/>
              <a:t> tin </a:t>
            </a:r>
            <a:r>
              <a:rPr lang="en-US" sz="1800" dirty="0" err="1" smtClean="0"/>
              <a:t>liên</a:t>
            </a:r>
            <a:r>
              <a:rPr lang="en-US" sz="1800" dirty="0" smtClean="0"/>
              <a:t> </a:t>
            </a:r>
            <a:r>
              <a:rPr lang="en-US" sz="1800" dirty="0" err="1" smtClean="0"/>
              <a:t>hệ</a:t>
            </a:r>
            <a:r>
              <a:rPr lang="en-US" sz="1800" dirty="0" smtClean="0"/>
              <a:t> … </a:t>
            </a:r>
            <a:endParaRPr lang="en-US" sz="1800" dirty="0" smtClean="0"/>
          </a:p>
          <a:p>
            <a:pPr>
              <a:buFont typeface="Wingdings" panose="05000000000000000000" pitchFamily="2" charset="2"/>
              <a:buChar char="Ø"/>
            </a:pPr>
            <a:r>
              <a:rPr lang="en-US" sz="1800" i="1" dirty="0" smtClean="0"/>
              <a:t>Yellow page</a:t>
            </a:r>
            <a:r>
              <a:rPr lang="en-US" sz="1800" dirty="0" smtClean="0"/>
              <a:t>: </a:t>
            </a:r>
            <a:r>
              <a:rPr lang="en-US" sz="1800" dirty="0" err="1" smtClean="0"/>
              <a:t>Bao</a:t>
            </a:r>
            <a:r>
              <a:rPr lang="en-US" sz="1800" dirty="0" smtClean="0"/>
              <a:t> </a:t>
            </a:r>
            <a:r>
              <a:rPr lang="en-US" sz="1800" dirty="0" err="1" smtClean="0"/>
              <a:t>gồm</a:t>
            </a:r>
            <a:r>
              <a:rPr lang="en-US" sz="1800" dirty="0" smtClean="0"/>
              <a:t> </a:t>
            </a:r>
            <a:r>
              <a:rPr lang="en-US" sz="1800" dirty="0" err="1" smtClean="0"/>
              <a:t>các</a:t>
            </a:r>
            <a:r>
              <a:rPr lang="en-US" sz="1800" dirty="0" smtClean="0"/>
              <a:t> </a:t>
            </a:r>
            <a:r>
              <a:rPr lang="en-US" sz="1800" dirty="0" err="1" smtClean="0"/>
              <a:t>thông</a:t>
            </a:r>
            <a:r>
              <a:rPr lang="en-US" sz="1800" dirty="0" smtClean="0"/>
              <a:t> tin </a:t>
            </a:r>
            <a:r>
              <a:rPr lang="en-US" sz="1800" dirty="0" err="1" smtClean="0"/>
              <a:t>dịch</a:t>
            </a:r>
            <a:r>
              <a:rPr lang="en-US" sz="1800" dirty="0" smtClean="0"/>
              <a:t> </a:t>
            </a:r>
            <a:r>
              <a:rPr lang="en-US" sz="1800" dirty="0" err="1" smtClean="0"/>
              <a:t>vụ</a:t>
            </a:r>
            <a:r>
              <a:rPr lang="en-US" sz="1800" dirty="0" smtClean="0"/>
              <a:t>, </a:t>
            </a:r>
            <a:r>
              <a:rPr lang="en-US" sz="1800" dirty="0" err="1" smtClean="0"/>
              <a:t>mô</a:t>
            </a:r>
            <a:r>
              <a:rPr lang="en-US" sz="1800" dirty="0" smtClean="0"/>
              <a:t> </a:t>
            </a:r>
            <a:r>
              <a:rPr lang="en-US" sz="1800" dirty="0" err="1" smtClean="0"/>
              <a:t>tả</a:t>
            </a:r>
            <a:r>
              <a:rPr lang="en-US" sz="1800" dirty="0" smtClean="0"/>
              <a:t> </a:t>
            </a:r>
            <a:r>
              <a:rPr lang="en-US" sz="1800" dirty="0" err="1" smtClean="0"/>
              <a:t>một</a:t>
            </a:r>
            <a:r>
              <a:rPr lang="en-US" sz="1800" dirty="0" smtClean="0"/>
              <a:t> </a:t>
            </a:r>
            <a:r>
              <a:rPr lang="en-US" sz="1800" dirty="0" err="1" smtClean="0"/>
              <a:t>nhóm</a:t>
            </a:r>
            <a:r>
              <a:rPr lang="en-US" sz="1800" dirty="0" smtClean="0"/>
              <a:t> </a:t>
            </a:r>
            <a:r>
              <a:rPr lang="en-US" sz="1800" dirty="0" err="1" smtClean="0"/>
              <a:t>các</a:t>
            </a:r>
            <a:r>
              <a:rPr lang="en-US" sz="1800" dirty="0" smtClean="0"/>
              <a:t> WS </a:t>
            </a:r>
            <a:r>
              <a:rPr lang="en-US" sz="1800" dirty="0" err="1" smtClean="0"/>
              <a:t>bao</a:t>
            </a:r>
            <a:r>
              <a:rPr lang="en-US" sz="1800" dirty="0" smtClean="0"/>
              <a:t> </a:t>
            </a:r>
            <a:r>
              <a:rPr lang="en-US" sz="1800" dirty="0" err="1" smtClean="0"/>
              <a:t>gồm</a:t>
            </a:r>
            <a:r>
              <a:rPr lang="en-US" sz="1800" dirty="0" smtClean="0"/>
              <a:t> </a:t>
            </a:r>
            <a:r>
              <a:rPr lang="en-US" sz="1800" dirty="0" err="1" smtClean="0"/>
              <a:t>đối</a:t>
            </a:r>
            <a:r>
              <a:rPr lang="en-US" sz="1800" dirty="0" smtClean="0"/>
              <a:t> </a:t>
            </a:r>
            <a:r>
              <a:rPr lang="en-US" sz="1800" dirty="0" err="1" smtClean="0"/>
              <a:t>tượng</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nghiệp</a:t>
            </a:r>
            <a:r>
              <a:rPr lang="en-US" sz="1800" dirty="0" smtClean="0"/>
              <a:t> </a:t>
            </a:r>
            <a:r>
              <a:rPr lang="en-US" sz="1800" dirty="0" err="1" smtClean="0"/>
              <a:t>vụ</a:t>
            </a:r>
            <a:r>
              <a:rPr lang="en-US" sz="1800" dirty="0" smtClean="0"/>
              <a:t>. Yellow Page </a:t>
            </a:r>
            <a:r>
              <a:rPr lang="en-US" sz="1800" dirty="0" err="1" smtClean="0"/>
              <a:t>có</a:t>
            </a:r>
            <a:r>
              <a:rPr lang="en-US" sz="1800" dirty="0" smtClean="0"/>
              <a:t> </a:t>
            </a:r>
            <a:r>
              <a:rPr lang="en-US" sz="1800" dirty="0" err="1" smtClean="0"/>
              <a:t>vai</a:t>
            </a:r>
            <a:r>
              <a:rPr lang="en-US" sz="1800" dirty="0" smtClean="0"/>
              <a:t> </a:t>
            </a:r>
            <a:r>
              <a:rPr lang="en-US" sz="1800" dirty="0" err="1" smtClean="0"/>
              <a:t>trò</a:t>
            </a:r>
            <a:r>
              <a:rPr lang="en-US" sz="1800" dirty="0" smtClean="0"/>
              <a:t> </a:t>
            </a:r>
            <a:r>
              <a:rPr lang="en-US" sz="1800" dirty="0" err="1" smtClean="0"/>
              <a:t>trong</a:t>
            </a:r>
            <a:r>
              <a:rPr lang="en-US" sz="1800" dirty="0" smtClean="0"/>
              <a:t> </a:t>
            </a:r>
            <a:r>
              <a:rPr lang="en-US" sz="1800" dirty="0" err="1" smtClean="0"/>
              <a:t>việc</a:t>
            </a:r>
            <a:r>
              <a:rPr lang="en-US" sz="1800" dirty="0" smtClean="0"/>
              <a:t> </a:t>
            </a:r>
            <a:r>
              <a:rPr lang="en-US" sz="1800" dirty="0" err="1" smtClean="0"/>
              <a:t>tìm</a:t>
            </a:r>
            <a:r>
              <a:rPr lang="en-US" sz="1800" dirty="0" smtClean="0"/>
              <a:t>  </a:t>
            </a:r>
            <a:r>
              <a:rPr lang="en-US" sz="1800" dirty="0" err="1" smtClean="0"/>
              <a:t>kiếm</a:t>
            </a:r>
            <a:r>
              <a:rPr lang="en-US" sz="1800" dirty="0" smtClean="0"/>
              <a:t> (Find), </a:t>
            </a:r>
            <a:r>
              <a:rPr lang="en-US" sz="1800" dirty="0" err="1" smtClean="0"/>
              <a:t>nghĩa</a:t>
            </a:r>
            <a:r>
              <a:rPr lang="en-US" sz="1800" dirty="0" smtClean="0"/>
              <a:t> </a:t>
            </a:r>
            <a:r>
              <a:rPr lang="en-US" sz="1800" dirty="0" err="1" smtClean="0"/>
              <a:t>là</a:t>
            </a:r>
            <a:r>
              <a:rPr lang="en-US" sz="1800" dirty="0" smtClean="0"/>
              <a:t> </a:t>
            </a:r>
            <a:r>
              <a:rPr lang="en-US" sz="1800" dirty="0" err="1" smtClean="0"/>
              <a:t>nó</a:t>
            </a:r>
            <a:r>
              <a:rPr lang="en-US" sz="1800" dirty="0" smtClean="0"/>
              <a:t> </a:t>
            </a:r>
            <a:r>
              <a:rPr lang="en-US" sz="1800" dirty="0" err="1" smtClean="0"/>
              <a:t>chứa</a:t>
            </a:r>
            <a:r>
              <a:rPr lang="en-US" sz="1800" dirty="0" smtClean="0"/>
              <a:t> </a:t>
            </a:r>
            <a:r>
              <a:rPr lang="en-US" sz="1800" dirty="0" err="1" smtClean="0"/>
              <a:t>các</a:t>
            </a:r>
            <a:r>
              <a:rPr lang="en-US" sz="1800" dirty="0" smtClean="0"/>
              <a:t> </a:t>
            </a:r>
            <a:r>
              <a:rPr lang="en-US" sz="1800" dirty="0" err="1" smtClean="0"/>
              <a:t>thông</a:t>
            </a:r>
            <a:r>
              <a:rPr lang="en-US" sz="1800" dirty="0" smtClean="0"/>
              <a:t> tin </a:t>
            </a:r>
            <a:r>
              <a:rPr lang="en-US" sz="1800" dirty="0" err="1" smtClean="0"/>
              <a:t>cần</a:t>
            </a:r>
            <a:r>
              <a:rPr lang="en-US" sz="1800" dirty="0" smtClean="0"/>
              <a:t> </a:t>
            </a:r>
            <a:r>
              <a:rPr lang="en-US" sz="1800" dirty="0" err="1" smtClean="0"/>
              <a:t>thiết</a:t>
            </a:r>
            <a:r>
              <a:rPr lang="en-US" sz="1800" dirty="0" smtClean="0"/>
              <a:t> </a:t>
            </a:r>
            <a:r>
              <a:rPr lang="en-US" sz="1800" dirty="0" err="1" smtClean="0"/>
              <a:t>để</a:t>
            </a:r>
            <a:r>
              <a:rPr lang="en-US" sz="1800" dirty="0" smtClean="0"/>
              <a:t> </a:t>
            </a:r>
            <a:r>
              <a:rPr lang="en-US" sz="1800" dirty="0" err="1" smtClean="0"/>
              <a:t>một</a:t>
            </a:r>
            <a:r>
              <a:rPr lang="en-US" sz="1800" dirty="0" smtClean="0"/>
              <a:t> </a:t>
            </a:r>
            <a:r>
              <a:rPr lang="en-US" sz="1800" dirty="0" err="1" smtClean="0"/>
              <a:t>ứng</a:t>
            </a:r>
            <a:r>
              <a:rPr lang="en-US" sz="1800" dirty="0" smtClean="0"/>
              <a:t> </a:t>
            </a:r>
            <a:r>
              <a:rPr lang="en-US" sz="1800" dirty="0" err="1" smtClean="0"/>
              <a:t>dụng</a:t>
            </a:r>
            <a:r>
              <a:rPr lang="en-US" sz="1800" dirty="0" smtClean="0"/>
              <a:t> </a:t>
            </a:r>
            <a:r>
              <a:rPr lang="en-US" sz="1800" dirty="0" err="1" smtClean="0"/>
              <a:t>có</a:t>
            </a:r>
            <a:r>
              <a:rPr lang="en-US" sz="1800" dirty="0" smtClean="0"/>
              <a:t> </a:t>
            </a:r>
            <a:r>
              <a:rPr lang="en-US" sz="1800" dirty="0" err="1" smtClean="0"/>
              <a:t>thể</a:t>
            </a:r>
            <a:r>
              <a:rPr lang="en-US" sz="1800" dirty="0" smtClean="0"/>
              <a:t> </a:t>
            </a:r>
            <a:r>
              <a:rPr lang="en-US" sz="1800" dirty="0" err="1" smtClean="0"/>
              <a:t>tìm</a:t>
            </a:r>
            <a:r>
              <a:rPr lang="en-US" sz="1800" dirty="0" smtClean="0"/>
              <a:t> </a:t>
            </a:r>
            <a:r>
              <a:rPr lang="en-US" sz="1800" dirty="0" err="1" smtClean="0"/>
              <a:t>tới</a:t>
            </a:r>
            <a:r>
              <a:rPr lang="en-US" sz="1800" dirty="0" smtClean="0"/>
              <a:t> </a:t>
            </a:r>
            <a:r>
              <a:rPr lang="en-US" sz="1800" dirty="0" err="1" smtClean="0"/>
              <a:t>một</a:t>
            </a:r>
            <a:r>
              <a:rPr lang="en-US" sz="1800" dirty="0" smtClean="0"/>
              <a:t> WS </a:t>
            </a:r>
            <a:r>
              <a:rPr lang="en-US" sz="1800" dirty="0" err="1" smtClean="0"/>
              <a:t>cụ</a:t>
            </a:r>
            <a:r>
              <a:rPr lang="en-US" sz="1800" dirty="0" smtClean="0"/>
              <a:t> </a:t>
            </a:r>
            <a:r>
              <a:rPr lang="en-US" sz="1800" dirty="0" err="1" smtClean="0"/>
              <a:t>thể</a:t>
            </a:r>
            <a:r>
              <a:rPr lang="en-US" sz="1800" dirty="0" smtClean="0"/>
              <a:t>. </a:t>
            </a:r>
            <a:r>
              <a:rPr lang="en-US" sz="1800" dirty="0" err="1" smtClean="0"/>
              <a:t>Mỗi</a:t>
            </a:r>
            <a:r>
              <a:rPr lang="en-US" sz="1800" dirty="0" smtClean="0"/>
              <a:t> White page </a:t>
            </a:r>
            <a:r>
              <a:rPr lang="en-US" sz="1800" dirty="0" err="1" smtClean="0"/>
              <a:t>có</a:t>
            </a:r>
            <a:r>
              <a:rPr lang="en-US" sz="1800" dirty="0" smtClean="0"/>
              <a:t> </a:t>
            </a:r>
            <a:r>
              <a:rPr lang="en-US" sz="1800" dirty="0" err="1" smtClean="0"/>
              <a:t>thể</a:t>
            </a:r>
            <a:r>
              <a:rPr lang="en-US" sz="1800" dirty="0" smtClean="0"/>
              <a:t> </a:t>
            </a:r>
            <a:r>
              <a:rPr lang="en-US" sz="1800" dirty="0" err="1" smtClean="0"/>
              <a:t>có</a:t>
            </a:r>
            <a:r>
              <a:rPr lang="en-US" sz="1800" dirty="0" smtClean="0"/>
              <a:t> </a:t>
            </a:r>
            <a:r>
              <a:rPr lang="en-US" sz="1800" dirty="0" err="1" smtClean="0"/>
              <a:t>tới</a:t>
            </a:r>
            <a:r>
              <a:rPr lang="en-US" sz="1800" dirty="0" smtClean="0"/>
              <a:t> </a:t>
            </a:r>
            <a:r>
              <a:rPr lang="en-US" sz="1800" dirty="0" err="1" smtClean="0"/>
              <a:t>vài</a:t>
            </a:r>
            <a:r>
              <a:rPr lang="en-US" sz="1800" dirty="0" smtClean="0"/>
              <a:t> Yellow Page.</a:t>
            </a:r>
            <a:endParaRPr lang="en-US" sz="1800" dirty="0" smtClean="0"/>
          </a:p>
          <a:p>
            <a:pPr>
              <a:buFont typeface="Wingdings" panose="05000000000000000000" pitchFamily="2" charset="2"/>
              <a:buChar char="Ø"/>
            </a:pPr>
            <a:r>
              <a:rPr lang="en-US" sz="1800" i="1" dirty="0" smtClean="0"/>
              <a:t>Green page: </a:t>
            </a:r>
            <a:r>
              <a:rPr lang="en-US" sz="1800" dirty="0" err="1" smtClean="0"/>
              <a:t>Chứa</a:t>
            </a:r>
            <a:r>
              <a:rPr lang="en-US" sz="1800" dirty="0" smtClean="0"/>
              <a:t> </a:t>
            </a:r>
            <a:r>
              <a:rPr lang="en-US" sz="1800" dirty="0" err="1" smtClean="0"/>
              <a:t>các</a:t>
            </a:r>
            <a:r>
              <a:rPr lang="en-US" sz="1800" dirty="0" smtClean="0"/>
              <a:t> </a:t>
            </a:r>
            <a:r>
              <a:rPr lang="en-US" sz="1800" dirty="0" err="1" smtClean="0"/>
              <a:t>thông</a:t>
            </a:r>
            <a:r>
              <a:rPr lang="en-US" sz="1800" dirty="0" smtClean="0"/>
              <a:t> tin </a:t>
            </a:r>
            <a:r>
              <a:rPr lang="en-US" sz="1800" dirty="0" err="1" smtClean="0"/>
              <a:t>ràng</a:t>
            </a:r>
            <a:r>
              <a:rPr lang="en-US" sz="1800" dirty="0" smtClean="0"/>
              <a:t> </a:t>
            </a:r>
            <a:r>
              <a:rPr lang="en-US" sz="1800" dirty="0" err="1" smtClean="0"/>
              <a:t>buộc</a:t>
            </a:r>
            <a:r>
              <a:rPr lang="en-US" sz="1800" dirty="0" smtClean="0"/>
              <a:t> (bind), </a:t>
            </a:r>
            <a:r>
              <a:rPr lang="en-US" sz="1800" dirty="0" err="1" smtClean="0"/>
              <a:t>mô</a:t>
            </a:r>
            <a:r>
              <a:rPr lang="en-US" sz="1800" dirty="0" smtClean="0"/>
              <a:t> </a:t>
            </a:r>
            <a:r>
              <a:rPr lang="en-US" sz="1800" dirty="0" err="1" smtClean="0"/>
              <a:t>tả</a:t>
            </a:r>
            <a:r>
              <a:rPr lang="en-US" sz="1800" dirty="0" smtClean="0"/>
              <a:t> </a:t>
            </a:r>
            <a:r>
              <a:rPr lang="en-US" sz="1800" dirty="0" err="1" smtClean="0"/>
              <a:t>cách</a:t>
            </a:r>
            <a:r>
              <a:rPr lang="en-US" sz="1800" dirty="0" smtClean="0"/>
              <a:t> </a:t>
            </a:r>
            <a:r>
              <a:rPr lang="en-US" sz="1800" dirty="0" err="1" smtClean="0"/>
              <a:t>một</a:t>
            </a:r>
            <a:r>
              <a:rPr lang="en-US" sz="1800" dirty="0" smtClean="0"/>
              <a:t> </a:t>
            </a:r>
            <a:r>
              <a:rPr lang="en-US" sz="1800" dirty="0" err="1" smtClean="0"/>
              <a:t>ứng</a:t>
            </a:r>
            <a:r>
              <a:rPr lang="en-US" sz="1800" dirty="0" smtClean="0"/>
              <a:t> </a:t>
            </a:r>
            <a:r>
              <a:rPr lang="en-US" sz="1800" dirty="0" err="1" smtClean="0"/>
              <a:t>dụng</a:t>
            </a:r>
            <a:r>
              <a:rPr lang="en-US" sz="1800" dirty="0" smtClean="0"/>
              <a:t> </a:t>
            </a:r>
            <a:r>
              <a:rPr lang="en-US" sz="1800" dirty="0" err="1" smtClean="0"/>
              <a:t>kết</a:t>
            </a:r>
            <a:r>
              <a:rPr lang="en-US" sz="1800" dirty="0" smtClean="0"/>
              <a:t> </a:t>
            </a:r>
            <a:r>
              <a:rPr lang="en-US" sz="1800" dirty="0" err="1" smtClean="0"/>
              <a:t>nối</a:t>
            </a:r>
            <a:r>
              <a:rPr lang="en-US" sz="1800" dirty="0" smtClean="0"/>
              <a:t> </a:t>
            </a:r>
            <a:r>
              <a:rPr lang="en-US" sz="1800" dirty="0" err="1" smtClean="0"/>
              <a:t>và</a:t>
            </a:r>
            <a:r>
              <a:rPr lang="en-US" sz="1800" dirty="0" smtClean="0"/>
              <a:t> </a:t>
            </a:r>
            <a:r>
              <a:rPr lang="en-US" sz="1800" dirty="0" err="1" smtClean="0"/>
              <a:t>tương</a:t>
            </a:r>
            <a:r>
              <a:rPr lang="en-US" sz="1800" dirty="0" smtClean="0"/>
              <a:t> </a:t>
            </a:r>
            <a:r>
              <a:rPr lang="en-US" sz="1800" dirty="0" err="1" smtClean="0"/>
              <a:t>tác</a:t>
            </a:r>
            <a:r>
              <a:rPr lang="en-US" sz="1800" dirty="0" smtClean="0"/>
              <a:t> </a:t>
            </a:r>
            <a:r>
              <a:rPr lang="en-US" sz="1800" dirty="0" err="1" smtClean="0"/>
              <a:t>với</a:t>
            </a:r>
            <a:r>
              <a:rPr lang="en-US" sz="1800" dirty="0" smtClean="0"/>
              <a:t> WS </a:t>
            </a:r>
            <a:r>
              <a:rPr lang="en-US" sz="1800" dirty="0" err="1" smtClean="0"/>
              <a:t>sau</a:t>
            </a:r>
            <a:r>
              <a:rPr lang="en-US" sz="1800" dirty="0" smtClean="0"/>
              <a:t> </a:t>
            </a:r>
            <a:r>
              <a:rPr lang="en-US" sz="1800" dirty="0" err="1" smtClean="0"/>
              <a:t>khi</a:t>
            </a:r>
            <a:r>
              <a:rPr lang="en-US" sz="1800" dirty="0" smtClean="0"/>
              <a:t> </a:t>
            </a:r>
            <a:r>
              <a:rPr lang="en-US" sz="1800" dirty="0" err="1" smtClean="0"/>
              <a:t>tìm</a:t>
            </a:r>
            <a:r>
              <a:rPr lang="en-US" sz="1800" dirty="0" smtClean="0"/>
              <a:t> </a:t>
            </a:r>
            <a:r>
              <a:rPr lang="en-US" sz="1800" dirty="0" err="1" smtClean="0"/>
              <a:t>được</a:t>
            </a:r>
            <a:r>
              <a:rPr lang="en-US" sz="1800" dirty="0" smtClean="0"/>
              <a:t> WS </a:t>
            </a:r>
            <a:r>
              <a:rPr lang="en-US" sz="1800" dirty="0" err="1" smtClean="0"/>
              <a:t>mong</a:t>
            </a:r>
            <a:r>
              <a:rPr lang="en-US" sz="1800" dirty="0" smtClean="0"/>
              <a:t> </a:t>
            </a:r>
            <a:r>
              <a:rPr lang="en-US" sz="1800" dirty="0" err="1" smtClean="0"/>
              <a:t>muốn</a:t>
            </a:r>
            <a:r>
              <a:rPr lang="en-US" sz="1800" dirty="0" smtClean="0"/>
              <a:t>. </a:t>
            </a:r>
            <a:r>
              <a:rPr lang="en-US" sz="1800" dirty="0" err="1" smtClean="0"/>
              <a:t>Thông</a:t>
            </a:r>
            <a:r>
              <a:rPr lang="en-US" sz="1800" dirty="0" smtClean="0"/>
              <a:t> tin  </a:t>
            </a:r>
            <a:r>
              <a:rPr lang="en-US" sz="1800" dirty="0" err="1" smtClean="0"/>
              <a:t>bao</a:t>
            </a:r>
            <a:r>
              <a:rPr lang="en-US" sz="1800" dirty="0" smtClean="0"/>
              <a:t> </a:t>
            </a:r>
            <a:r>
              <a:rPr lang="en-US" sz="1800" dirty="0" err="1" smtClean="0"/>
              <a:t>gồm</a:t>
            </a:r>
            <a:r>
              <a:rPr lang="en-US" sz="1800" dirty="0" smtClean="0"/>
              <a:t>: URLs, </a:t>
            </a:r>
            <a:r>
              <a:rPr lang="en-US" sz="1800" dirty="0" err="1" smtClean="0"/>
              <a:t>Tên</a:t>
            </a:r>
            <a:r>
              <a:rPr lang="en-US" sz="1800" dirty="0" smtClean="0"/>
              <a:t> </a:t>
            </a:r>
            <a:r>
              <a:rPr lang="en-US" sz="1800" dirty="0" err="1" smtClean="0"/>
              <a:t>phương</a:t>
            </a:r>
            <a:r>
              <a:rPr lang="en-US" sz="1800" dirty="0" smtClean="0"/>
              <a:t> </a:t>
            </a:r>
            <a:r>
              <a:rPr lang="en-US" sz="1800" dirty="0" err="1" smtClean="0"/>
              <a:t>thức</a:t>
            </a:r>
            <a:r>
              <a:rPr lang="en-US" sz="1800" dirty="0" smtClean="0"/>
              <a:t>, </a:t>
            </a:r>
            <a:r>
              <a:rPr lang="en-US" sz="1800" dirty="0" err="1" smtClean="0"/>
              <a:t>kiểu</a:t>
            </a:r>
            <a:r>
              <a:rPr lang="en-US" sz="1800" dirty="0" smtClean="0"/>
              <a:t> </a:t>
            </a:r>
            <a:r>
              <a:rPr lang="en-US" sz="1800" dirty="0" err="1" smtClean="0"/>
              <a:t>tham</a:t>
            </a:r>
            <a:r>
              <a:rPr lang="en-US" sz="1800" dirty="0" smtClean="0"/>
              <a:t> </a:t>
            </a:r>
            <a:r>
              <a:rPr lang="en-US" sz="1800" dirty="0" err="1" smtClean="0"/>
              <a:t>số</a:t>
            </a:r>
            <a:r>
              <a:rPr lang="en-US" sz="1800" dirty="0" smtClean="0"/>
              <a:t> .. </a:t>
            </a:r>
            <a:r>
              <a:rPr lang="en-US" sz="1800" dirty="0" err="1" smtClean="0"/>
              <a:t>của</a:t>
            </a:r>
            <a:r>
              <a:rPr lang="en-US" sz="1800" dirty="0" smtClean="0"/>
              <a:t> WS.</a:t>
            </a:r>
            <a:endParaRPr lang="en-US" sz="1800" dirty="0" smtClean="0"/>
          </a:p>
          <a:p>
            <a:endParaRPr lang="en-US"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FF0000"/>
                </a:solidFill>
              </a:rPr>
              <a:t>Quy</a:t>
            </a:r>
            <a:r>
              <a:rPr lang="en-US" dirty="0" smtClean="0">
                <a:solidFill>
                  <a:srgbClr val="FF0000"/>
                </a:solidFill>
              </a:rPr>
              <a:t> </a:t>
            </a:r>
            <a:r>
              <a:rPr lang="en-US" dirty="0" err="1" smtClean="0">
                <a:solidFill>
                  <a:srgbClr val="FF0000"/>
                </a:solidFill>
              </a:rPr>
              <a:t>trình</a:t>
            </a:r>
            <a:r>
              <a:rPr lang="en-US" dirty="0" smtClean="0">
                <a:solidFill>
                  <a:srgbClr val="FF0000"/>
                </a:solidFill>
              </a:rPr>
              <a:t> </a:t>
            </a:r>
            <a:r>
              <a:rPr lang="en-US" dirty="0" err="1" smtClean="0">
                <a:solidFill>
                  <a:srgbClr val="FF0000"/>
                </a:solidFill>
              </a:rPr>
              <a:t>xây</a:t>
            </a:r>
            <a:r>
              <a:rPr lang="en-US" dirty="0" smtClean="0">
                <a:solidFill>
                  <a:srgbClr val="FF0000"/>
                </a:solidFill>
              </a:rPr>
              <a:t> </a:t>
            </a:r>
            <a:r>
              <a:rPr lang="en-US" dirty="0" err="1" smtClean="0">
                <a:solidFill>
                  <a:srgbClr val="FF0000"/>
                </a:solidFill>
              </a:rPr>
              <a:t>dựng</a:t>
            </a:r>
            <a:r>
              <a:rPr lang="en-US" dirty="0" smtClean="0">
                <a:solidFill>
                  <a:srgbClr val="FF0000"/>
                </a:solidFill>
              </a:rPr>
              <a:t> </a:t>
            </a:r>
            <a:r>
              <a:rPr lang="en-US" dirty="0" err="1" smtClean="0">
                <a:solidFill>
                  <a:srgbClr val="FF0000"/>
                </a:solidFill>
              </a:rPr>
              <a:t>webservice</a:t>
            </a:r>
            <a:endParaRPr lang="en-US" dirty="0">
              <a:solidFill>
                <a:srgbClr val="FF0000"/>
              </a:solidFill>
            </a:endParaRPr>
          </a:p>
        </p:txBody>
      </p:sp>
      <p:sp>
        <p:nvSpPr>
          <p:cNvPr id="3" name="Content Placeholder 2"/>
          <p:cNvSpPr>
            <a:spLocks noGrp="1"/>
          </p:cNvSpPr>
          <p:nvPr>
            <p:ph idx="1"/>
          </p:nvPr>
        </p:nvSpPr>
        <p:spPr/>
        <p:txBody>
          <a:bodyPr>
            <a:normAutofit/>
          </a:bodyPr>
          <a:lstStyle/>
          <a:p>
            <a:pPr>
              <a:buNone/>
            </a:pPr>
            <a:r>
              <a:rPr lang="en-US" sz="2200" dirty="0" err="1" smtClean="0"/>
              <a:t>Cần</a:t>
            </a:r>
            <a:r>
              <a:rPr lang="en-US" sz="2200" dirty="0" smtClean="0"/>
              <a:t> </a:t>
            </a:r>
            <a:r>
              <a:rPr lang="en-US" sz="2200" dirty="0" err="1" smtClean="0"/>
              <a:t>thực</a:t>
            </a:r>
            <a:r>
              <a:rPr lang="en-US" sz="2200" dirty="0" smtClean="0"/>
              <a:t> </a:t>
            </a:r>
            <a:r>
              <a:rPr lang="en-US" sz="2200" dirty="0" err="1" smtClean="0"/>
              <a:t>hiện</a:t>
            </a:r>
            <a:r>
              <a:rPr lang="en-US" sz="2200" dirty="0" smtClean="0"/>
              <a:t> </a:t>
            </a:r>
            <a:r>
              <a:rPr lang="en-US" sz="2200" dirty="0" err="1" smtClean="0"/>
              <a:t>các</a:t>
            </a:r>
            <a:r>
              <a:rPr lang="en-US" sz="2200" dirty="0" smtClean="0"/>
              <a:t> </a:t>
            </a:r>
            <a:r>
              <a:rPr lang="en-US" sz="2200" dirty="0" err="1" smtClean="0"/>
              <a:t>bước</a:t>
            </a:r>
            <a:r>
              <a:rPr lang="en-US" sz="2200" dirty="0" smtClean="0"/>
              <a:t> </a:t>
            </a:r>
            <a:r>
              <a:rPr lang="en-US" sz="2200" dirty="0" err="1" smtClean="0"/>
              <a:t>sau</a:t>
            </a:r>
            <a:r>
              <a:rPr lang="en-US" sz="2200" dirty="0" smtClean="0"/>
              <a:t> :</a:t>
            </a:r>
            <a:endParaRPr lang="en-US" sz="2200" dirty="0" smtClean="0"/>
          </a:p>
          <a:p>
            <a:pPr>
              <a:buFont typeface="Wingdings" panose="05000000000000000000" pitchFamily="2" charset="2"/>
              <a:buChar char="Ø"/>
            </a:pPr>
            <a:r>
              <a:rPr lang="en-US" sz="2200" dirty="0" err="1" smtClean="0"/>
              <a:t>Định</a:t>
            </a:r>
            <a:r>
              <a:rPr lang="en-US" sz="2200" dirty="0" smtClean="0"/>
              <a:t> </a:t>
            </a:r>
            <a:r>
              <a:rPr lang="en-US" sz="2200" dirty="0" err="1" smtClean="0"/>
              <a:t>nghĩa</a:t>
            </a:r>
            <a:r>
              <a:rPr lang="en-US" sz="2200" dirty="0" smtClean="0"/>
              <a:t> </a:t>
            </a:r>
            <a:r>
              <a:rPr lang="en-US" sz="2200" dirty="0" err="1" smtClean="0"/>
              <a:t>và</a:t>
            </a:r>
            <a:r>
              <a:rPr lang="en-US" sz="2200" dirty="0" smtClean="0"/>
              <a:t> </a:t>
            </a:r>
            <a:r>
              <a:rPr lang="en-US" sz="2200" dirty="0" err="1" smtClean="0"/>
              <a:t>xây</a:t>
            </a:r>
            <a:r>
              <a:rPr lang="en-US" sz="2200" dirty="0" smtClean="0"/>
              <a:t> </a:t>
            </a:r>
            <a:r>
              <a:rPr lang="en-US" sz="2200" dirty="0" err="1" smtClean="0"/>
              <a:t>dựng</a:t>
            </a:r>
            <a:r>
              <a:rPr lang="en-US" sz="2200" dirty="0" smtClean="0"/>
              <a:t> </a:t>
            </a:r>
            <a:r>
              <a:rPr lang="en-US" sz="2200" dirty="0" err="1" smtClean="0"/>
              <a:t>các</a:t>
            </a:r>
            <a:r>
              <a:rPr lang="en-US" sz="2200" dirty="0" smtClean="0"/>
              <a:t> </a:t>
            </a:r>
            <a:r>
              <a:rPr lang="en-US" sz="2200" dirty="0" err="1" smtClean="0"/>
              <a:t>chức</a:t>
            </a:r>
            <a:r>
              <a:rPr lang="en-US" sz="2200" dirty="0" smtClean="0"/>
              <a:t> </a:t>
            </a:r>
            <a:r>
              <a:rPr lang="en-US" sz="2200" dirty="0" err="1" smtClean="0"/>
              <a:t>năng</a:t>
            </a:r>
            <a:r>
              <a:rPr lang="en-US" sz="2200" dirty="0" smtClean="0"/>
              <a:t> , </a:t>
            </a:r>
            <a:r>
              <a:rPr lang="en-US" sz="2200" dirty="0" err="1" smtClean="0"/>
              <a:t>các</a:t>
            </a:r>
            <a:r>
              <a:rPr lang="en-US" sz="2200" dirty="0" smtClean="0"/>
              <a:t> </a:t>
            </a:r>
            <a:r>
              <a:rPr lang="en-US" sz="2200" dirty="0" err="1" smtClean="0"/>
              <a:t>dịch</a:t>
            </a:r>
            <a:r>
              <a:rPr lang="en-US" sz="2200" dirty="0" smtClean="0"/>
              <a:t> </a:t>
            </a:r>
            <a:r>
              <a:rPr lang="en-US" sz="2200" dirty="0" err="1" smtClean="0"/>
              <a:t>vụ</a:t>
            </a:r>
            <a:r>
              <a:rPr lang="en-US" sz="2200" dirty="0" smtClean="0"/>
              <a:t> </a:t>
            </a:r>
            <a:r>
              <a:rPr lang="en-US" sz="2200" dirty="0" err="1" smtClean="0"/>
              <a:t>mà</a:t>
            </a:r>
            <a:r>
              <a:rPr lang="en-US" sz="2200" dirty="0" smtClean="0"/>
              <a:t> </a:t>
            </a:r>
            <a:r>
              <a:rPr lang="en-US" sz="2200" dirty="0" err="1" smtClean="0"/>
              <a:t>servive</a:t>
            </a:r>
            <a:r>
              <a:rPr lang="en-US" sz="2200" dirty="0" smtClean="0"/>
              <a:t> </a:t>
            </a:r>
            <a:r>
              <a:rPr lang="en-US" sz="2200" dirty="0" err="1" smtClean="0"/>
              <a:t>sẽ</a:t>
            </a:r>
            <a:r>
              <a:rPr lang="en-US" sz="2200" dirty="0" smtClean="0"/>
              <a:t> </a:t>
            </a:r>
            <a:r>
              <a:rPr lang="en-US" sz="2200" dirty="0" err="1" smtClean="0"/>
              <a:t>cung</a:t>
            </a:r>
            <a:r>
              <a:rPr lang="en-US" sz="2200" dirty="0" smtClean="0"/>
              <a:t> </a:t>
            </a:r>
            <a:r>
              <a:rPr lang="en-US" sz="2200" dirty="0" err="1" smtClean="0"/>
              <a:t>cấp</a:t>
            </a:r>
            <a:r>
              <a:rPr lang="en-US" sz="2200" dirty="0" smtClean="0"/>
              <a:t>. </a:t>
            </a:r>
            <a:r>
              <a:rPr lang="en-US" sz="2200" dirty="0" err="1" smtClean="0"/>
              <a:t>Tạo</a:t>
            </a:r>
            <a:r>
              <a:rPr lang="en-US" sz="2200" dirty="0" smtClean="0"/>
              <a:t> WSDL </a:t>
            </a:r>
            <a:r>
              <a:rPr lang="en-US" sz="2200" dirty="0" err="1" smtClean="0"/>
              <a:t>cho</a:t>
            </a:r>
            <a:r>
              <a:rPr lang="en-US" sz="2200" dirty="0" smtClean="0"/>
              <a:t> </a:t>
            </a:r>
            <a:r>
              <a:rPr lang="en-US" sz="2200" dirty="0" err="1" smtClean="0"/>
              <a:t>dịch</a:t>
            </a:r>
            <a:r>
              <a:rPr lang="en-US" sz="2200" dirty="0" smtClean="0"/>
              <a:t> </a:t>
            </a:r>
            <a:r>
              <a:rPr lang="en-US" sz="2200" dirty="0" err="1" smtClean="0"/>
              <a:t>vụ</a:t>
            </a:r>
            <a:r>
              <a:rPr lang="en-US" sz="2200" dirty="0" smtClean="0"/>
              <a:t>, </a:t>
            </a:r>
            <a:r>
              <a:rPr lang="en-US" sz="2200" dirty="0" err="1" smtClean="0"/>
              <a:t>chuyển</a:t>
            </a:r>
            <a:r>
              <a:rPr lang="en-US" sz="2200" dirty="0" smtClean="0"/>
              <a:t> </a:t>
            </a:r>
            <a:r>
              <a:rPr lang="en-US" sz="2200" dirty="0" err="1" smtClean="0"/>
              <a:t>đổi</a:t>
            </a:r>
            <a:r>
              <a:rPr lang="en-US" sz="2200" dirty="0" smtClean="0"/>
              <a:t> </a:t>
            </a:r>
            <a:r>
              <a:rPr lang="en-US" sz="2200" dirty="0" err="1" smtClean="0"/>
              <a:t>thông</a:t>
            </a:r>
            <a:r>
              <a:rPr lang="en-US" sz="2200" dirty="0" smtClean="0"/>
              <a:t> tin </a:t>
            </a:r>
            <a:r>
              <a:rPr lang="en-US" sz="2200" dirty="0" err="1" smtClean="0"/>
              <a:t>giữa</a:t>
            </a:r>
            <a:r>
              <a:rPr lang="en-US" sz="2200" dirty="0" smtClean="0"/>
              <a:t> </a:t>
            </a:r>
            <a:r>
              <a:rPr lang="en-US" sz="2200" dirty="0" err="1" smtClean="0"/>
              <a:t>máy</a:t>
            </a:r>
            <a:r>
              <a:rPr lang="en-US" sz="2200" dirty="0" smtClean="0"/>
              <a:t> </a:t>
            </a:r>
            <a:r>
              <a:rPr lang="en-US" sz="2200" dirty="0" err="1" smtClean="0"/>
              <a:t>chủ</a:t>
            </a:r>
            <a:r>
              <a:rPr lang="en-US" sz="2200" dirty="0" smtClean="0"/>
              <a:t> </a:t>
            </a:r>
            <a:r>
              <a:rPr lang="en-US" sz="2200" dirty="0" err="1" smtClean="0"/>
              <a:t>và</a:t>
            </a:r>
            <a:r>
              <a:rPr lang="en-US" sz="2200" dirty="0" smtClean="0"/>
              <a:t> WSDL.</a:t>
            </a:r>
            <a:endParaRPr lang="en-US" sz="2200" dirty="0" smtClean="0"/>
          </a:p>
          <a:p>
            <a:pPr>
              <a:buFont typeface="Wingdings" panose="05000000000000000000" pitchFamily="2" charset="2"/>
              <a:buChar char="Ø"/>
            </a:pPr>
            <a:r>
              <a:rPr lang="en-US" sz="2200" dirty="0" err="1" smtClean="0"/>
              <a:t>Xây</a:t>
            </a:r>
            <a:r>
              <a:rPr lang="en-US" sz="2200" dirty="0" smtClean="0"/>
              <a:t> </a:t>
            </a:r>
            <a:r>
              <a:rPr lang="en-US" sz="2200" dirty="0" err="1" smtClean="0"/>
              <a:t>dựng</a:t>
            </a:r>
            <a:r>
              <a:rPr lang="en-US" sz="2200" dirty="0" smtClean="0"/>
              <a:t> SOAP </a:t>
            </a:r>
            <a:r>
              <a:rPr lang="en-US" sz="2200" dirty="0" err="1" smtClean="0"/>
              <a:t>trên</a:t>
            </a:r>
            <a:r>
              <a:rPr lang="en-US" sz="2200" dirty="0" smtClean="0"/>
              <a:t> </a:t>
            </a:r>
            <a:r>
              <a:rPr lang="en-US" sz="2200" dirty="0" err="1" smtClean="0"/>
              <a:t>máy</a:t>
            </a:r>
            <a:r>
              <a:rPr lang="en-US" sz="2200" dirty="0" smtClean="0"/>
              <a:t> </a:t>
            </a:r>
            <a:r>
              <a:rPr lang="en-US" sz="2200" dirty="0" err="1" smtClean="0"/>
              <a:t>chủ</a:t>
            </a:r>
            <a:r>
              <a:rPr lang="en-US" sz="2200" dirty="0" smtClean="0"/>
              <a:t>.</a:t>
            </a:r>
            <a:endParaRPr lang="en-US" sz="2200" dirty="0" smtClean="0"/>
          </a:p>
          <a:p>
            <a:pPr>
              <a:buFont typeface="Wingdings" panose="05000000000000000000" pitchFamily="2" charset="2"/>
              <a:buChar char="Ø"/>
            </a:pPr>
            <a:r>
              <a:rPr lang="en-US" sz="2200" dirty="0" err="1" smtClean="0"/>
              <a:t>Đăng</a:t>
            </a:r>
            <a:r>
              <a:rPr lang="en-US" sz="2200" dirty="0" smtClean="0"/>
              <a:t> </a:t>
            </a:r>
            <a:r>
              <a:rPr lang="en-US" sz="2200" dirty="0" err="1" smtClean="0"/>
              <a:t>ký</a:t>
            </a:r>
            <a:r>
              <a:rPr lang="en-US" sz="2200" dirty="0" smtClean="0"/>
              <a:t> WSDL </a:t>
            </a:r>
            <a:r>
              <a:rPr lang="en-US" sz="2200" dirty="0" err="1" smtClean="0"/>
              <a:t>với</a:t>
            </a:r>
            <a:r>
              <a:rPr lang="en-US" sz="2200" dirty="0" smtClean="0"/>
              <a:t> UDDI registry </a:t>
            </a:r>
            <a:r>
              <a:rPr lang="en-US" sz="2200" dirty="0" err="1" smtClean="0"/>
              <a:t>để</a:t>
            </a:r>
            <a:r>
              <a:rPr lang="en-US" sz="2200" dirty="0" smtClean="0"/>
              <a:t> </a:t>
            </a:r>
            <a:r>
              <a:rPr lang="en-US" sz="2200" dirty="0" err="1" smtClean="0"/>
              <a:t>cho</a:t>
            </a:r>
            <a:r>
              <a:rPr lang="en-US" sz="2200" dirty="0" smtClean="0"/>
              <a:t> </a:t>
            </a:r>
            <a:r>
              <a:rPr lang="en-US" sz="2200" dirty="0" err="1" smtClean="0"/>
              <a:t>phép</a:t>
            </a:r>
            <a:r>
              <a:rPr lang="en-US" sz="2200" dirty="0" smtClean="0"/>
              <a:t> </a:t>
            </a:r>
            <a:r>
              <a:rPr lang="en-US" sz="2200" dirty="0" err="1" smtClean="0"/>
              <a:t>các</a:t>
            </a:r>
            <a:r>
              <a:rPr lang="en-US" sz="2200" dirty="0" smtClean="0"/>
              <a:t> </a:t>
            </a:r>
            <a:r>
              <a:rPr lang="en-US" sz="2200" dirty="0" err="1" smtClean="0"/>
              <a:t>máy</a:t>
            </a:r>
            <a:r>
              <a:rPr lang="en-US" sz="2200" dirty="0" smtClean="0"/>
              <a:t> </a:t>
            </a:r>
            <a:r>
              <a:rPr lang="en-US" sz="2200" dirty="0" err="1" smtClean="0"/>
              <a:t>trạm</a:t>
            </a:r>
            <a:r>
              <a:rPr lang="en-US" sz="2200" dirty="0" smtClean="0"/>
              <a:t> </a:t>
            </a:r>
            <a:r>
              <a:rPr lang="en-US" sz="2200" dirty="0" err="1" smtClean="0"/>
              <a:t>có</a:t>
            </a:r>
            <a:r>
              <a:rPr lang="en-US" sz="2200" dirty="0" smtClean="0"/>
              <a:t> </a:t>
            </a:r>
            <a:r>
              <a:rPr lang="en-US" sz="2200" dirty="0" err="1" smtClean="0"/>
              <a:t>thể</a:t>
            </a:r>
            <a:r>
              <a:rPr lang="en-US" sz="2200" dirty="0" smtClean="0"/>
              <a:t> </a:t>
            </a:r>
            <a:r>
              <a:rPr lang="en-US" sz="2200" dirty="0" err="1" smtClean="0"/>
              <a:t>tìm</a:t>
            </a:r>
            <a:r>
              <a:rPr lang="en-US" sz="2200" dirty="0" smtClean="0"/>
              <a:t> </a:t>
            </a:r>
            <a:r>
              <a:rPr lang="en-US" sz="2200" dirty="0" err="1" smtClean="0"/>
              <a:t>thấy</a:t>
            </a:r>
            <a:r>
              <a:rPr lang="en-US" sz="2200" dirty="0" smtClean="0"/>
              <a:t> </a:t>
            </a:r>
            <a:r>
              <a:rPr lang="en-US" sz="2200" dirty="0" err="1" smtClean="0"/>
              <a:t>và</a:t>
            </a:r>
            <a:r>
              <a:rPr lang="en-US" sz="2200" dirty="0" smtClean="0"/>
              <a:t> </a:t>
            </a:r>
            <a:r>
              <a:rPr lang="en-US" sz="2200" dirty="0" err="1" smtClean="0"/>
              <a:t>truy</a:t>
            </a:r>
            <a:r>
              <a:rPr lang="en-US" sz="2200" dirty="0" smtClean="0"/>
              <a:t> </a:t>
            </a:r>
            <a:r>
              <a:rPr lang="en-US" sz="2200" dirty="0" err="1" smtClean="0"/>
              <a:t>nhập</a:t>
            </a:r>
            <a:r>
              <a:rPr lang="en-US" sz="2200" dirty="0" smtClean="0"/>
              <a:t>.</a:t>
            </a:r>
            <a:endParaRPr lang="en-US" sz="2200" dirty="0" smtClean="0"/>
          </a:p>
          <a:p>
            <a:pPr>
              <a:buFont typeface="Wingdings" panose="05000000000000000000" pitchFamily="2" charset="2"/>
              <a:buChar char="Ø"/>
            </a:pPr>
            <a:r>
              <a:rPr lang="en-US" sz="2200" dirty="0" smtClean="0"/>
              <a:t>Client </a:t>
            </a:r>
            <a:r>
              <a:rPr lang="en-US" sz="2200" dirty="0" err="1" smtClean="0"/>
              <a:t>nhận</a:t>
            </a:r>
            <a:r>
              <a:rPr lang="en-US" sz="2200" dirty="0" smtClean="0"/>
              <a:t> file WSDL </a:t>
            </a:r>
            <a:r>
              <a:rPr lang="en-US" sz="2200" dirty="0" err="1" smtClean="0"/>
              <a:t>và</a:t>
            </a:r>
            <a:r>
              <a:rPr lang="en-US" sz="2200" dirty="0" smtClean="0"/>
              <a:t> </a:t>
            </a:r>
            <a:r>
              <a:rPr lang="en-US" sz="2200" dirty="0" err="1" smtClean="0"/>
              <a:t>từ</a:t>
            </a:r>
            <a:r>
              <a:rPr lang="en-US" sz="2200" dirty="0" smtClean="0"/>
              <a:t> </a:t>
            </a:r>
            <a:r>
              <a:rPr lang="en-US" sz="2200" dirty="0" err="1" smtClean="0"/>
              <a:t>đó</a:t>
            </a:r>
            <a:r>
              <a:rPr lang="en-US" sz="2200" dirty="0" smtClean="0"/>
              <a:t> </a:t>
            </a:r>
            <a:r>
              <a:rPr lang="en-US" sz="2200" dirty="0" err="1" smtClean="0"/>
              <a:t>xây</a:t>
            </a:r>
            <a:r>
              <a:rPr lang="en-US" sz="2200" dirty="0" smtClean="0"/>
              <a:t> </a:t>
            </a:r>
            <a:r>
              <a:rPr lang="en-US" sz="2200" dirty="0" err="1" smtClean="0"/>
              <a:t>dựng</a:t>
            </a:r>
            <a:r>
              <a:rPr lang="en-US" sz="2200" dirty="0" smtClean="0"/>
              <a:t> SOAP client </a:t>
            </a:r>
            <a:r>
              <a:rPr lang="en-US" sz="2200" dirty="0" err="1" smtClean="0"/>
              <a:t>để</a:t>
            </a:r>
            <a:r>
              <a:rPr lang="en-US" sz="2200" dirty="0" smtClean="0"/>
              <a:t> </a:t>
            </a:r>
            <a:r>
              <a:rPr lang="en-US" sz="2200" dirty="0" err="1" smtClean="0"/>
              <a:t>có</a:t>
            </a:r>
            <a:r>
              <a:rPr lang="en-US" sz="2200" dirty="0" smtClean="0"/>
              <a:t> </a:t>
            </a:r>
            <a:r>
              <a:rPr lang="en-US" sz="2200" dirty="0" err="1" smtClean="0"/>
              <a:t>thể</a:t>
            </a:r>
            <a:r>
              <a:rPr lang="en-US" sz="2200" dirty="0" smtClean="0"/>
              <a:t> </a:t>
            </a:r>
            <a:r>
              <a:rPr lang="en-US" sz="2200" dirty="0" err="1" smtClean="0"/>
              <a:t>kết</a:t>
            </a:r>
            <a:r>
              <a:rPr lang="en-US" sz="2200" dirty="0" smtClean="0"/>
              <a:t> </a:t>
            </a:r>
            <a:r>
              <a:rPr lang="en-US" sz="2200" dirty="0" err="1" smtClean="0"/>
              <a:t>nối</a:t>
            </a:r>
            <a:r>
              <a:rPr lang="en-US" sz="2200" dirty="0" smtClean="0"/>
              <a:t> </a:t>
            </a:r>
            <a:r>
              <a:rPr lang="en-US" sz="2200" dirty="0" err="1" smtClean="0"/>
              <a:t>với</a:t>
            </a:r>
            <a:r>
              <a:rPr lang="en-US" sz="2200" dirty="0" smtClean="0"/>
              <a:t> SOAP server.</a:t>
            </a:r>
            <a:endParaRPr lang="en-US" sz="2200" dirty="0" smtClean="0"/>
          </a:p>
          <a:p>
            <a:pPr indent="1905">
              <a:buNone/>
            </a:pPr>
            <a:r>
              <a:rPr lang="en-US" sz="2200" dirty="0" err="1" smtClean="0"/>
              <a:t>Xây</a:t>
            </a:r>
            <a:r>
              <a:rPr lang="en-US" sz="2200" dirty="0" smtClean="0"/>
              <a:t> </a:t>
            </a:r>
            <a:r>
              <a:rPr lang="en-US" sz="2200" dirty="0" err="1" smtClean="0"/>
              <a:t>dựng</a:t>
            </a:r>
            <a:r>
              <a:rPr lang="en-US" sz="2200" dirty="0" smtClean="0"/>
              <a:t> </a:t>
            </a:r>
            <a:r>
              <a:rPr lang="en-US" sz="2200" dirty="0" err="1" smtClean="0"/>
              <a:t>ứng</a:t>
            </a:r>
            <a:r>
              <a:rPr lang="en-US" sz="2200" dirty="0" smtClean="0"/>
              <a:t> </a:t>
            </a:r>
            <a:r>
              <a:rPr lang="en-US" sz="2200" dirty="0" err="1" smtClean="0"/>
              <a:t>dụng</a:t>
            </a:r>
            <a:r>
              <a:rPr lang="en-US" sz="2200" dirty="0" smtClean="0"/>
              <a:t> </a:t>
            </a:r>
            <a:r>
              <a:rPr lang="en-US" sz="2200" dirty="0" err="1" smtClean="0"/>
              <a:t>phía</a:t>
            </a:r>
            <a:r>
              <a:rPr lang="en-US" sz="2200" dirty="0" smtClean="0"/>
              <a:t> </a:t>
            </a:r>
            <a:r>
              <a:rPr lang="en-US" sz="2200" dirty="0" err="1" smtClean="0"/>
              <a:t>khách</a:t>
            </a:r>
            <a:r>
              <a:rPr lang="en-US" sz="2200" dirty="0" smtClean="0"/>
              <a:t>, </a:t>
            </a:r>
            <a:r>
              <a:rPr lang="en-US" sz="2200" dirty="0" err="1" smtClean="0"/>
              <a:t>sau</a:t>
            </a:r>
            <a:r>
              <a:rPr lang="en-US" sz="2200" dirty="0" smtClean="0"/>
              <a:t> </a:t>
            </a:r>
            <a:r>
              <a:rPr lang="en-US" sz="2200" dirty="0" err="1" smtClean="0"/>
              <a:t>đó</a:t>
            </a:r>
            <a:r>
              <a:rPr lang="en-US" sz="2200" dirty="0" smtClean="0"/>
              <a:t> </a:t>
            </a:r>
            <a:r>
              <a:rPr lang="en-US" sz="2200" dirty="0" err="1" smtClean="0"/>
              <a:t>gọi</a:t>
            </a:r>
            <a:r>
              <a:rPr lang="en-US" sz="2200" dirty="0" smtClean="0"/>
              <a:t> </a:t>
            </a:r>
            <a:r>
              <a:rPr lang="en-US" sz="2200" dirty="0" err="1" smtClean="0"/>
              <a:t>thực</a:t>
            </a:r>
            <a:r>
              <a:rPr lang="en-US" sz="2200" dirty="0" smtClean="0"/>
              <a:t> </a:t>
            </a:r>
            <a:r>
              <a:rPr lang="en-US" sz="2200" dirty="0" err="1" smtClean="0"/>
              <a:t>hiện</a:t>
            </a:r>
            <a:r>
              <a:rPr lang="en-US" sz="2200" dirty="0" smtClean="0"/>
              <a:t> </a:t>
            </a:r>
            <a:r>
              <a:rPr lang="en-US" sz="2200" dirty="0" err="1" smtClean="0"/>
              <a:t>dịch</a:t>
            </a:r>
            <a:r>
              <a:rPr lang="en-US" sz="2200" dirty="0" smtClean="0"/>
              <a:t> </a:t>
            </a:r>
            <a:r>
              <a:rPr lang="en-US" sz="2200" dirty="0" err="1" smtClean="0"/>
              <a:t>vụ</a:t>
            </a:r>
            <a:r>
              <a:rPr lang="en-US" sz="2200" dirty="0" smtClean="0"/>
              <a:t> </a:t>
            </a:r>
            <a:r>
              <a:rPr lang="en-US" sz="2200" dirty="0" err="1" smtClean="0"/>
              <a:t>thông</a:t>
            </a:r>
            <a:r>
              <a:rPr lang="en-US" sz="2200" dirty="0" smtClean="0"/>
              <a:t> qua </a:t>
            </a:r>
            <a:r>
              <a:rPr lang="en-US" sz="2200" dirty="0" err="1" smtClean="0"/>
              <a:t>việc</a:t>
            </a:r>
            <a:r>
              <a:rPr lang="en-US" sz="2200" dirty="0" smtClean="0"/>
              <a:t> </a:t>
            </a:r>
            <a:r>
              <a:rPr lang="en-US" sz="2200" dirty="0" err="1" smtClean="0"/>
              <a:t>kết</a:t>
            </a:r>
            <a:r>
              <a:rPr lang="en-US" sz="2200" dirty="0" smtClean="0"/>
              <a:t> </a:t>
            </a:r>
            <a:r>
              <a:rPr lang="en-US" sz="2200" dirty="0" err="1" smtClean="0"/>
              <a:t>nối</a:t>
            </a:r>
            <a:r>
              <a:rPr lang="en-US" sz="2200" dirty="0" smtClean="0"/>
              <a:t> </a:t>
            </a:r>
            <a:r>
              <a:rPr lang="en-US" sz="2200" dirty="0" err="1" smtClean="0"/>
              <a:t>tới</a:t>
            </a:r>
            <a:r>
              <a:rPr lang="en-US" sz="2200" dirty="0" smtClean="0"/>
              <a:t> </a:t>
            </a:r>
            <a:r>
              <a:rPr lang="en-US" sz="2200" dirty="0" err="1" smtClean="0"/>
              <a:t>máy</a:t>
            </a:r>
            <a:r>
              <a:rPr lang="en-US" sz="2200" dirty="0" smtClean="0"/>
              <a:t> </a:t>
            </a:r>
            <a:r>
              <a:rPr lang="en-US" sz="2200" dirty="0" err="1" smtClean="0"/>
              <a:t>chủ</a:t>
            </a:r>
            <a:r>
              <a:rPr lang="en-US" sz="2200" dirty="0" smtClean="0"/>
              <a:t> SOAP.</a:t>
            </a:r>
            <a:endParaRPr lang="en-US" sz="2200" dirty="0" smtClean="0"/>
          </a:p>
          <a:p>
            <a:endParaRPr lang="en-US" sz="2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5811</Words>
  <Application>WPS Presentation</Application>
  <PresentationFormat>On-screen Show (4:3)</PresentationFormat>
  <Paragraphs>86</Paragraphs>
  <Slides>10</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10</vt:i4>
      </vt:variant>
    </vt:vector>
  </HeadingPairs>
  <TitlesOfParts>
    <vt:vector size="18" baseType="lpstr">
      <vt:lpstr>Arial</vt:lpstr>
      <vt:lpstr>SimSun</vt:lpstr>
      <vt:lpstr>Wingdings</vt:lpstr>
      <vt:lpstr>Times New Roman</vt:lpstr>
      <vt:lpstr>Calibri</vt:lpstr>
      <vt:lpstr>Microsoft YaHei</vt:lpstr>
      <vt:lpstr>Arial Unicode MS</vt:lpstr>
      <vt:lpstr>Office Theme</vt:lpstr>
      <vt:lpstr>PowerPoint 演示文稿</vt:lpstr>
      <vt:lpstr>Giới thiệu</vt:lpstr>
      <vt:lpstr>Giới thiệu</vt:lpstr>
      <vt:lpstr>Ưu và nhược điểm</vt:lpstr>
      <vt:lpstr>Các thành phần web service</vt:lpstr>
      <vt:lpstr>Trao đổi thông tin</vt:lpstr>
      <vt:lpstr>Soap (Simple Object Access Protocol)</vt:lpstr>
      <vt:lpstr>Ngôn ngữ mô tả dịch vụ web WSDL (Web Services Description Language)</vt:lpstr>
      <vt:lpstr>UDDI (Universal Description, Discovery   and Integration)</vt:lpstr>
      <vt:lpstr>Quy trình xây dựng webservice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bao</dc:creator>
  <cp:lastModifiedBy>Vinh iMango</cp:lastModifiedBy>
  <cp:revision>27</cp:revision>
  <dcterms:created xsi:type="dcterms:W3CDTF">2006-08-16T00:00:00Z</dcterms:created>
  <dcterms:modified xsi:type="dcterms:W3CDTF">2024-09-22T17:03:21Z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8BD6251E9C334C68B655CF69CB276C71_13</vt:lpwstr>
  </property>
  <property fmtid="{D5CDD505-2E9C-101B-9397-08002B2CF9AE}" pid="3" name="KSOProductBuildVer">
    <vt:lpwstr>1033-12.2.0.18283</vt:lpwstr>
  </property>
</Properties>
</file>