
<file path=[Content_Types].xml><?xml version="1.0" encoding="utf-8"?>
<Types xmlns="http://schemas.openxmlformats.org/package/2006/content-types">
  <Default Extension="jpeg" ContentType="image/jpeg"/>
  <Default Extension="JPG" ContentType="image/.jpg"/>
  <Default Extension="wmf" ContentType="image/x-wm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sldIdLst>
    <p:sldId id="296" r:id="rId3"/>
    <p:sldId id="256" r:id="rId4"/>
    <p:sldId id="288" r:id="rId6"/>
    <p:sldId id="292" r:id="rId7"/>
    <p:sldId id="289" r:id="rId8"/>
    <p:sldId id="293" r:id="rId9"/>
    <p:sldId id="294" r:id="rId10"/>
    <p:sldId id="295" r:id="rId11"/>
    <p:sldId id="284" r:id="rId12"/>
    <p:sldId id="285" r:id="rId13"/>
    <p:sldId id="286" r:id="rId14"/>
    <p:sldId id="287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8" Type="http://schemas.openxmlformats.org/officeDocument/2006/relationships/tableStyles" Target="tableStyles.xml"/><Relationship Id="rId17" Type="http://schemas.openxmlformats.org/officeDocument/2006/relationships/viewProps" Target="viewProps.xml"/><Relationship Id="rId16" Type="http://schemas.openxmlformats.org/officeDocument/2006/relationships/presProps" Target="presProps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F03E22-BB04-4F8C-B209-74F3473EFDAF}" type="datetimeFigureOut">
              <a:rPr lang="en-US" smtClean="0"/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8F8DF9-313D-4927-BAC9-235AB6B7F08B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9653C0D1-4F2B-4602-9179-62C8D7B3B9B6}" type="slidenum">
              <a:rPr lang="en-US"/>
            </a:fld>
            <a:endParaRPr lang="en-US"/>
          </a:p>
        </p:txBody>
      </p:sp>
      <p:sp>
        <p:nvSpPr>
          <p:cNvPr id="3051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305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79696031-4B22-491B-8046-89FB67CD0522}" type="slidenum">
              <a:rPr lang="en-US"/>
            </a:fld>
            <a:endParaRPr lang="en-US"/>
          </a:p>
        </p:txBody>
      </p:sp>
      <p:sp>
        <p:nvSpPr>
          <p:cNvPr id="311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311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90AF5F46-818F-457D-8093-17EFEB26563D}" type="slidenum">
              <a:rPr lang="en-US"/>
            </a:fld>
            <a:endParaRPr lang="en-US"/>
          </a:p>
        </p:txBody>
      </p:sp>
      <p:sp>
        <p:nvSpPr>
          <p:cNvPr id="3143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3143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BB909823-9BA8-444F-8F6F-80C5946DA310}" type="slidenum">
              <a:rPr lang="en-US"/>
            </a:fld>
            <a:endParaRPr lang="en-US"/>
          </a:p>
        </p:txBody>
      </p:sp>
      <p:sp>
        <p:nvSpPr>
          <p:cNvPr id="3153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315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1710DB5D-C1EE-4D65-9513-D6C92C659BBA}" type="slidenum">
              <a:rPr lang="en-US"/>
            </a:fld>
            <a:endParaRPr lang="en-US"/>
          </a:p>
        </p:txBody>
      </p:sp>
      <p:sp>
        <p:nvSpPr>
          <p:cNvPr id="317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317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FDAA7347-727F-4959-B398-D5A17313043A}" type="slidenum">
              <a:rPr lang="en-US"/>
            </a:fld>
            <a:endParaRPr lang="en-US"/>
          </a:p>
        </p:txBody>
      </p:sp>
      <p:sp>
        <p:nvSpPr>
          <p:cNvPr id="3194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319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99DE4F9E-CBA7-46C5-B0A9-D046B0C5D5F3}" type="slidenum">
              <a:rPr lang="en-US"/>
            </a:fld>
            <a:endParaRPr lang="en-US"/>
          </a:p>
        </p:txBody>
      </p:sp>
      <p:sp>
        <p:nvSpPr>
          <p:cNvPr id="3573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3573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80CF53FD-D358-4A9D-BC81-73084885A804}" type="slidenum">
              <a:rPr lang="en-US"/>
            </a:fld>
            <a:endParaRPr lang="en-US"/>
          </a:p>
        </p:txBody>
      </p:sp>
      <p:sp>
        <p:nvSpPr>
          <p:cNvPr id="3594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3594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819BA059-AA00-43F3-BF8C-F0E94D3CE484}" type="slidenum">
              <a:rPr lang="en-US"/>
            </a:fld>
            <a:endParaRPr lang="en-US"/>
          </a:p>
        </p:txBody>
      </p:sp>
      <p:sp>
        <p:nvSpPr>
          <p:cNvPr id="368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368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A0443453-D89B-4203-A963-C0DFB592C40F}" type="slidenum">
              <a:rPr lang="en-US"/>
            </a:fld>
            <a:endParaRPr lang="en-US"/>
          </a:p>
        </p:txBody>
      </p:sp>
      <p:sp>
        <p:nvSpPr>
          <p:cNvPr id="3696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3696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w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w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 bwMode="auto">
          <a:xfrm>
            <a:off x="0" y="76200"/>
            <a:ext cx="9144000" cy="6629400"/>
            <a:chOff x="960" y="360"/>
            <a:chExt cx="14900" cy="11180"/>
          </a:xfrm>
        </p:grpSpPr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1" cstate="print"/>
            <a:srcRect/>
            <a:stretch>
              <a:fillRect/>
            </a:stretch>
          </p:blipFill>
          <p:spPr bwMode="auto">
            <a:xfrm>
              <a:off x="960" y="360"/>
              <a:ext cx="14900" cy="111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28" name="Rectangle 4"/>
            <p:cNvSpPr>
              <a:spLocks noChangeArrowheads="1"/>
            </p:cNvSpPr>
            <p:nvPr/>
          </p:nvSpPr>
          <p:spPr bwMode="auto">
            <a:xfrm>
              <a:off x="960" y="10094"/>
              <a:ext cx="14900" cy="1446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algn="ctr"/>
              <a:endParaRPr lang="en-US" dirty="0"/>
            </a:p>
          </p:txBody>
        </p:sp>
        <p:sp>
          <p:nvSpPr>
            <p:cNvPr id="1029" name="Rectangle 5"/>
            <p:cNvSpPr>
              <a:spLocks noChangeArrowheads="1"/>
            </p:cNvSpPr>
            <p:nvPr/>
          </p:nvSpPr>
          <p:spPr bwMode="auto">
            <a:xfrm>
              <a:off x="960" y="10228"/>
              <a:ext cx="3651" cy="1163"/>
            </a:xfrm>
            <a:prstGeom prst="rect">
              <a:avLst/>
            </a:prstGeom>
            <a:solidFill>
              <a:srgbClr val="DD8047"/>
            </a:solidFill>
            <a:ln w="9525">
              <a:noFill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algn="ctr"/>
              <a:endParaRPr lang="en-US" dirty="0"/>
            </a:p>
          </p:txBody>
        </p:sp>
        <p:sp>
          <p:nvSpPr>
            <p:cNvPr id="1031" name="Rectangle 7"/>
            <p:cNvSpPr>
              <a:spLocks noChangeArrowheads="1"/>
            </p:cNvSpPr>
            <p:nvPr/>
          </p:nvSpPr>
          <p:spPr bwMode="auto">
            <a:xfrm>
              <a:off x="4809" y="6943"/>
              <a:ext cx="10555" cy="2982"/>
            </a:xfrm>
            <a:prstGeom prst="rect">
              <a:avLst/>
            </a:prstGeom>
            <a:solidFill>
              <a:srgbClr val="00B050"/>
            </a:solidFill>
            <a:ln w="9525">
              <a:noFill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algn="ctr"/>
              <a:endParaRPr lang="en-US" dirty="0"/>
            </a:p>
          </p:txBody>
        </p:sp>
      </p:grpSp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none" lIns="3253350" tIns="119025" rIns="1120422" bIns="0" numCol="1" anchor="ctr" anchorCtr="0" compatLnSpc="1">
            <a:spAutoFit/>
          </a:bodyPr>
          <a:lstStyle/>
          <a:p>
            <a:endParaRPr lang="en-US" dirty="0"/>
          </a:p>
        </p:txBody>
      </p:sp>
      <p:sp>
        <p:nvSpPr>
          <p:cNvPr id="1032" name="Text Box 8"/>
          <p:cNvSpPr txBox="1">
            <a:spLocks noChangeArrowheads="1"/>
          </p:cNvSpPr>
          <p:nvPr/>
        </p:nvSpPr>
        <p:spPr bwMode="auto">
          <a:xfrm>
            <a:off x="2124075" y="5791200"/>
            <a:ext cx="7019925" cy="738187"/>
          </a:xfrm>
          <a:prstGeom prst="rect">
            <a:avLst/>
          </a:prstGeom>
          <a:solidFill>
            <a:srgbClr val="94B6D2"/>
          </a:solidFill>
          <a:ln w="9525">
            <a:noFill/>
            <a:miter lim="800000"/>
          </a:ln>
        </p:spPr>
        <p:txBody>
          <a:bodyPr vert="horz" wrap="square" lIns="0" tIns="0" rIns="0" bIns="0" numCol="1" anchor="t" anchorCtr="0" compatLnSpc="1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vi-VN" sz="27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n-US" sz="2700" dirty="0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</a:t>
            </a:r>
            <a:r>
              <a:rPr kumimoji="0" lang="vi-VN" sz="27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S. </a:t>
            </a:r>
            <a:r>
              <a:rPr kumimoji="0" lang="en-US" sz="27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LÊ</a:t>
            </a:r>
            <a:r>
              <a:rPr kumimoji="0" lang="en-US" sz="2700" b="0" i="0" u="none" strike="noStrike" cap="none" normalizeH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NGỌC BẢO</a:t>
            </a:r>
            <a:endParaRPr kumimoji="0" lang="en-US" sz="2700" b="0" i="0" u="none" strike="noStrike" cap="none" normalizeH="0" dirty="0" smtClean="0">
              <a:ln>
                <a:noFill/>
              </a:ln>
              <a:solidFill>
                <a:srgbClr val="FF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kumimoji="0" lang="en-US" sz="1400" b="0" i="0" u="none" strike="noStrike" cap="none" normalizeH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400" b="0" i="0" u="none" strike="noStrike" cap="none" normalizeH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ViỆN</a:t>
            </a:r>
            <a:r>
              <a:rPr kumimoji="0" lang="en-US" sz="1400" b="0" i="0" u="none" strike="noStrike" cap="none" normalizeH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CÔNG NGHỆ BƯU CHÍNH </a:t>
            </a:r>
            <a:r>
              <a:rPr kumimoji="0" lang="en-US" sz="1400" b="0" i="0" u="none" strike="noStrike" cap="none" normalizeH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ViỄN</a:t>
            </a:r>
            <a:r>
              <a:rPr kumimoji="0" lang="en-US" sz="1400" b="0" i="0" u="none" strike="noStrike" cap="none" normalizeH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THÔNG CƠ SỎ TPHCM</a:t>
            </a:r>
            <a:endParaRPr kumimoji="0" lang="vi-VN" sz="18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34" name="Rectangle 10"/>
          <p:cNvSpPr>
            <a:spLocks noChangeArrowheads="1"/>
          </p:cNvSpPr>
          <p:nvPr/>
        </p:nvSpPr>
        <p:spPr bwMode="auto">
          <a:xfrm>
            <a:off x="2362200" y="3887450"/>
            <a:ext cx="6781800" cy="14465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vi-VN" sz="4400" b="0" i="0" u="none" strike="noStrike" cap="none" normalizeH="0" baseline="0" dirty="0" smtClean="0">
              <a:ln>
                <a:noFill/>
              </a:ln>
              <a:solidFill>
                <a:srgbClr val="EBDDC3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LOẠI TRỪ</a:t>
            </a:r>
            <a:r>
              <a:rPr kumimoji="0" lang="en-US" sz="4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TƯƠNG HỖ</a:t>
            </a:r>
            <a:endParaRPr kumimoji="0" lang="en-US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060" name="Rectangle 4"/>
          <p:cNvSpPr>
            <a:spLocks noGrp="1" noChangeArrowheads="1"/>
          </p:cNvSpPr>
          <p:nvPr>
            <p:ph type="ctrTitle"/>
          </p:nvPr>
        </p:nvSpPr>
        <p:spPr>
          <a:xfrm>
            <a:off x="609600" y="457201"/>
            <a:ext cx="7772400" cy="838200"/>
          </a:xfrm>
        </p:spPr>
        <p:txBody>
          <a:bodyPr/>
          <a:lstStyle/>
          <a:p>
            <a:r>
              <a:rPr lang="en-US" dirty="0" err="1" smtClean="0">
                <a:solidFill>
                  <a:srgbClr val="FF0000"/>
                </a:solidFill>
              </a:rPr>
              <a:t>Loại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trừ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tương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hỗ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01061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381000" y="1676400"/>
            <a:ext cx="8458200" cy="4343400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en-US" dirty="0" err="1" smtClean="0">
                <a:solidFill>
                  <a:schemeClr val="tx1"/>
                </a:solidFill>
              </a:rPr>
              <a:t>Sự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tương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tranh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và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cộng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tác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giữa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các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tiến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trình</a:t>
            </a:r>
            <a:r>
              <a:rPr lang="en-US" dirty="0" smtClean="0">
                <a:solidFill>
                  <a:schemeClr val="tx1"/>
                </a:solidFill>
              </a:rPr>
              <a:t>. </a:t>
            </a:r>
            <a:r>
              <a:rPr lang="en-US" dirty="0" err="1" smtClean="0">
                <a:solidFill>
                  <a:schemeClr val="tx1"/>
                </a:solidFill>
              </a:rPr>
              <a:t>Có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thể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xảy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ra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trường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hợp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cùng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một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lúc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có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nhiều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tiến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trình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cùng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truy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nhập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đến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một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tài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nguyên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dẫn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đến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sự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xung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đột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hoặc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một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thao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tác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nào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đó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không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được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thực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thi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trọn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vẹn</a:t>
            </a:r>
            <a:r>
              <a:rPr lang="en-US" dirty="0" smtClean="0">
                <a:solidFill>
                  <a:schemeClr val="tx1"/>
                </a:solidFill>
              </a:rPr>
              <a:t>. </a:t>
            </a:r>
            <a:endParaRPr lang="en-US" dirty="0" smtClean="0">
              <a:solidFill>
                <a:schemeClr val="tx1"/>
              </a:solidFill>
            </a:endParaRPr>
          </a:p>
          <a:p>
            <a:pPr algn="just"/>
            <a:r>
              <a:rPr lang="en-US" dirty="0" err="1" smtClean="0">
                <a:solidFill>
                  <a:schemeClr val="tx1"/>
                </a:solidFill>
              </a:rPr>
              <a:t>Hai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phương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pháp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khác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nhau</a:t>
            </a:r>
            <a:r>
              <a:rPr lang="en-US" dirty="0" smtClean="0">
                <a:solidFill>
                  <a:schemeClr val="tx1"/>
                </a:solidFill>
              </a:rPr>
              <a:t>: </a:t>
            </a:r>
            <a:r>
              <a:rPr lang="en-US" dirty="0" err="1" smtClean="0">
                <a:solidFill>
                  <a:schemeClr val="tx1"/>
                </a:solidFill>
              </a:rPr>
              <a:t>sử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dụng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thẻ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bài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và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cấp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quyền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sử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dụng</a:t>
            </a:r>
            <a:r>
              <a:rPr lang="en-US" dirty="0" smtClean="0">
                <a:solidFill>
                  <a:schemeClr val="tx1"/>
                </a:solidFill>
              </a:rPr>
              <a:t>.</a:t>
            </a:r>
            <a:endParaRPr lang="en-US" dirty="0" smtClean="0">
              <a:solidFill>
                <a:schemeClr val="tx1"/>
              </a:solidFill>
            </a:endParaRPr>
          </a:p>
          <a:p>
            <a:pPr algn="just"/>
            <a:r>
              <a:rPr lang="en-US" dirty="0" smtClean="0">
                <a:solidFill>
                  <a:schemeClr val="tx1"/>
                </a:solidFill>
              </a:rPr>
              <a:t>+ </a:t>
            </a:r>
            <a:r>
              <a:rPr lang="en-US" dirty="0" err="1" smtClean="0">
                <a:solidFill>
                  <a:schemeClr val="tx1"/>
                </a:solidFill>
              </a:rPr>
              <a:t>Phương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pháp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thẻ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bài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là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duy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trì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một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thông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điệp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duy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nhất</a:t>
            </a:r>
            <a:r>
              <a:rPr lang="en-US" dirty="0" smtClean="0">
                <a:solidFill>
                  <a:schemeClr val="tx1"/>
                </a:solidFill>
              </a:rPr>
              <a:t> (</a:t>
            </a:r>
            <a:r>
              <a:rPr lang="en-US" dirty="0" err="1" smtClean="0">
                <a:solidFill>
                  <a:schemeClr val="tx1"/>
                </a:solidFill>
              </a:rPr>
              <a:t>gọi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là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thẻ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bài</a:t>
            </a:r>
            <a:r>
              <a:rPr lang="en-US" dirty="0" smtClean="0">
                <a:solidFill>
                  <a:schemeClr val="tx1"/>
                </a:solidFill>
              </a:rPr>
              <a:t>) </a:t>
            </a:r>
            <a:r>
              <a:rPr lang="en-US" dirty="0" err="1" smtClean="0">
                <a:solidFill>
                  <a:schemeClr val="tx1"/>
                </a:solidFill>
              </a:rPr>
              <a:t>di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chuyển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trong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một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nhóm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các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thành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viên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của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hệ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thống</a:t>
            </a:r>
            <a:r>
              <a:rPr lang="en-US" dirty="0" smtClean="0">
                <a:solidFill>
                  <a:schemeClr val="tx1"/>
                </a:solidFill>
              </a:rPr>
              <a:t>. </a:t>
            </a:r>
            <a:r>
              <a:rPr lang="en-US" dirty="0" err="1" smtClean="0">
                <a:solidFill>
                  <a:schemeClr val="tx1"/>
                </a:solidFill>
              </a:rPr>
              <a:t>Thành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viên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nào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nắm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giữ</a:t>
            </a:r>
            <a:r>
              <a:rPr lang="en-US" dirty="0" smtClean="0">
                <a:solidFill>
                  <a:schemeClr val="tx1"/>
                </a:solidFill>
              </a:rPr>
              <a:t>  </a:t>
            </a:r>
            <a:r>
              <a:rPr lang="en-US" dirty="0" err="1" smtClean="0">
                <a:solidFill>
                  <a:schemeClr val="tx1"/>
                </a:solidFill>
              </a:rPr>
              <a:t>thẻ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bài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thì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có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quyền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truy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nhập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tài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nguyên</a:t>
            </a:r>
            <a:r>
              <a:rPr lang="en-US" dirty="0" smtClean="0">
                <a:solidFill>
                  <a:schemeClr val="tx1"/>
                </a:solidFill>
              </a:rPr>
              <a:t>, </a:t>
            </a:r>
            <a:r>
              <a:rPr lang="en-US" dirty="0" err="1" smtClean="0">
                <a:solidFill>
                  <a:schemeClr val="tx1"/>
                </a:solidFill>
              </a:rPr>
              <a:t>nếu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không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có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nhu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cầu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truy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nhập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tài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nguyên</a:t>
            </a:r>
            <a:r>
              <a:rPr lang="en-US" dirty="0" smtClean="0">
                <a:solidFill>
                  <a:schemeClr val="tx1"/>
                </a:solidFill>
              </a:rPr>
              <a:t>  </a:t>
            </a:r>
            <a:r>
              <a:rPr lang="en-US" dirty="0" err="1" smtClean="0">
                <a:solidFill>
                  <a:schemeClr val="tx1"/>
                </a:solidFill>
              </a:rPr>
              <a:t>thì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sẽ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chuyển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cho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thành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viên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kế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tiếp</a:t>
            </a:r>
            <a:r>
              <a:rPr lang="en-US" dirty="0" smtClean="0">
                <a:solidFill>
                  <a:schemeClr val="tx1"/>
                </a:solidFill>
              </a:rPr>
              <a:t>.</a:t>
            </a:r>
            <a:endParaRPr lang="en-US" dirty="0" smtClean="0">
              <a:solidFill>
                <a:schemeClr val="tx1"/>
              </a:solidFill>
            </a:endParaRPr>
          </a:p>
          <a:p>
            <a:pPr algn="just"/>
            <a:r>
              <a:rPr lang="en-US" dirty="0" smtClean="0">
                <a:solidFill>
                  <a:schemeClr val="tx1"/>
                </a:solidFill>
              </a:rPr>
              <a:t>+ </a:t>
            </a:r>
            <a:r>
              <a:rPr lang="en-US" dirty="0" err="1" smtClean="0">
                <a:solidFill>
                  <a:schemeClr val="tx1"/>
                </a:solidFill>
              </a:rPr>
              <a:t>Phương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pháp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cấp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quyền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sử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dụng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hoạt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động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theo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hai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bước</a:t>
            </a:r>
            <a:r>
              <a:rPr lang="en-US" dirty="0" smtClean="0">
                <a:solidFill>
                  <a:schemeClr val="tx1"/>
                </a:solidFill>
              </a:rPr>
              <a:t>: </a:t>
            </a:r>
            <a:r>
              <a:rPr lang="en-US" dirty="0" err="1" smtClean="0">
                <a:solidFill>
                  <a:schemeClr val="tx1"/>
                </a:solidFill>
              </a:rPr>
              <a:t>Gửi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yêu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cầu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đề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nghị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được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cấp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quyền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sử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dụng</a:t>
            </a:r>
            <a:r>
              <a:rPr lang="en-US" dirty="0" smtClean="0">
                <a:solidFill>
                  <a:schemeClr val="tx1"/>
                </a:solidFill>
              </a:rPr>
              <a:t>, </a:t>
            </a:r>
            <a:r>
              <a:rPr lang="en-US" dirty="0" err="1" smtClean="0">
                <a:solidFill>
                  <a:schemeClr val="tx1"/>
                </a:solidFill>
              </a:rPr>
              <a:t>sau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khi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được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cấp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quyền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mới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chuyển</a:t>
            </a:r>
            <a:r>
              <a:rPr lang="en-US" dirty="0" smtClean="0">
                <a:solidFill>
                  <a:schemeClr val="tx1"/>
                </a:solidFill>
              </a:rPr>
              <a:t> sang </a:t>
            </a:r>
            <a:r>
              <a:rPr lang="en-US" dirty="0" err="1" smtClean="0">
                <a:solidFill>
                  <a:schemeClr val="tx1"/>
                </a:solidFill>
              </a:rPr>
              <a:t>bước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truy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nhập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tài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nguyên</a:t>
            </a:r>
            <a:r>
              <a:rPr lang="en-US" dirty="0" smtClean="0">
                <a:solidFill>
                  <a:schemeClr val="tx1"/>
                </a:solidFill>
              </a:rPr>
              <a:t>.</a:t>
            </a:r>
            <a:endParaRPr lang="en-US" dirty="0" smtClean="0">
              <a:solidFill>
                <a:schemeClr val="tx1"/>
              </a:solidFill>
            </a:endParaRPr>
          </a:p>
          <a:p>
            <a:pPr algn="just"/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2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PP 1: </a:t>
            </a:r>
            <a:r>
              <a:rPr lang="en-US" dirty="0" err="1" smtClean="0">
                <a:solidFill>
                  <a:srgbClr val="FF0000"/>
                </a:solidFill>
              </a:rPr>
              <a:t>Giải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thuật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tập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trung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102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17637"/>
            <a:ext cx="8229600" cy="4525963"/>
          </a:xfrm>
        </p:spPr>
        <p:txBody>
          <a:bodyPr>
            <a:normAutofit fontScale="92500" lnSpcReduction="10000"/>
          </a:bodyPr>
          <a:lstStyle/>
          <a:p>
            <a:r>
              <a:rPr lang="en-US" sz="2800" dirty="0" err="1"/>
              <a:t>Cách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giản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r>
              <a:rPr lang="en-US" sz="2800" dirty="0"/>
              <a:t>:</a:t>
            </a:r>
            <a:endParaRPr lang="en-US" sz="2800" dirty="0"/>
          </a:p>
          <a:p>
            <a:pPr lvl="1"/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yêu</a:t>
            </a:r>
            <a:r>
              <a:rPr lang="en-US" sz="2400" dirty="0"/>
              <a:t> </a:t>
            </a:r>
            <a:r>
              <a:rPr lang="en-US" sz="2400" dirty="0" err="1"/>
              <a:t>cầu</a:t>
            </a:r>
            <a:r>
              <a:rPr lang="en-US" sz="2400" dirty="0"/>
              <a:t> </a:t>
            </a:r>
            <a:r>
              <a:rPr lang="en-US" sz="2400" dirty="0" err="1"/>
              <a:t>vào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ra</a:t>
            </a:r>
            <a:r>
              <a:rPr lang="en-US" sz="240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 critical section </a:t>
            </a:r>
            <a:r>
              <a:rPr lang="en-US" sz="2400" dirty="0" err="1"/>
              <a:t>được</a:t>
            </a:r>
            <a:r>
              <a:rPr lang="en-US" sz="2400" dirty="0"/>
              <a:t> </a:t>
            </a:r>
            <a:r>
              <a:rPr lang="en-US" sz="2400" dirty="0" err="1"/>
              <a:t>gửi</a:t>
            </a:r>
            <a:r>
              <a:rPr lang="en-US" sz="2400" dirty="0"/>
              <a:t> </a:t>
            </a:r>
            <a:r>
              <a:rPr lang="en-US" sz="2400" dirty="0" err="1"/>
              <a:t>tới</a:t>
            </a:r>
            <a:r>
              <a:rPr lang="en-US" sz="2400" dirty="0"/>
              <a:t> </a:t>
            </a:r>
            <a:r>
              <a:rPr lang="en-US" sz="2400" dirty="0" err="1"/>
              <a:t>một</a:t>
            </a:r>
            <a:r>
              <a:rPr lang="en-US" sz="2400" dirty="0"/>
              <a:t> server </a:t>
            </a:r>
            <a:r>
              <a:rPr lang="en-US" sz="2400" dirty="0" err="1"/>
              <a:t>khóa</a:t>
            </a:r>
            <a:endParaRPr lang="en-US" sz="2400" dirty="0"/>
          </a:p>
          <a:p>
            <a:pPr lvl="1"/>
            <a:r>
              <a:rPr lang="en-US" sz="2400" dirty="0" err="1"/>
              <a:t>Tiến</a:t>
            </a:r>
            <a:r>
              <a:rPr lang="en-US" sz="2400" dirty="0"/>
              <a:t> </a:t>
            </a:r>
            <a:r>
              <a:rPr lang="en-US" sz="2400" dirty="0" err="1"/>
              <a:t>trình</a:t>
            </a:r>
            <a:r>
              <a:rPr lang="en-US" sz="2400" dirty="0"/>
              <a:t> </a:t>
            </a:r>
            <a:r>
              <a:rPr lang="en-US" sz="2400" dirty="0" err="1"/>
              <a:t>được</a:t>
            </a:r>
            <a:r>
              <a:rPr lang="en-US" sz="2400" dirty="0"/>
              <a:t> </a:t>
            </a:r>
            <a:r>
              <a:rPr lang="en-US" sz="2400" dirty="0" err="1"/>
              <a:t>quyền</a:t>
            </a:r>
            <a:r>
              <a:rPr lang="en-US" sz="2400" dirty="0"/>
              <a:t> </a:t>
            </a:r>
            <a:r>
              <a:rPr lang="en-US" sz="2400" dirty="0" err="1"/>
              <a:t>vào</a:t>
            </a:r>
            <a:r>
              <a:rPr lang="en-US" sz="2400" dirty="0"/>
              <a:t> </a:t>
            </a:r>
            <a:r>
              <a:rPr lang="en-US" sz="2400" dirty="0" err="1"/>
              <a:t>khi</a:t>
            </a:r>
            <a:r>
              <a:rPr lang="en-US" sz="2400" dirty="0"/>
              <a:t> </a:t>
            </a:r>
            <a:r>
              <a:rPr lang="en-US" sz="2400" dirty="0" err="1"/>
              <a:t>nhận</a:t>
            </a:r>
            <a:r>
              <a:rPr lang="en-US" sz="2400" dirty="0"/>
              <a:t> </a:t>
            </a:r>
            <a:r>
              <a:rPr lang="en-US" sz="2400" dirty="0" err="1"/>
              <a:t>được</a:t>
            </a:r>
            <a:r>
              <a:rPr lang="en-US" sz="2400" dirty="0"/>
              <a:t> </a:t>
            </a:r>
            <a:r>
              <a:rPr lang="en-US" sz="2400" dirty="0" err="1"/>
              <a:t>một</a:t>
            </a:r>
            <a:r>
              <a:rPr lang="en-US" sz="2400" dirty="0"/>
              <a:t> token</a:t>
            </a:r>
            <a:endParaRPr lang="en-US" sz="2400" dirty="0"/>
          </a:p>
          <a:p>
            <a:pPr lvl="1"/>
            <a:r>
              <a:rPr lang="en-US" sz="2400" dirty="0" err="1"/>
              <a:t>Khi</a:t>
            </a:r>
            <a:r>
              <a:rPr lang="en-US" sz="2400" dirty="0"/>
              <a:t> </a:t>
            </a:r>
            <a:r>
              <a:rPr lang="en-US" sz="2400" dirty="0" err="1"/>
              <a:t>ra</a:t>
            </a:r>
            <a:r>
              <a:rPr lang="en-US" sz="2400" dirty="0"/>
              <a:t> </a:t>
            </a:r>
            <a:r>
              <a:rPr lang="en-US" sz="2400" dirty="0" err="1"/>
              <a:t>khỏi</a:t>
            </a:r>
            <a:r>
              <a:rPr lang="en-US" sz="2400" dirty="0"/>
              <a:t> critical section, token </a:t>
            </a:r>
            <a:r>
              <a:rPr lang="en-US" sz="2400" dirty="0" err="1"/>
              <a:t>được</a:t>
            </a:r>
            <a:r>
              <a:rPr lang="en-US" sz="2400" dirty="0"/>
              <a:t> </a:t>
            </a:r>
            <a:r>
              <a:rPr lang="en-US" sz="2400" dirty="0" err="1"/>
              <a:t>trả</a:t>
            </a:r>
            <a:r>
              <a:rPr lang="en-US" sz="2400" dirty="0"/>
              <a:t> </a:t>
            </a:r>
            <a:r>
              <a:rPr lang="en-US" sz="2400" dirty="0" err="1"/>
              <a:t>lại</a:t>
            </a:r>
            <a:r>
              <a:rPr lang="en-US" sz="2400" dirty="0"/>
              <a:t> </a:t>
            </a:r>
            <a:r>
              <a:rPr lang="en-US" sz="2400" dirty="0" err="1"/>
              <a:t>cho</a:t>
            </a:r>
            <a:r>
              <a:rPr lang="en-US" sz="2400" dirty="0"/>
              <a:t> server</a:t>
            </a:r>
            <a:endParaRPr lang="en-US" sz="2400" dirty="0"/>
          </a:p>
          <a:p>
            <a:pPr lvl="1"/>
            <a:endParaRPr lang="en-US" sz="2400" dirty="0"/>
          </a:p>
          <a:p>
            <a:pPr lvl="1"/>
            <a:endParaRPr lang="en-US" sz="2400" dirty="0" smtClean="0"/>
          </a:p>
          <a:p>
            <a:pPr lvl="1"/>
            <a:endParaRPr lang="en-US" sz="2400" dirty="0"/>
          </a:p>
          <a:p>
            <a:r>
              <a:rPr lang="en-US" sz="2800" dirty="0" err="1"/>
              <a:t>Đặc</a:t>
            </a:r>
            <a:r>
              <a:rPr lang="en-US" sz="2800" dirty="0"/>
              <a:t> </a:t>
            </a:r>
            <a:r>
              <a:rPr lang="en-US" sz="2800" dirty="0" err="1"/>
              <a:t>điểm</a:t>
            </a:r>
            <a:r>
              <a:rPr lang="en-US" sz="2800" dirty="0"/>
              <a:t>:</a:t>
            </a:r>
            <a:endParaRPr lang="en-US" sz="2800" dirty="0"/>
          </a:p>
          <a:p>
            <a:pPr lvl="1"/>
            <a:r>
              <a:rPr lang="en-US" sz="2400" dirty="0" err="1"/>
              <a:t>Dễ</a:t>
            </a:r>
            <a:r>
              <a:rPr lang="en-US" sz="2400" dirty="0"/>
              <a:t> </a:t>
            </a:r>
            <a:r>
              <a:rPr lang="en-US" sz="2400" dirty="0" err="1"/>
              <a:t>thực</a:t>
            </a:r>
            <a:r>
              <a:rPr lang="en-US" sz="2400" dirty="0"/>
              <a:t> </a:t>
            </a:r>
            <a:r>
              <a:rPr lang="en-US" sz="2400" dirty="0" err="1"/>
              <a:t>hiện</a:t>
            </a:r>
            <a:endParaRPr lang="en-US" sz="2400" dirty="0"/>
          </a:p>
          <a:p>
            <a:pPr lvl="1"/>
            <a:r>
              <a:rPr lang="en-US" sz="2400" dirty="0" err="1"/>
              <a:t>Khó</a:t>
            </a:r>
            <a:r>
              <a:rPr lang="en-US" sz="2400" dirty="0"/>
              <a:t> </a:t>
            </a:r>
            <a:r>
              <a:rPr lang="en-US" sz="2400" dirty="0" err="1"/>
              <a:t>mở</a:t>
            </a:r>
            <a:r>
              <a:rPr lang="en-US" sz="2400" dirty="0"/>
              <a:t> </a:t>
            </a:r>
            <a:r>
              <a:rPr lang="en-US" sz="2400" dirty="0" err="1"/>
              <a:t>rộng</a:t>
            </a:r>
            <a:endParaRPr lang="en-US" sz="2400" dirty="0"/>
          </a:p>
          <a:p>
            <a:pPr lvl="1"/>
            <a:r>
              <a:rPr lang="en-US" sz="2400" dirty="0"/>
              <a:t>Server </a:t>
            </a:r>
            <a:r>
              <a:rPr lang="en-US" sz="2400" dirty="0" err="1"/>
              <a:t>trung</a:t>
            </a:r>
            <a:r>
              <a:rPr lang="en-US" sz="2400" dirty="0"/>
              <a:t> </a:t>
            </a:r>
            <a:r>
              <a:rPr lang="en-US" sz="2400" dirty="0" err="1"/>
              <a:t>tâm</a:t>
            </a:r>
            <a:r>
              <a:rPr lang="en-US" sz="2400" dirty="0"/>
              <a:t>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thể</a:t>
            </a:r>
            <a:r>
              <a:rPr lang="en-US" sz="2400" dirty="0"/>
              <a:t> </a:t>
            </a:r>
            <a:r>
              <a:rPr lang="en-US" sz="2400" dirty="0" err="1"/>
              <a:t>thất</a:t>
            </a:r>
            <a:r>
              <a:rPr lang="en-US" sz="2400" dirty="0"/>
              <a:t> </a:t>
            </a:r>
            <a:r>
              <a:rPr lang="en-US" sz="2400" dirty="0" err="1"/>
              <a:t>bại</a:t>
            </a:r>
            <a:endParaRPr lang="en-US" sz="2400" dirty="0"/>
          </a:p>
        </p:txBody>
      </p:sp>
      <p:pic>
        <p:nvPicPr>
          <p:cNvPr id="310276" name="Picture 4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795588" y="3289300"/>
            <a:ext cx="6107112" cy="221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/>
          <a:lstStyle/>
          <a:p>
            <a:r>
              <a:rPr lang="en-US" dirty="0" err="1" smtClean="0">
                <a:solidFill>
                  <a:srgbClr val="FF0000"/>
                </a:solidFill>
              </a:rPr>
              <a:t>Giải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thuật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không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tập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trung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525963"/>
          </a:xfrm>
        </p:spPr>
        <p:txBody>
          <a:bodyPr>
            <a:normAutofit/>
          </a:bodyPr>
          <a:lstStyle/>
          <a:p>
            <a:pPr algn="just"/>
            <a:br>
              <a:rPr lang="en-US" sz="2200" dirty="0" smtClean="0"/>
            </a:br>
            <a:r>
              <a:rPr lang="en-US" sz="2200" dirty="0" err="1" smtClean="0"/>
              <a:t>Giải</a:t>
            </a:r>
            <a:r>
              <a:rPr lang="en-US" sz="2200" dirty="0" smtClean="0"/>
              <a:t> </a:t>
            </a:r>
            <a:r>
              <a:rPr lang="en-US" sz="2200" dirty="0" err="1" smtClean="0"/>
              <a:t>thuật</a:t>
            </a:r>
            <a:r>
              <a:rPr lang="en-US" sz="2200" dirty="0" smtClean="0"/>
              <a:t> </a:t>
            </a:r>
            <a:r>
              <a:rPr lang="en-US" sz="2200" dirty="0" err="1" smtClean="0"/>
              <a:t>tập</a:t>
            </a:r>
            <a:r>
              <a:rPr lang="en-US" sz="2200" dirty="0" smtClean="0"/>
              <a:t> </a:t>
            </a:r>
            <a:r>
              <a:rPr lang="en-US" sz="2200" dirty="0" err="1" smtClean="0"/>
              <a:t>trung</a:t>
            </a:r>
            <a:r>
              <a:rPr lang="en-US" sz="2200" dirty="0" smtClean="0"/>
              <a:t> </a:t>
            </a:r>
            <a:r>
              <a:rPr lang="en-US" sz="2200" dirty="0" err="1" smtClean="0"/>
              <a:t>chỉ</a:t>
            </a:r>
            <a:r>
              <a:rPr lang="en-US" sz="2200" dirty="0" smtClean="0"/>
              <a:t> </a:t>
            </a:r>
            <a:r>
              <a:rPr lang="en-US" sz="2200" dirty="0" err="1" smtClean="0"/>
              <a:t>có</a:t>
            </a:r>
            <a:r>
              <a:rPr lang="en-US" sz="2200" dirty="0" smtClean="0"/>
              <a:t> </a:t>
            </a:r>
            <a:r>
              <a:rPr lang="en-US" sz="2200" dirty="0" err="1" smtClean="0"/>
              <a:t>một</a:t>
            </a:r>
            <a:r>
              <a:rPr lang="en-US" sz="2200" dirty="0" smtClean="0"/>
              <a:t> </a:t>
            </a:r>
            <a:r>
              <a:rPr lang="en-US" sz="2200" dirty="0" err="1" smtClean="0"/>
              <a:t>thành</a:t>
            </a:r>
            <a:r>
              <a:rPr lang="en-US" sz="2200" dirty="0" smtClean="0"/>
              <a:t> </a:t>
            </a:r>
            <a:r>
              <a:rPr lang="en-US" sz="2200" dirty="0" err="1" smtClean="0"/>
              <a:t>phần</a:t>
            </a:r>
            <a:r>
              <a:rPr lang="en-US" sz="2200" dirty="0" smtClean="0"/>
              <a:t> </a:t>
            </a:r>
            <a:r>
              <a:rPr lang="en-US" sz="2200" dirty="0" err="1" smtClean="0"/>
              <a:t>điều</a:t>
            </a:r>
            <a:r>
              <a:rPr lang="en-US" sz="2200" dirty="0" smtClean="0"/>
              <a:t> </a:t>
            </a:r>
            <a:r>
              <a:rPr lang="en-US" sz="2200" dirty="0" err="1" smtClean="0"/>
              <a:t>phối</a:t>
            </a:r>
            <a:r>
              <a:rPr lang="en-US" sz="2200" dirty="0" smtClean="0"/>
              <a:t>, </a:t>
            </a:r>
            <a:r>
              <a:rPr lang="en-US" sz="2200" dirty="0" err="1" smtClean="0"/>
              <a:t>các</a:t>
            </a:r>
            <a:r>
              <a:rPr lang="en-US" sz="2200" dirty="0" smtClean="0"/>
              <a:t> </a:t>
            </a:r>
            <a:r>
              <a:rPr lang="en-US" sz="2200" dirty="0" err="1" smtClean="0"/>
              <a:t>thành</a:t>
            </a:r>
            <a:r>
              <a:rPr lang="en-US" sz="2200" dirty="0" smtClean="0"/>
              <a:t> </a:t>
            </a:r>
            <a:r>
              <a:rPr lang="en-US" sz="2200" dirty="0" err="1" smtClean="0"/>
              <a:t>viên</a:t>
            </a:r>
            <a:r>
              <a:rPr lang="en-US" sz="2200" dirty="0" smtClean="0"/>
              <a:t> </a:t>
            </a:r>
            <a:r>
              <a:rPr lang="en-US" sz="2200" dirty="0" err="1" smtClean="0"/>
              <a:t>chỉ</a:t>
            </a:r>
            <a:r>
              <a:rPr lang="en-US" sz="2200" dirty="0" smtClean="0"/>
              <a:t> </a:t>
            </a:r>
            <a:r>
              <a:rPr lang="en-US" sz="2200" dirty="0" err="1" smtClean="0"/>
              <a:t>có</a:t>
            </a:r>
            <a:r>
              <a:rPr lang="en-US" sz="2200" dirty="0" smtClean="0"/>
              <a:t> </a:t>
            </a:r>
            <a:r>
              <a:rPr lang="en-US" sz="2200" dirty="0" err="1" smtClean="0"/>
              <a:t>duy</a:t>
            </a:r>
            <a:r>
              <a:rPr lang="en-US" sz="2200" dirty="0" smtClean="0"/>
              <a:t> </a:t>
            </a:r>
            <a:r>
              <a:rPr lang="en-US" sz="2200" dirty="0" err="1" smtClean="0"/>
              <a:t>nhất</a:t>
            </a:r>
            <a:r>
              <a:rPr lang="en-US" sz="2200" dirty="0" smtClean="0"/>
              <a:t> </a:t>
            </a:r>
            <a:r>
              <a:rPr lang="en-US" sz="2200" dirty="0" err="1" smtClean="0"/>
              <a:t>một</a:t>
            </a:r>
            <a:r>
              <a:rPr lang="en-US" sz="2200" dirty="0" smtClean="0"/>
              <a:t> </a:t>
            </a:r>
            <a:r>
              <a:rPr lang="en-US" sz="2200" dirty="0" err="1" smtClean="0"/>
              <a:t>lựa</a:t>
            </a:r>
            <a:r>
              <a:rPr lang="en-US" sz="2200" dirty="0" smtClean="0"/>
              <a:t> </a:t>
            </a:r>
            <a:r>
              <a:rPr lang="en-US" sz="2200" dirty="0" err="1" smtClean="0"/>
              <a:t>chọn</a:t>
            </a:r>
            <a:r>
              <a:rPr lang="en-US" sz="2200" dirty="0" smtClean="0"/>
              <a:t>.  </a:t>
            </a:r>
            <a:endParaRPr lang="en-US" sz="2200" dirty="0" smtClean="0"/>
          </a:p>
          <a:p>
            <a:pPr algn="just"/>
            <a:r>
              <a:rPr lang="en-US" sz="2200" dirty="0" err="1" smtClean="0"/>
              <a:t>Mỗi</a:t>
            </a:r>
            <a:r>
              <a:rPr lang="en-US" sz="2200" dirty="0" smtClean="0"/>
              <a:t> </a:t>
            </a:r>
            <a:r>
              <a:rPr lang="en-US" sz="2200" dirty="0" err="1" smtClean="0"/>
              <a:t>tài</a:t>
            </a:r>
            <a:r>
              <a:rPr lang="en-US" sz="2200" dirty="0" smtClean="0"/>
              <a:t> </a:t>
            </a:r>
            <a:r>
              <a:rPr lang="en-US" sz="2200" dirty="0" err="1" smtClean="0"/>
              <a:t>nguyên</a:t>
            </a:r>
            <a:r>
              <a:rPr lang="en-US" sz="2200" dirty="0" smtClean="0"/>
              <a:t> </a:t>
            </a:r>
            <a:r>
              <a:rPr lang="en-US" sz="2200" dirty="0" err="1" smtClean="0"/>
              <a:t>sẽ</a:t>
            </a:r>
            <a:r>
              <a:rPr lang="en-US" sz="2200" dirty="0" smtClean="0"/>
              <a:t> </a:t>
            </a:r>
            <a:r>
              <a:rPr lang="en-US" sz="2200" dirty="0" err="1" smtClean="0"/>
              <a:t>được</a:t>
            </a:r>
            <a:r>
              <a:rPr lang="en-US" sz="2200" dirty="0" smtClean="0"/>
              <a:t> </a:t>
            </a:r>
            <a:r>
              <a:rPr lang="en-US" sz="2200" dirty="0" err="1" smtClean="0"/>
              <a:t>nhân</a:t>
            </a:r>
            <a:r>
              <a:rPr lang="en-US" sz="2200" dirty="0" smtClean="0"/>
              <a:t> </a:t>
            </a:r>
            <a:r>
              <a:rPr lang="en-US" sz="2200" dirty="0" err="1" smtClean="0"/>
              <a:t>bản</a:t>
            </a:r>
            <a:r>
              <a:rPr lang="en-US" sz="2200" dirty="0" smtClean="0"/>
              <a:t> N </a:t>
            </a:r>
            <a:r>
              <a:rPr lang="en-US" sz="2200" dirty="0" err="1" smtClean="0"/>
              <a:t>lần</a:t>
            </a:r>
            <a:r>
              <a:rPr lang="en-US" sz="2200" dirty="0" smtClean="0"/>
              <a:t> </a:t>
            </a:r>
            <a:r>
              <a:rPr lang="en-US" sz="2200" dirty="0" err="1" smtClean="0"/>
              <a:t>và</a:t>
            </a:r>
            <a:r>
              <a:rPr lang="en-US" sz="2200" dirty="0" smtClean="0"/>
              <a:t> </a:t>
            </a:r>
            <a:r>
              <a:rPr lang="en-US" sz="2200" dirty="0" err="1" smtClean="0"/>
              <a:t>có</a:t>
            </a:r>
            <a:r>
              <a:rPr lang="en-US" sz="2200" dirty="0" smtClean="0"/>
              <a:t> </a:t>
            </a:r>
            <a:r>
              <a:rPr lang="en-US" sz="2200" dirty="0" err="1" smtClean="0"/>
              <a:t>tiến</a:t>
            </a:r>
            <a:r>
              <a:rPr lang="en-US" sz="2200" dirty="0" smtClean="0"/>
              <a:t> </a:t>
            </a:r>
            <a:r>
              <a:rPr lang="en-US" sz="2200" dirty="0" err="1" smtClean="0"/>
              <a:t>trình</a:t>
            </a:r>
            <a:r>
              <a:rPr lang="en-US" sz="2200" dirty="0" smtClean="0"/>
              <a:t> </a:t>
            </a:r>
            <a:r>
              <a:rPr lang="en-US" sz="2200" dirty="0" err="1" smtClean="0"/>
              <a:t>điều</a:t>
            </a:r>
            <a:r>
              <a:rPr lang="en-US" sz="2200" dirty="0" smtClean="0"/>
              <a:t> </a:t>
            </a:r>
            <a:r>
              <a:rPr lang="en-US" sz="2200" dirty="0" err="1" smtClean="0"/>
              <a:t>phối</a:t>
            </a:r>
            <a:r>
              <a:rPr lang="en-US" sz="2200" dirty="0" smtClean="0"/>
              <a:t> </a:t>
            </a:r>
            <a:r>
              <a:rPr lang="en-US" sz="2200" dirty="0" err="1" smtClean="0"/>
              <a:t>riêng</a:t>
            </a:r>
            <a:r>
              <a:rPr lang="en-US" sz="2200" dirty="0" smtClean="0"/>
              <a:t> </a:t>
            </a:r>
            <a:r>
              <a:rPr lang="en-US" sz="2200" dirty="0" err="1" smtClean="0"/>
              <a:t>để</a:t>
            </a:r>
            <a:r>
              <a:rPr lang="en-US" sz="2200" dirty="0" smtClean="0"/>
              <a:t> </a:t>
            </a:r>
            <a:r>
              <a:rPr lang="en-US" sz="2200" dirty="0" err="1" smtClean="0"/>
              <a:t>kiểm</a:t>
            </a:r>
            <a:r>
              <a:rPr lang="en-US" sz="2200" dirty="0" smtClean="0"/>
              <a:t>  </a:t>
            </a:r>
            <a:r>
              <a:rPr lang="en-US" sz="2200" dirty="0" err="1" smtClean="0"/>
              <a:t>soát</a:t>
            </a:r>
            <a:r>
              <a:rPr lang="en-US" sz="2200" dirty="0" smtClean="0"/>
              <a:t> </a:t>
            </a:r>
            <a:r>
              <a:rPr lang="en-US" sz="2200" dirty="0" err="1" smtClean="0"/>
              <a:t>truy</a:t>
            </a:r>
            <a:r>
              <a:rPr lang="en-US" sz="2200" dirty="0" smtClean="0"/>
              <a:t> </a:t>
            </a:r>
            <a:r>
              <a:rPr lang="en-US" sz="2200" dirty="0" err="1" smtClean="0"/>
              <a:t>nhập</a:t>
            </a:r>
            <a:r>
              <a:rPr lang="en-US" sz="2200" dirty="0" smtClean="0"/>
              <a:t>. </a:t>
            </a:r>
            <a:endParaRPr lang="en-US" sz="2200" dirty="0" smtClean="0"/>
          </a:p>
          <a:p>
            <a:pPr algn="just"/>
            <a:r>
              <a:rPr lang="en-US" sz="2200" dirty="0" err="1" smtClean="0"/>
              <a:t>Một</a:t>
            </a:r>
            <a:r>
              <a:rPr lang="en-US" sz="2200" dirty="0" smtClean="0"/>
              <a:t> </a:t>
            </a:r>
            <a:r>
              <a:rPr lang="en-US" sz="2200" dirty="0" err="1" smtClean="0"/>
              <a:t>tiến</a:t>
            </a:r>
            <a:r>
              <a:rPr lang="en-US" sz="2200" dirty="0" smtClean="0"/>
              <a:t> </a:t>
            </a:r>
            <a:r>
              <a:rPr lang="en-US" sz="2200" dirty="0" err="1" smtClean="0"/>
              <a:t>trình</a:t>
            </a:r>
            <a:r>
              <a:rPr lang="en-US" sz="2200" dirty="0" smtClean="0"/>
              <a:t> </a:t>
            </a:r>
            <a:r>
              <a:rPr lang="en-US" sz="2200" dirty="0" err="1" smtClean="0"/>
              <a:t>muốn</a:t>
            </a:r>
            <a:r>
              <a:rPr lang="en-US" sz="2200" dirty="0" smtClean="0"/>
              <a:t> </a:t>
            </a:r>
            <a:r>
              <a:rPr lang="en-US" sz="2200" dirty="0" err="1" smtClean="0"/>
              <a:t>truy</a:t>
            </a:r>
            <a:r>
              <a:rPr lang="en-US" sz="2200" dirty="0" smtClean="0"/>
              <a:t> </a:t>
            </a:r>
            <a:r>
              <a:rPr lang="en-US" sz="2200" dirty="0" err="1" smtClean="0"/>
              <a:t>nhập</a:t>
            </a:r>
            <a:r>
              <a:rPr lang="en-US" sz="2200" dirty="0" smtClean="0"/>
              <a:t> </a:t>
            </a:r>
            <a:r>
              <a:rPr lang="en-US" sz="2200" dirty="0" err="1" smtClean="0"/>
              <a:t>tài</a:t>
            </a:r>
            <a:r>
              <a:rPr lang="en-US" sz="2200" dirty="0" smtClean="0"/>
              <a:t> </a:t>
            </a:r>
            <a:r>
              <a:rPr lang="en-US" sz="2200" dirty="0" err="1" smtClean="0"/>
              <a:t>nguyên</a:t>
            </a:r>
            <a:r>
              <a:rPr lang="en-US" sz="2200" dirty="0" smtClean="0"/>
              <a:t> </a:t>
            </a:r>
            <a:r>
              <a:rPr lang="en-US" sz="2200" dirty="0" err="1" smtClean="0"/>
              <a:t>thì</a:t>
            </a:r>
            <a:r>
              <a:rPr lang="en-US" sz="2200" dirty="0" smtClean="0"/>
              <a:t> </a:t>
            </a:r>
            <a:r>
              <a:rPr lang="en-US" sz="2200" dirty="0" err="1" smtClean="0"/>
              <a:t>phải</a:t>
            </a:r>
            <a:r>
              <a:rPr lang="en-US" sz="2200" dirty="0" smtClean="0"/>
              <a:t> </a:t>
            </a:r>
            <a:r>
              <a:rPr lang="en-US" sz="2200" dirty="0" err="1" smtClean="0"/>
              <a:t>gửi</a:t>
            </a:r>
            <a:r>
              <a:rPr lang="en-US" sz="2200" dirty="0" smtClean="0"/>
              <a:t> </a:t>
            </a:r>
            <a:r>
              <a:rPr lang="en-US" sz="2200" dirty="0" err="1" smtClean="0"/>
              <a:t>yêu</a:t>
            </a:r>
            <a:r>
              <a:rPr lang="en-US" sz="2200" dirty="0" smtClean="0"/>
              <a:t> </a:t>
            </a:r>
            <a:r>
              <a:rPr lang="en-US" sz="2200" dirty="0" err="1" smtClean="0"/>
              <a:t>cầu</a:t>
            </a:r>
            <a:r>
              <a:rPr lang="en-US" sz="2200" dirty="0" smtClean="0"/>
              <a:t> </a:t>
            </a:r>
            <a:r>
              <a:rPr lang="en-US" sz="2200" dirty="0" err="1" smtClean="0"/>
              <a:t>đến</a:t>
            </a:r>
            <a:r>
              <a:rPr lang="en-US" sz="2200" dirty="0" smtClean="0"/>
              <a:t> N   </a:t>
            </a:r>
            <a:r>
              <a:rPr lang="en-US" sz="2200" dirty="0" err="1" smtClean="0"/>
              <a:t>tiến</a:t>
            </a:r>
            <a:r>
              <a:rPr lang="en-US" sz="2200" dirty="0" smtClean="0"/>
              <a:t> </a:t>
            </a:r>
            <a:r>
              <a:rPr lang="en-US" sz="2200" dirty="0" err="1" smtClean="0"/>
              <a:t>trình</a:t>
            </a:r>
            <a:r>
              <a:rPr lang="en-US" sz="2200" dirty="0" smtClean="0"/>
              <a:t> </a:t>
            </a:r>
            <a:r>
              <a:rPr lang="en-US" sz="2200" dirty="0" err="1" smtClean="0"/>
              <a:t>điều</a:t>
            </a:r>
            <a:r>
              <a:rPr lang="en-US" sz="2200" dirty="0" smtClean="0"/>
              <a:t> </a:t>
            </a:r>
            <a:r>
              <a:rPr lang="en-US" sz="2200" dirty="0" err="1" smtClean="0"/>
              <a:t>phối</a:t>
            </a:r>
            <a:r>
              <a:rPr lang="en-US" sz="2200" dirty="0" smtClean="0"/>
              <a:t> </a:t>
            </a:r>
            <a:r>
              <a:rPr lang="en-US" sz="2200" dirty="0" err="1" smtClean="0"/>
              <a:t>đó</a:t>
            </a:r>
            <a:r>
              <a:rPr lang="en-US" sz="2200" dirty="0" smtClean="0"/>
              <a:t> </a:t>
            </a:r>
            <a:r>
              <a:rPr lang="en-US" sz="2200" dirty="0" err="1" smtClean="0"/>
              <a:t>và</a:t>
            </a:r>
            <a:r>
              <a:rPr lang="en-US" sz="2200" dirty="0" smtClean="0"/>
              <a:t> </a:t>
            </a:r>
            <a:r>
              <a:rPr lang="en-US" sz="2200" dirty="0" err="1" smtClean="0"/>
              <a:t>sẽ</a:t>
            </a:r>
            <a:r>
              <a:rPr lang="en-US" sz="2200" dirty="0" smtClean="0"/>
              <a:t> </a:t>
            </a:r>
            <a:r>
              <a:rPr lang="en-US" sz="2200" dirty="0" err="1" smtClean="0"/>
              <a:t>được</a:t>
            </a:r>
            <a:r>
              <a:rPr lang="en-US" sz="2200" dirty="0" smtClean="0"/>
              <a:t> </a:t>
            </a:r>
            <a:r>
              <a:rPr lang="en-US" sz="2200" dirty="0" err="1" smtClean="0"/>
              <a:t>cấp</a:t>
            </a:r>
            <a:r>
              <a:rPr lang="en-US" sz="2200" dirty="0" smtClean="0"/>
              <a:t> </a:t>
            </a:r>
            <a:r>
              <a:rPr lang="en-US" sz="2200" dirty="0" err="1" smtClean="0"/>
              <a:t>quyền</a:t>
            </a:r>
            <a:r>
              <a:rPr lang="en-US" sz="2200" dirty="0" smtClean="0"/>
              <a:t> </a:t>
            </a:r>
            <a:r>
              <a:rPr lang="en-US" sz="2200" dirty="0" err="1" smtClean="0"/>
              <a:t>truy</a:t>
            </a:r>
            <a:r>
              <a:rPr lang="en-US" sz="2200" dirty="0" smtClean="0"/>
              <a:t> </a:t>
            </a:r>
            <a:r>
              <a:rPr lang="en-US" sz="2200" dirty="0" err="1" smtClean="0"/>
              <a:t>nhập</a:t>
            </a:r>
            <a:r>
              <a:rPr lang="en-US" sz="2200" dirty="0" smtClean="0"/>
              <a:t> </a:t>
            </a:r>
            <a:r>
              <a:rPr lang="en-US" sz="2200" dirty="0" err="1" smtClean="0"/>
              <a:t>khi</a:t>
            </a:r>
            <a:r>
              <a:rPr lang="en-US" sz="2200" dirty="0" smtClean="0"/>
              <a:t> </a:t>
            </a:r>
            <a:r>
              <a:rPr lang="en-US" sz="2200" dirty="0" err="1" smtClean="0"/>
              <a:t>và</a:t>
            </a:r>
            <a:r>
              <a:rPr lang="en-US" sz="2200" dirty="0" smtClean="0"/>
              <a:t> </a:t>
            </a:r>
            <a:r>
              <a:rPr lang="en-US" sz="2200" dirty="0" err="1" smtClean="0"/>
              <a:t>chỉ</a:t>
            </a:r>
            <a:r>
              <a:rPr lang="en-US" sz="2200" dirty="0" smtClean="0"/>
              <a:t> </a:t>
            </a:r>
            <a:r>
              <a:rPr lang="en-US" sz="2200" dirty="0" err="1" smtClean="0"/>
              <a:t>khi</a:t>
            </a:r>
            <a:r>
              <a:rPr lang="en-US" sz="2200" dirty="0" smtClean="0"/>
              <a:t> </a:t>
            </a:r>
            <a:r>
              <a:rPr lang="en-US" sz="2200" dirty="0" err="1" smtClean="0"/>
              <a:t>nhận</a:t>
            </a:r>
            <a:r>
              <a:rPr lang="en-US" sz="2200" dirty="0" smtClean="0"/>
              <a:t> </a:t>
            </a:r>
            <a:r>
              <a:rPr lang="en-US" sz="2200" dirty="0" err="1" smtClean="0"/>
              <a:t>được</a:t>
            </a:r>
            <a:r>
              <a:rPr lang="en-US" sz="2200" dirty="0" smtClean="0"/>
              <a:t> </a:t>
            </a:r>
            <a:r>
              <a:rPr lang="en-US" sz="2200" dirty="0" err="1" smtClean="0"/>
              <a:t>số</a:t>
            </a:r>
            <a:r>
              <a:rPr lang="en-US" sz="2200" dirty="0" smtClean="0"/>
              <a:t> </a:t>
            </a:r>
            <a:r>
              <a:rPr lang="en-US" sz="2200" dirty="0" err="1" smtClean="0"/>
              <a:t>phiếu</a:t>
            </a:r>
            <a:r>
              <a:rPr lang="en-US" sz="2200" dirty="0" smtClean="0"/>
              <a:t> </a:t>
            </a:r>
            <a:r>
              <a:rPr lang="en-US" sz="2200" dirty="0" err="1" smtClean="0"/>
              <a:t>đồng</a:t>
            </a:r>
            <a:r>
              <a:rPr lang="en-US" sz="2200" dirty="0" smtClean="0"/>
              <a:t> ý </a:t>
            </a:r>
            <a:r>
              <a:rPr lang="en-US" sz="2200" dirty="0" err="1" smtClean="0"/>
              <a:t>lớn</a:t>
            </a:r>
            <a:r>
              <a:rPr lang="en-US" sz="2200" dirty="0" smtClean="0"/>
              <a:t> </a:t>
            </a:r>
            <a:r>
              <a:rPr lang="en-US" sz="2200" dirty="0" err="1" smtClean="0"/>
              <a:t>hơn</a:t>
            </a:r>
            <a:r>
              <a:rPr lang="en-US" sz="2200" dirty="0" smtClean="0"/>
              <a:t> N/2. </a:t>
            </a:r>
            <a:endParaRPr lang="en-US" sz="2200" dirty="0" smtClean="0"/>
          </a:p>
          <a:p>
            <a:pPr indent="1905" algn="just">
              <a:buNone/>
            </a:pPr>
            <a:r>
              <a:rPr lang="en-US" sz="2200" dirty="0" err="1" smtClean="0"/>
              <a:t>Giải</a:t>
            </a:r>
            <a:r>
              <a:rPr lang="en-US" sz="2200" dirty="0" smtClean="0"/>
              <a:t> </a:t>
            </a:r>
            <a:r>
              <a:rPr lang="en-US" sz="2200" dirty="0" err="1" smtClean="0"/>
              <a:t>thuật</a:t>
            </a:r>
            <a:r>
              <a:rPr lang="en-US" sz="2200" dirty="0" smtClean="0"/>
              <a:t> </a:t>
            </a:r>
            <a:r>
              <a:rPr lang="en-US" sz="2200" dirty="0" err="1" smtClean="0"/>
              <a:t>này</a:t>
            </a:r>
            <a:r>
              <a:rPr lang="en-US" sz="2200" dirty="0" smtClean="0"/>
              <a:t> </a:t>
            </a:r>
            <a:r>
              <a:rPr lang="en-US" sz="2200" dirty="0" err="1" smtClean="0"/>
              <a:t>ít</a:t>
            </a:r>
            <a:r>
              <a:rPr lang="en-US" sz="2200" dirty="0" smtClean="0"/>
              <a:t> </a:t>
            </a:r>
            <a:r>
              <a:rPr lang="en-US" sz="2200" dirty="0" err="1" smtClean="0"/>
              <a:t>bị</a:t>
            </a:r>
            <a:r>
              <a:rPr lang="en-US" sz="2200" dirty="0" smtClean="0"/>
              <a:t> </a:t>
            </a:r>
            <a:r>
              <a:rPr lang="en-US" sz="2200" dirty="0" err="1" smtClean="0"/>
              <a:t>lỗi</a:t>
            </a:r>
            <a:r>
              <a:rPr lang="en-US" sz="2200" dirty="0" smtClean="0"/>
              <a:t> </a:t>
            </a:r>
            <a:r>
              <a:rPr lang="en-US" sz="2200" dirty="0" err="1" smtClean="0"/>
              <a:t>hơn</a:t>
            </a:r>
            <a:r>
              <a:rPr lang="en-US" sz="2200" dirty="0" smtClean="0"/>
              <a:t>, </a:t>
            </a:r>
            <a:r>
              <a:rPr lang="en-US" sz="2200" dirty="0" err="1" smtClean="0"/>
              <a:t>gọi</a:t>
            </a:r>
            <a:r>
              <a:rPr lang="en-US" sz="2200" dirty="0" smtClean="0"/>
              <a:t> p </a:t>
            </a:r>
            <a:r>
              <a:rPr lang="en-US" sz="2200" dirty="0" err="1" smtClean="0"/>
              <a:t>là</a:t>
            </a:r>
            <a:r>
              <a:rPr lang="en-US" sz="2200" dirty="0" smtClean="0"/>
              <a:t> </a:t>
            </a:r>
            <a:r>
              <a:rPr lang="en-US" sz="2200" dirty="0" err="1" smtClean="0"/>
              <a:t>xác</a:t>
            </a:r>
            <a:r>
              <a:rPr lang="en-US" sz="2200" dirty="0" smtClean="0"/>
              <a:t> </a:t>
            </a:r>
            <a:r>
              <a:rPr lang="en-US" sz="2200" dirty="0" err="1" smtClean="0"/>
              <a:t>xuất</a:t>
            </a:r>
            <a:r>
              <a:rPr lang="en-US" sz="2200" dirty="0" smtClean="0"/>
              <a:t> </a:t>
            </a:r>
            <a:r>
              <a:rPr lang="en-US" sz="2200" dirty="0" err="1" smtClean="0"/>
              <a:t>bị</a:t>
            </a:r>
            <a:r>
              <a:rPr lang="en-US" sz="2200" dirty="0" smtClean="0"/>
              <a:t> </a:t>
            </a:r>
            <a:r>
              <a:rPr lang="en-US" sz="2200" dirty="0" err="1" smtClean="0"/>
              <a:t>lỗi</a:t>
            </a:r>
            <a:r>
              <a:rPr lang="en-US" sz="2200" dirty="0" smtClean="0"/>
              <a:t> </a:t>
            </a:r>
            <a:r>
              <a:rPr lang="en-US" sz="2200" dirty="0" err="1" smtClean="0"/>
              <a:t>của</a:t>
            </a:r>
            <a:r>
              <a:rPr lang="en-US" sz="2200" dirty="0" smtClean="0"/>
              <a:t> </a:t>
            </a:r>
            <a:r>
              <a:rPr lang="en-US" sz="2200" dirty="0" err="1" smtClean="0"/>
              <a:t>mỗi</a:t>
            </a:r>
            <a:r>
              <a:rPr lang="en-US" sz="2200" dirty="0" smtClean="0"/>
              <a:t> </a:t>
            </a:r>
            <a:r>
              <a:rPr lang="en-US" sz="2200" dirty="0" err="1" smtClean="0"/>
              <a:t>tiến</a:t>
            </a:r>
            <a:r>
              <a:rPr lang="en-US" sz="2200" dirty="0" smtClean="0"/>
              <a:t> </a:t>
            </a:r>
            <a:r>
              <a:rPr lang="en-US" sz="2200" dirty="0" err="1" smtClean="0"/>
              <a:t>trình</a:t>
            </a:r>
            <a:r>
              <a:rPr lang="en-US" sz="2200" dirty="0" smtClean="0"/>
              <a:t> </a:t>
            </a:r>
            <a:r>
              <a:rPr lang="en-US" sz="2200" dirty="0" err="1" smtClean="0"/>
              <a:t>điều</a:t>
            </a:r>
            <a:r>
              <a:rPr lang="en-US" sz="2200" dirty="0" smtClean="0"/>
              <a:t> </a:t>
            </a:r>
            <a:r>
              <a:rPr lang="en-US" sz="2200" dirty="0" err="1" smtClean="0"/>
              <a:t>phối</a:t>
            </a:r>
            <a:r>
              <a:rPr lang="en-US" sz="2200" dirty="0" smtClean="0"/>
              <a:t>, </a:t>
            </a:r>
            <a:r>
              <a:rPr lang="en-US" sz="2200" dirty="0" err="1" smtClean="0"/>
              <a:t>xác</a:t>
            </a:r>
            <a:r>
              <a:rPr lang="en-US" sz="2200" dirty="0" smtClean="0"/>
              <a:t> </a:t>
            </a:r>
            <a:r>
              <a:rPr lang="en-US" sz="2200" dirty="0" err="1" smtClean="0"/>
              <a:t>xuất</a:t>
            </a:r>
            <a:r>
              <a:rPr lang="en-US" sz="2200" dirty="0" smtClean="0"/>
              <a:t> k </a:t>
            </a:r>
            <a:r>
              <a:rPr lang="en-US" sz="2200" dirty="0" err="1" smtClean="0"/>
              <a:t>trong</a:t>
            </a:r>
            <a:r>
              <a:rPr lang="en-US" sz="2200" dirty="0" smtClean="0"/>
              <a:t>   m </a:t>
            </a:r>
            <a:r>
              <a:rPr lang="en-US" sz="2200" dirty="0" err="1" smtClean="0"/>
              <a:t>tiến</a:t>
            </a:r>
            <a:r>
              <a:rPr lang="en-US" sz="2200" dirty="0" smtClean="0"/>
              <a:t> </a:t>
            </a:r>
            <a:r>
              <a:rPr lang="en-US" sz="2200" dirty="0" err="1" smtClean="0"/>
              <a:t>trình</a:t>
            </a:r>
            <a:r>
              <a:rPr lang="en-US" sz="2200" dirty="0" smtClean="0"/>
              <a:t> </a:t>
            </a:r>
            <a:r>
              <a:rPr lang="en-US" sz="2200" dirty="0" err="1" smtClean="0"/>
              <a:t>điều</a:t>
            </a:r>
            <a:r>
              <a:rPr lang="en-US" sz="2200" dirty="0" smtClean="0"/>
              <a:t> </a:t>
            </a:r>
            <a:r>
              <a:rPr lang="en-US" sz="2200" dirty="0" err="1" smtClean="0"/>
              <a:t>phối</a:t>
            </a:r>
            <a:r>
              <a:rPr lang="en-US" sz="2200" dirty="0" smtClean="0"/>
              <a:t> </a:t>
            </a:r>
            <a:r>
              <a:rPr lang="en-US" sz="2200" dirty="0" err="1" smtClean="0"/>
              <a:t>bị</a:t>
            </a:r>
            <a:r>
              <a:rPr lang="en-US" sz="2200" dirty="0" smtClean="0"/>
              <a:t> </a:t>
            </a:r>
            <a:r>
              <a:rPr lang="en-US" sz="2200" dirty="0" err="1" smtClean="0"/>
              <a:t>lỗi</a:t>
            </a:r>
            <a:r>
              <a:rPr lang="en-US" sz="2200" dirty="0" smtClean="0"/>
              <a:t> </a:t>
            </a:r>
            <a:r>
              <a:rPr lang="en-US" sz="2200" dirty="0" err="1" smtClean="0"/>
              <a:t>sẽ</a:t>
            </a:r>
            <a:r>
              <a:rPr lang="en-US" sz="2200" dirty="0" smtClean="0"/>
              <a:t> </a:t>
            </a:r>
            <a:r>
              <a:rPr lang="en-US" sz="2200" dirty="0" err="1" smtClean="0"/>
              <a:t>là</a:t>
            </a:r>
            <a:r>
              <a:rPr lang="en-US" sz="2200" dirty="0" smtClean="0"/>
              <a:t>:</a:t>
            </a:r>
            <a:endParaRPr lang="en-US" sz="2200" dirty="0" smtClean="0"/>
          </a:p>
          <a:p>
            <a:pPr algn="just"/>
            <a:endParaRPr lang="en-US" sz="2200" dirty="0"/>
          </a:p>
        </p:txBody>
      </p:sp>
      <p:pic>
        <p:nvPicPr>
          <p:cNvPr id="4" name="image41.png"/>
          <p:cNvPicPr/>
          <p:nvPr/>
        </p:nvPicPr>
        <p:blipFill>
          <a:blip r:embed="rId1" cstate="print"/>
          <a:stretch>
            <a:fillRect/>
          </a:stretch>
        </p:blipFill>
        <p:spPr>
          <a:xfrm>
            <a:off x="2895600" y="5105400"/>
            <a:ext cx="3200400" cy="6096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2324" name="Picture 4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3816350" y="3114675"/>
            <a:ext cx="4948238" cy="20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123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PP </a:t>
            </a:r>
            <a:r>
              <a:rPr lang="en-US" dirty="0">
                <a:solidFill>
                  <a:srgbClr val="FF0000"/>
                </a:solidFill>
              </a:rPr>
              <a:t>2: Token </a:t>
            </a:r>
            <a:r>
              <a:rPr lang="en-US" dirty="0" smtClean="0">
                <a:solidFill>
                  <a:srgbClr val="FF0000"/>
                </a:solidFill>
              </a:rPr>
              <a:t>ring – </a:t>
            </a:r>
            <a:r>
              <a:rPr lang="en-US" dirty="0" err="1" smtClean="0">
                <a:solidFill>
                  <a:srgbClr val="FF0000"/>
                </a:solidFill>
              </a:rPr>
              <a:t>Giải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thuật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thẻ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bài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123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189037"/>
            <a:ext cx="8229600" cy="4525963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90000"/>
              </a:lnSpc>
            </a:pP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tiến</a:t>
            </a:r>
            <a:r>
              <a:rPr lang="en-US" sz="2800" dirty="0"/>
              <a:t> </a:t>
            </a:r>
            <a:r>
              <a:rPr lang="en-US" sz="2800" dirty="0" err="1"/>
              <a:t>trình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xếp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cấu</a:t>
            </a:r>
            <a:r>
              <a:rPr lang="en-US" sz="2800" dirty="0"/>
              <a:t> </a:t>
            </a:r>
            <a:r>
              <a:rPr lang="en-US" sz="2800" dirty="0" err="1"/>
              <a:t>trúc</a:t>
            </a:r>
            <a:r>
              <a:rPr lang="en-US" sz="2800" dirty="0"/>
              <a:t> </a:t>
            </a:r>
            <a:r>
              <a:rPr lang="en-US" sz="2800" dirty="0" err="1"/>
              <a:t>vòng</a:t>
            </a:r>
            <a:r>
              <a:rPr lang="en-US" sz="2800" dirty="0"/>
              <a:t> (</a:t>
            </a:r>
            <a:r>
              <a:rPr lang="en-US" sz="2800" dirty="0" err="1"/>
              <a:t>lôgic</a:t>
            </a:r>
            <a:r>
              <a:rPr lang="en-US" sz="2800" dirty="0"/>
              <a:t>)</a:t>
            </a:r>
            <a:endParaRPr lang="en-US" sz="2800" dirty="0"/>
          </a:p>
          <a:p>
            <a:pPr>
              <a:lnSpc>
                <a:spcPct val="90000"/>
              </a:lnSpc>
            </a:pP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</a:t>
            </a:r>
            <a:r>
              <a:rPr lang="en-US" sz="2800" dirty="0" err="1"/>
              <a:t>điệp</a:t>
            </a:r>
            <a:r>
              <a:rPr lang="en-US" sz="2800" dirty="0"/>
              <a:t> token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chuyển</a:t>
            </a:r>
            <a:r>
              <a:rPr lang="en-US" sz="2800" dirty="0"/>
              <a:t> </a:t>
            </a:r>
            <a:r>
              <a:rPr lang="en-US" sz="2800" dirty="0" err="1"/>
              <a:t>dần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nhau</a:t>
            </a:r>
            <a:r>
              <a:rPr lang="en-US" sz="2800" dirty="0"/>
              <a:t> </a:t>
            </a:r>
            <a:r>
              <a:rPr lang="en-US" sz="2800" dirty="0" err="1"/>
              <a:t>quanh</a:t>
            </a:r>
            <a:r>
              <a:rPr lang="en-US" sz="2800" dirty="0"/>
              <a:t> </a:t>
            </a:r>
            <a:r>
              <a:rPr lang="en-US" sz="2800" dirty="0" err="1"/>
              <a:t>vòng</a:t>
            </a:r>
            <a:endParaRPr lang="en-US" sz="2800" dirty="0"/>
          </a:p>
          <a:p>
            <a:pPr>
              <a:lnSpc>
                <a:spcPct val="90000"/>
              </a:lnSpc>
            </a:pPr>
            <a:r>
              <a:rPr lang="en-US" sz="2800" dirty="0" err="1"/>
              <a:t>Trước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vào</a:t>
            </a:r>
            <a:r>
              <a:rPr lang="en-US" sz="2800" dirty="0"/>
              <a:t> critical section, </a:t>
            </a:r>
            <a:r>
              <a:rPr lang="en-US" sz="2800" dirty="0" err="1"/>
              <a:t>tiến</a:t>
            </a:r>
            <a:r>
              <a:rPr lang="en-US" sz="2800" dirty="0"/>
              <a:t> </a:t>
            </a:r>
            <a:r>
              <a:rPr lang="en-US" sz="2800" dirty="0" err="1"/>
              <a:t>trình</a:t>
            </a:r>
            <a:r>
              <a:rPr lang="en-US" sz="2800" dirty="0"/>
              <a:t> </a:t>
            </a:r>
            <a:r>
              <a:rPr lang="en-US" sz="2800" dirty="0" err="1"/>
              <a:t>phải</a:t>
            </a:r>
            <a:r>
              <a:rPr lang="en-US" sz="2800" dirty="0"/>
              <a:t> </a:t>
            </a:r>
            <a:r>
              <a:rPr lang="en-US" sz="2800" dirty="0" err="1"/>
              <a:t>đợi</a:t>
            </a:r>
            <a:r>
              <a:rPr lang="en-US" sz="2800" dirty="0"/>
              <a:t> token </a:t>
            </a:r>
            <a:r>
              <a:rPr lang="en-US" sz="2800" dirty="0" err="1"/>
              <a:t>đến</a:t>
            </a:r>
            <a:endParaRPr lang="en-US" sz="2800" dirty="0"/>
          </a:p>
          <a:p>
            <a:pPr>
              <a:lnSpc>
                <a:spcPct val="90000"/>
              </a:lnSpc>
            </a:pPr>
            <a:r>
              <a:rPr lang="en-US" sz="2800" dirty="0" err="1"/>
              <a:t>Phải</a:t>
            </a:r>
            <a:r>
              <a:rPr lang="en-US" sz="2800" dirty="0"/>
              <a:t> </a:t>
            </a:r>
            <a:r>
              <a:rPr lang="en-US" sz="2800" dirty="0" err="1"/>
              <a:t>giữ</a:t>
            </a:r>
            <a:r>
              <a:rPr lang="en-US" sz="2800" dirty="0"/>
              <a:t> token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đến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ra</a:t>
            </a:r>
            <a:r>
              <a:rPr lang="en-US" sz="2800" dirty="0"/>
              <a:t> </a:t>
            </a:r>
            <a:r>
              <a:rPr lang="en-US" sz="2800" dirty="0" err="1"/>
              <a:t>khỏi</a:t>
            </a:r>
            <a:r>
              <a:rPr lang="en-US" sz="2800" dirty="0"/>
              <a:t> critical section</a:t>
            </a:r>
            <a:endParaRPr lang="en-US" sz="2800" dirty="0"/>
          </a:p>
          <a:p>
            <a:pPr>
              <a:lnSpc>
                <a:spcPct val="90000"/>
              </a:lnSpc>
            </a:pPr>
            <a:endParaRPr lang="en-US" sz="2800" dirty="0"/>
          </a:p>
          <a:p>
            <a:pPr>
              <a:lnSpc>
                <a:spcPct val="90000"/>
              </a:lnSpc>
            </a:pPr>
            <a:endParaRPr lang="en-US" sz="2800" dirty="0" smtClean="0"/>
          </a:p>
          <a:p>
            <a:pPr>
              <a:lnSpc>
                <a:spcPct val="90000"/>
              </a:lnSpc>
            </a:pPr>
            <a:endParaRPr lang="en-US" sz="2800" dirty="0"/>
          </a:p>
          <a:p>
            <a:pPr>
              <a:lnSpc>
                <a:spcPct val="90000"/>
              </a:lnSpc>
            </a:pPr>
            <a:r>
              <a:rPr lang="en-US" sz="2800" dirty="0" err="1"/>
              <a:t>Tính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:</a:t>
            </a:r>
            <a:endParaRPr lang="en-US" sz="2800" dirty="0"/>
          </a:p>
          <a:p>
            <a:pPr lvl="1">
              <a:lnSpc>
                <a:spcPct val="90000"/>
              </a:lnSpc>
            </a:pPr>
            <a:r>
              <a:rPr lang="en-US" sz="2400" dirty="0" err="1"/>
              <a:t>Độ</a:t>
            </a:r>
            <a:r>
              <a:rPr lang="en-US" sz="2400" dirty="0"/>
              <a:t> </a:t>
            </a:r>
            <a:r>
              <a:rPr lang="en-US" sz="2400" dirty="0" err="1" smtClean="0"/>
              <a:t>trễ</a:t>
            </a:r>
            <a:r>
              <a:rPr lang="en-US" sz="2400" dirty="0" smtClean="0"/>
              <a:t> </a:t>
            </a:r>
            <a:r>
              <a:rPr lang="en-US" sz="2400" dirty="0" err="1"/>
              <a:t>trung</a:t>
            </a:r>
            <a:r>
              <a:rPr lang="en-US" sz="2400" dirty="0"/>
              <a:t> </a:t>
            </a:r>
            <a:r>
              <a:rPr lang="en-US" sz="2400" dirty="0" err="1"/>
              <a:t>bình</a:t>
            </a:r>
            <a:r>
              <a:rPr lang="en-US" sz="2400" dirty="0"/>
              <a:t> </a:t>
            </a:r>
            <a:r>
              <a:rPr lang="en-US" sz="2400" i="1" dirty="0"/>
              <a:t>N</a:t>
            </a:r>
            <a:r>
              <a:rPr lang="en-US" sz="2400" dirty="0"/>
              <a:t>/2 </a:t>
            </a:r>
            <a:r>
              <a:rPr lang="en-US" sz="2400" dirty="0" err="1"/>
              <a:t>chặng</a:t>
            </a:r>
            <a:endParaRPr lang="en-US" sz="2400" dirty="0"/>
          </a:p>
          <a:p>
            <a:pPr lvl="1">
              <a:lnSpc>
                <a:spcPct val="90000"/>
              </a:lnSpc>
            </a:pPr>
            <a:r>
              <a:rPr lang="en-US" sz="2400" dirty="0"/>
              <a:t>Token </a:t>
            </a:r>
            <a:r>
              <a:rPr lang="en-US" sz="2400" dirty="0" err="1"/>
              <a:t>chiếm</a:t>
            </a:r>
            <a:r>
              <a:rPr lang="en-US" sz="2400" dirty="0"/>
              <a:t> </a:t>
            </a:r>
            <a:r>
              <a:rPr lang="en-US" sz="2400" dirty="0" err="1"/>
              <a:t>băng</a:t>
            </a:r>
            <a:r>
              <a:rPr lang="en-US" sz="2400" dirty="0"/>
              <a:t> </a:t>
            </a:r>
            <a:r>
              <a:rPr lang="en-US" sz="2400" dirty="0" err="1"/>
              <a:t>thông</a:t>
            </a:r>
            <a:endParaRPr lang="en-US" sz="2400" dirty="0"/>
          </a:p>
          <a:p>
            <a:pPr lvl="1">
              <a:lnSpc>
                <a:spcPct val="90000"/>
              </a:lnSpc>
            </a:pPr>
            <a:r>
              <a:rPr lang="en-US" sz="2400" dirty="0" err="1"/>
              <a:t>Vòng</a:t>
            </a:r>
            <a:r>
              <a:rPr lang="en-US" sz="2400" dirty="0"/>
              <a:t> </a:t>
            </a:r>
            <a:r>
              <a:rPr lang="en-US" sz="2400" dirty="0" err="1"/>
              <a:t>vỡ</a:t>
            </a:r>
            <a:r>
              <a:rPr lang="en-US" sz="2400" dirty="0"/>
              <a:t> </a:t>
            </a:r>
            <a:r>
              <a:rPr lang="en-US" sz="2400" dirty="0" err="1"/>
              <a:t>khi</a:t>
            </a:r>
            <a:r>
              <a:rPr lang="en-US" sz="2400" dirty="0"/>
              <a:t> </a:t>
            </a:r>
            <a:r>
              <a:rPr lang="en-US" sz="2400" dirty="0" err="1"/>
              <a:t>nút</a:t>
            </a:r>
            <a:r>
              <a:rPr lang="en-US" sz="2400" dirty="0"/>
              <a:t> </a:t>
            </a:r>
            <a:r>
              <a:rPr lang="en-US" sz="2400" dirty="0" err="1"/>
              <a:t>hỏng</a:t>
            </a:r>
            <a:r>
              <a:rPr lang="en-US" sz="2400" dirty="0"/>
              <a:t> </a:t>
            </a:r>
            <a:r>
              <a:rPr lang="en-US" sz="2400" dirty="0" err="1"/>
              <a:t>hoặc</a:t>
            </a:r>
            <a:r>
              <a:rPr lang="en-US" sz="2400" dirty="0"/>
              <a:t> </a:t>
            </a:r>
            <a:r>
              <a:rPr lang="en-US" sz="2400" dirty="0" err="1"/>
              <a:t>kênh</a:t>
            </a:r>
            <a:r>
              <a:rPr lang="en-US" sz="2400" dirty="0"/>
              <a:t>  </a:t>
            </a:r>
            <a:r>
              <a:rPr lang="en-US" sz="2400" dirty="0" err="1"/>
              <a:t>hỏng</a:t>
            </a:r>
            <a:endParaRPr lang="en-US" sz="2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DB1C7-D931-4243-A8AF-8E56C4FB3008}" type="slidenum">
              <a:rPr lang="en-US"/>
            </a:fld>
            <a:endParaRPr lang="en-US"/>
          </a:p>
        </p:txBody>
      </p:sp>
      <p:sp>
        <p:nvSpPr>
          <p:cNvPr id="3133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06375" y="1493838"/>
            <a:ext cx="8678863" cy="4748212"/>
          </a:xfrm>
        </p:spPr>
        <p:txBody>
          <a:bodyPr/>
          <a:lstStyle/>
          <a:p>
            <a:pPr marL="609600" indent="-609600">
              <a:buFont typeface="Wingdings" panose="05000000000000000000" pitchFamily="2" charset="2"/>
              <a:buChar char="Ø"/>
            </a:pPr>
            <a:r>
              <a:rPr lang="en-US" dirty="0" err="1"/>
              <a:t>Thuật</a:t>
            </a:r>
            <a:r>
              <a:rPr lang="en-US" dirty="0"/>
              <a:t> </a:t>
            </a:r>
            <a:r>
              <a:rPr lang="en-US" dirty="0" err="1"/>
              <a:t>toán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Ricart</a:t>
            </a:r>
            <a:r>
              <a:rPr lang="en-US" dirty="0"/>
              <a:t> &amp; </a:t>
            </a:r>
            <a:r>
              <a:rPr lang="en-US" dirty="0" err="1"/>
              <a:t>Agrawala</a:t>
            </a:r>
            <a:r>
              <a:rPr lang="en-US" dirty="0"/>
              <a:t>:</a:t>
            </a:r>
            <a:endParaRPr lang="en-US" dirty="0"/>
          </a:p>
          <a:p>
            <a:pPr marL="609600" indent="-609600">
              <a:buFont typeface="Wingdings" panose="05000000000000000000" pitchFamily="2" charset="2"/>
              <a:buChar char="Ø"/>
            </a:pPr>
            <a:r>
              <a:rPr lang="en-US" dirty="0" err="1"/>
              <a:t>Mỗi</a:t>
            </a:r>
            <a:r>
              <a:rPr lang="en-US" dirty="0"/>
              <a:t> </a:t>
            </a:r>
            <a:r>
              <a:rPr lang="en-US" dirty="0" err="1"/>
              <a:t>tiến</a:t>
            </a:r>
            <a:r>
              <a:rPr lang="en-US" dirty="0"/>
              <a:t> </a:t>
            </a:r>
            <a:r>
              <a:rPr lang="en-US" dirty="0" err="1"/>
              <a:t>trình</a:t>
            </a:r>
            <a:r>
              <a:rPr lang="en-US" dirty="0"/>
              <a:t> </a:t>
            </a:r>
            <a:r>
              <a:rPr lang="en-US" dirty="0" err="1"/>
              <a:t>giữ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đồng</a:t>
            </a:r>
            <a:r>
              <a:rPr lang="en-US" dirty="0"/>
              <a:t> </a:t>
            </a:r>
            <a:r>
              <a:rPr lang="en-US" dirty="0" err="1"/>
              <a:t>hồ</a:t>
            </a:r>
            <a:r>
              <a:rPr lang="en-US" dirty="0"/>
              <a:t> </a:t>
            </a:r>
            <a:r>
              <a:rPr lang="en-US" dirty="0" err="1"/>
              <a:t>Lamport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liên</a:t>
            </a:r>
            <a:r>
              <a:rPr lang="en-US" dirty="0"/>
              <a:t> </a:t>
            </a:r>
            <a:r>
              <a:rPr lang="en-US" dirty="0" err="1"/>
              <a:t>lạc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err="1"/>
              <a:t>từng</a:t>
            </a:r>
            <a:r>
              <a:rPr lang="en-US" dirty="0"/>
              <a:t> </a:t>
            </a:r>
            <a:r>
              <a:rPr lang="en-US" dirty="0" err="1"/>
              <a:t>cặp</a:t>
            </a:r>
            <a:endParaRPr lang="en-US" dirty="0"/>
          </a:p>
          <a:p>
            <a:pPr marL="609600" indent="-609600">
              <a:buFont typeface="Wingdings" panose="05000000000000000000" pitchFamily="2" charset="2"/>
              <a:buChar char="Ø"/>
            </a:pPr>
            <a:r>
              <a:rPr lang="en-US" dirty="0" err="1"/>
              <a:t>Tiến</a:t>
            </a:r>
            <a:r>
              <a:rPr lang="en-US" dirty="0"/>
              <a:t> </a:t>
            </a:r>
            <a:r>
              <a:rPr lang="en-US" dirty="0" err="1"/>
              <a:t>trình</a:t>
            </a:r>
            <a:r>
              <a:rPr lang="en-US" dirty="0"/>
              <a:t> ở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ba</a:t>
            </a:r>
            <a:r>
              <a:rPr lang="en-US" dirty="0"/>
              <a:t> </a:t>
            </a:r>
            <a:r>
              <a:rPr lang="en-US" dirty="0" err="1"/>
              <a:t>trạng</a:t>
            </a:r>
            <a:r>
              <a:rPr lang="en-US" dirty="0"/>
              <a:t> </a:t>
            </a:r>
            <a:r>
              <a:rPr lang="en-US" dirty="0" err="1"/>
              <a:t>thái</a:t>
            </a:r>
            <a:r>
              <a:rPr lang="en-US" dirty="0"/>
              <a:t>:</a:t>
            </a:r>
            <a:endParaRPr lang="en-US" dirty="0"/>
          </a:p>
          <a:p>
            <a:pPr marL="990600" lvl="1" indent="-533400">
              <a:buFontTx/>
              <a:buAutoNum type="arabicPeriod"/>
            </a:pPr>
            <a:r>
              <a:rPr lang="en-US" b="1" i="1" dirty="0" err="1"/>
              <a:t>Thả</a:t>
            </a:r>
            <a:r>
              <a:rPr lang="en-US" b="1" dirty="0"/>
              <a:t>:</a:t>
            </a:r>
            <a:r>
              <a:rPr lang="en-US" dirty="0"/>
              <a:t> ở </a:t>
            </a:r>
            <a:r>
              <a:rPr lang="en-US" dirty="0" err="1"/>
              <a:t>ngoài</a:t>
            </a:r>
            <a:r>
              <a:rPr lang="en-US" dirty="0"/>
              <a:t> critical section</a:t>
            </a:r>
            <a:endParaRPr lang="en-US" dirty="0"/>
          </a:p>
          <a:p>
            <a:pPr marL="990600" lvl="1" indent="-533400">
              <a:buFontTx/>
              <a:buAutoNum type="arabicPeriod"/>
            </a:pPr>
            <a:r>
              <a:rPr lang="en-US" b="1" i="1" dirty="0" err="1"/>
              <a:t>Muốn</a:t>
            </a:r>
            <a:r>
              <a:rPr lang="en-US" b="1" dirty="0"/>
              <a:t>: </a:t>
            </a:r>
            <a:r>
              <a:rPr lang="en-US" dirty="0" err="1"/>
              <a:t>đợi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critical section</a:t>
            </a:r>
            <a:endParaRPr lang="en-US" dirty="0"/>
          </a:p>
          <a:p>
            <a:pPr marL="990600" lvl="1" indent="-533400">
              <a:buFontTx/>
              <a:buAutoNum type="arabicPeriod"/>
            </a:pPr>
            <a:r>
              <a:rPr lang="en-US" b="1" i="1" dirty="0" err="1"/>
              <a:t>Giữ</a:t>
            </a:r>
            <a:r>
              <a:rPr lang="en-US" b="1" dirty="0"/>
              <a:t>:</a:t>
            </a:r>
            <a:r>
              <a:rPr lang="en-US" dirty="0"/>
              <a:t> </a:t>
            </a:r>
            <a:r>
              <a:rPr lang="en-US" dirty="0" err="1"/>
              <a:t>đang</a:t>
            </a:r>
            <a:r>
              <a:rPr lang="en-US" dirty="0"/>
              <a:t> ở </a:t>
            </a:r>
            <a:r>
              <a:rPr lang="en-US" dirty="0" err="1"/>
              <a:t>trong</a:t>
            </a:r>
            <a:r>
              <a:rPr lang="en-US" dirty="0"/>
              <a:t> critical section</a:t>
            </a:r>
            <a:endParaRPr lang="en-US" dirty="0"/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>
            <a:normAutofit/>
          </a:bodyPr>
          <a:lstStyle/>
          <a:p>
            <a:r>
              <a:rPr lang="en-US" sz="4000" dirty="0" smtClean="0">
                <a:solidFill>
                  <a:srgbClr val="FF0000"/>
                </a:solidFill>
              </a:rPr>
              <a:t>PP </a:t>
            </a:r>
            <a:r>
              <a:rPr lang="en-US" sz="4000" dirty="0">
                <a:solidFill>
                  <a:srgbClr val="FF0000"/>
                </a:solidFill>
              </a:rPr>
              <a:t>3: </a:t>
            </a:r>
            <a:r>
              <a:rPr lang="en-US" sz="4000" dirty="0" err="1" smtClean="0">
                <a:solidFill>
                  <a:srgbClr val="FF0000"/>
                </a:solidFill>
              </a:rPr>
              <a:t>Giải</a:t>
            </a:r>
            <a:r>
              <a:rPr lang="en-US" sz="4000" dirty="0" smtClean="0">
                <a:solidFill>
                  <a:srgbClr val="FF0000"/>
                </a:solidFill>
              </a:rPr>
              <a:t> </a:t>
            </a:r>
            <a:r>
              <a:rPr lang="en-US" sz="4000" dirty="0" err="1" smtClean="0">
                <a:solidFill>
                  <a:srgbClr val="FF0000"/>
                </a:solidFill>
              </a:rPr>
              <a:t>thuật</a:t>
            </a:r>
            <a:r>
              <a:rPr lang="en-US" sz="4000" dirty="0" smtClean="0">
                <a:solidFill>
                  <a:srgbClr val="FF0000"/>
                </a:solidFill>
              </a:rPr>
              <a:t> </a:t>
            </a:r>
            <a:r>
              <a:rPr lang="en-US" sz="4000" dirty="0" err="1" smtClean="0">
                <a:solidFill>
                  <a:srgbClr val="FF0000"/>
                </a:solidFill>
              </a:rPr>
              <a:t>phân</a:t>
            </a:r>
            <a:r>
              <a:rPr lang="en-US" sz="4000" dirty="0" smtClean="0">
                <a:solidFill>
                  <a:srgbClr val="FF0000"/>
                </a:solidFill>
              </a:rPr>
              <a:t> </a:t>
            </a:r>
            <a:r>
              <a:rPr lang="en-US" sz="4000" dirty="0" err="1" smtClean="0">
                <a:solidFill>
                  <a:srgbClr val="FF0000"/>
                </a:solidFill>
              </a:rPr>
              <a:t>tán</a:t>
            </a:r>
            <a:endParaRPr lang="en-US" sz="4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41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>
                <a:solidFill>
                  <a:srgbClr val="FF0000"/>
                </a:solidFill>
              </a:rPr>
              <a:t>PP </a:t>
            </a:r>
            <a:r>
              <a:rPr lang="en-US" sz="4000" dirty="0">
                <a:solidFill>
                  <a:srgbClr val="FF0000"/>
                </a:solidFill>
              </a:rPr>
              <a:t>3: </a:t>
            </a:r>
            <a:r>
              <a:rPr lang="en-US" sz="4000" dirty="0" err="1" smtClean="0">
                <a:solidFill>
                  <a:srgbClr val="FF0000"/>
                </a:solidFill>
              </a:rPr>
              <a:t>Giải</a:t>
            </a:r>
            <a:r>
              <a:rPr lang="en-US" sz="4000" dirty="0" smtClean="0">
                <a:solidFill>
                  <a:srgbClr val="FF0000"/>
                </a:solidFill>
              </a:rPr>
              <a:t> </a:t>
            </a:r>
            <a:r>
              <a:rPr lang="en-US" sz="4000" dirty="0" err="1" smtClean="0">
                <a:solidFill>
                  <a:srgbClr val="FF0000"/>
                </a:solidFill>
              </a:rPr>
              <a:t>thuật</a:t>
            </a:r>
            <a:r>
              <a:rPr lang="en-US" sz="4000" dirty="0" smtClean="0">
                <a:solidFill>
                  <a:srgbClr val="FF0000"/>
                </a:solidFill>
              </a:rPr>
              <a:t> </a:t>
            </a:r>
            <a:r>
              <a:rPr lang="en-US" sz="4000" dirty="0" err="1" smtClean="0">
                <a:solidFill>
                  <a:srgbClr val="FF0000"/>
                </a:solidFill>
              </a:rPr>
              <a:t>phân</a:t>
            </a:r>
            <a:r>
              <a:rPr lang="en-US" sz="4000" dirty="0" smtClean="0">
                <a:solidFill>
                  <a:srgbClr val="FF0000"/>
                </a:solidFill>
              </a:rPr>
              <a:t> </a:t>
            </a:r>
            <a:r>
              <a:rPr lang="en-US" sz="4000" dirty="0" err="1" smtClean="0">
                <a:solidFill>
                  <a:srgbClr val="FF0000"/>
                </a:solidFill>
              </a:rPr>
              <a:t>tán</a:t>
            </a:r>
            <a:endParaRPr lang="en-US" sz="4000" dirty="0">
              <a:solidFill>
                <a:srgbClr val="FF0000"/>
              </a:solidFill>
            </a:endParaRPr>
          </a:p>
        </p:txBody>
      </p:sp>
      <p:sp>
        <p:nvSpPr>
          <p:cNvPr id="3164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06375" y="1493838"/>
            <a:ext cx="8678863" cy="4748212"/>
          </a:xfrm>
        </p:spPr>
        <p:txBody>
          <a:bodyPr/>
          <a:lstStyle/>
          <a:p>
            <a:pPr marL="609600" indent="-609600">
              <a:buFont typeface="Wingdings" panose="05000000000000000000" pitchFamily="2" charset="2"/>
              <a:buChar char="Ø"/>
            </a:pPr>
            <a:r>
              <a:rPr lang="en-US" sz="2800" dirty="0" err="1"/>
              <a:t>Ứng</a:t>
            </a:r>
            <a:r>
              <a:rPr lang="en-US" sz="2800" dirty="0"/>
              <a:t> </a:t>
            </a:r>
            <a:r>
              <a:rPr lang="en-US" sz="2800" dirty="0" err="1"/>
              <a:t>xử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tiến</a:t>
            </a:r>
            <a:r>
              <a:rPr lang="en-US" sz="2800" dirty="0"/>
              <a:t> </a:t>
            </a:r>
            <a:r>
              <a:rPr lang="en-US" sz="2800" dirty="0" err="1"/>
              <a:t>trình</a:t>
            </a:r>
            <a:r>
              <a:rPr lang="en-US" sz="2800" dirty="0"/>
              <a:t>:</a:t>
            </a:r>
            <a:endParaRPr lang="en-US" sz="2800" dirty="0"/>
          </a:p>
          <a:p>
            <a:pPr marL="990600" lvl="1" indent="-533400">
              <a:buFontTx/>
              <a:buAutoNum type="arabicPeriod"/>
            </a:pPr>
            <a:r>
              <a:rPr lang="en-US" sz="2400" dirty="0" err="1"/>
              <a:t>Nếu</a:t>
            </a:r>
            <a:r>
              <a:rPr lang="en-US" sz="2400" dirty="0"/>
              <a:t> </a:t>
            </a:r>
            <a:r>
              <a:rPr lang="en-US" sz="2400" dirty="0" err="1"/>
              <a:t>một</a:t>
            </a:r>
            <a:r>
              <a:rPr lang="en-US" sz="2400" dirty="0"/>
              <a:t> </a:t>
            </a:r>
            <a:r>
              <a:rPr lang="en-US" sz="2400" dirty="0" err="1"/>
              <a:t>tiến</a:t>
            </a:r>
            <a:r>
              <a:rPr lang="en-US" sz="2400" dirty="0"/>
              <a:t> </a:t>
            </a:r>
            <a:r>
              <a:rPr lang="en-US" sz="2400" dirty="0" err="1"/>
              <a:t>trình</a:t>
            </a:r>
            <a:r>
              <a:rPr lang="en-US" sz="2400" dirty="0"/>
              <a:t> </a:t>
            </a:r>
            <a:r>
              <a:rPr lang="en-US" sz="2400" i="1" dirty="0"/>
              <a:t>p</a:t>
            </a:r>
            <a:r>
              <a:rPr lang="en-US" sz="2400" i="1" baseline="-25000" dirty="0"/>
              <a:t>i</a:t>
            </a:r>
            <a:r>
              <a:rPr lang="en-US" sz="2400" dirty="0"/>
              <a:t> </a:t>
            </a:r>
            <a:r>
              <a:rPr lang="en-US" sz="2400" dirty="0" err="1"/>
              <a:t>muốn</a:t>
            </a:r>
            <a:r>
              <a:rPr lang="en-US" sz="2400" dirty="0"/>
              <a:t> </a:t>
            </a:r>
            <a:r>
              <a:rPr lang="en-US" sz="2400" dirty="0" err="1"/>
              <a:t>vào</a:t>
            </a:r>
            <a:r>
              <a:rPr lang="en-US" sz="2400" dirty="0"/>
              <a:t> critical process, </a:t>
            </a:r>
            <a:r>
              <a:rPr lang="en-US" sz="2400" dirty="0" err="1"/>
              <a:t>nó</a:t>
            </a:r>
            <a:endParaRPr lang="en-US" sz="2400" dirty="0"/>
          </a:p>
          <a:p>
            <a:pPr marL="1371600" lvl="2" indent="-457200">
              <a:buFontTx/>
              <a:buChar char="–"/>
            </a:pPr>
            <a:r>
              <a:rPr lang="en-US" sz="2000" dirty="0"/>
              <a:t>multicast </a:t>
            </a:r>
            <a:r>
              <a:rPr lang="en-US" sz="2000" dirty="0" err="1"/>
              <a:t>thông</a:t>
            </a:r>
            <a:r>
              <a:rPr lang="en-US" sz="2000" dirty="0"/>
              <a:t> </a:t>
            </a:r>
            <a:r>
              <a:rPr lang="en-US" sz="2000" dirty="0" err="1"/>
              <a:t>điệp</a:t>
            </a:r>
            <a:r>
              <a:rPr lang="en-US" sz="2000" dirty="0"/>
              <a:t> (</a:t>
            </a:r>
            <a:r>
              <a:rPr lang="en-US" sz="2000" i="1" dirty="0"/>
              <a:t>L</a:t>
            </a:r>
            <a:r>
              <a:rPr lang="en-US" sz="2000" i="1" baseline="-25000" dirty="0"/>
              <a:t>i</a:t>
            </a:r>
            <a:r>
              <a:rPr lang="en-US" sz="2000" dirty="0"/>
              <a:t>, </a:t>
            </a:r>
            <a:r>
              <a:rPr lang="en-US" sz="2000" i="1" dirty="0"/>
              <a:t>p</a:t>
            </a:r>
            <a:r>
              <a:rPr lang="en-US" sz="2000" i="1" baseline="-25000" dirty="0"/>
              <a:t>i</a:t>
            </a:r>
            <a:r>
              <a:rPr lang="en-US" sz="2000" dirty="0"/>
              <a:t>) </a:t>
            </a:r>
            <a:r>
              <a:rPr lang="en-US" sz="2000" dirty="0" err="1"/>
              <a:t>và</a:t>
            </a:r>
            <a:endParaRPr lang="en-US" sz="2000" dirty="0"/>
          </a:p>
          <a:p>
            <a:pPr marL="1371600" lvl="2" indent="-457200">
              <a:buFontTx/>
              <a:buChar char="–"/>
            </a:pPr>
            <a:r>
              <a:rPr lang="en-US" sz="2000" dirty="0" err="1"/>
              <a:t>đợi</a:t>
            </a:r>
            <a:r>
              <a:rPr lang="en-US" sz="2000" dirty="0"/>
              <a:t> </a:t>
            </a:r>
            <a:r>
              <a:rPr lang="en-US" sz="2000" dirty="0" err="1"/>
              <a:t>cho</a:t>
            </a:r>
            <a:r>
              <a:rPr lang="en-US" sz="2000" dirty="0"/>
              <a:t> </a:t>
            </a:r>
            <a:r>
              <a:rPr lang="en-US" sz="2000" dirty="0" err="1"/>
              <a:t>đến</a:t>
            </a:r>
            <a:r>
              <a:rPr lang="en-US" sz="2000" dirty="0"/>
              <a:t> </a:t>
            </a:r>
            <a:r>
              <a:rPr lang="en-US" sz="2000" dirty="0" err="1"/>
              <a:t>khi</a:t>
            </a:r>
            <a:r>
              <a:rPr lang="en-US" sz="2000" dirty="0"/>
              <a:t> </a:t>
            </a:r>
            <a:r>
              <a:rPr lang="en-US" sz="2000" dirty="0" err="1"/>
              <a:t>nhận</a:t>
            </a:r>
            <a:r>
              <a:rPr lang="en-US" sz="2000" dirty="0"/>
              <a:t> </a:t>
            </a:r>
            <a:r>
              <a:rPr lang="en-US" sz="2000" dirty="0" err="1"/>
              <a:t>được</a:t>
            </a:r>
            <a:r>
              <a:rPr lang="en-US" sz="2000" dirty="0"/>
              <a:t> </a:t>
            </a:r>
            <a:r>
              <a:rPr lang="en-US" sz="2000" dirty="0" err="1"/>
              <a:t>trả</a:t>
            </a:r>
            <a:r>
              <a:rPr lang="en-US" sz="2000" dirty="0"/>
              <a:t> </a:t>
            </a:r>
            <a:r>
              <a:rPr lang="en-US" sz="2000" dirty="0" err="1"/>
              <a:t>lời</a:t>
            </a:r>
            <a:r>
              <a:rPr lang="en-US" sz="2000" dirty="0"/>
              <a:t> </a:t>
            </a:r>
            <a:r>
              <a:rPr lang="en-US" sz="2000" dirty="0" err="1"/>
              <a:t>từ</a:t>
            </a:r>
            <a:r>
              <a:rPr lang="en-US" sz="2000" dirty="0"/>
              <a:t> </a:t>
            </a:r>
            <a:r>
              <a:rPr lang="en-US" sz="2000" dirty="0" err="1"/>
              <a:t>tất</a:t>
            </a:r>
            <a:r>
              <a:rPr lang="en-US" sz="2000" dirty="0"/>
              <a:t> </a:t>
            </a:r>
            <a:r>
              <a:rPr lang="en-US" sz="2000" dirty="0" err="1"/>
              <a:t>cả</a:t>
            </a:r>
            <a:r>
              <a:rPr lang="en-US" sz="2000" dirty="0"/>
              <a:t> </a:t>
            </a:r>
            <a:r>
              <a:rPr lang="en-US" sz="2000" dirty="0" err="1"/>
              <a:t>các</a:t>
            </a:r>
            <a:r>
              <a:rPr lang="en-US" sz="2000" dirty="0"/>
              <a:t> </a:t>
            </a:r>
            <a:r>
              <a:rPr lang="en-US" sz="2000" dirty="0" err="1"/>
              <a:t>tiến</a:t>
            </a:r>
            <a:r>
              <a:rPr lang="en-US" sz="2000" dirty="0"/>
              <a:t> </a:t>
            </a:r>
            <a:r>
              <a:rPr lang="en-US" sz="2000" dirty="0" err="1"/>
              <a:t>trình</a:t>
            </a:r>
            <a:r>
              <a:rPr lang="en-US" sz="2000" dirty="0"/>
              <a:t> </a:t>
            </a:r>
            <a:r>
              <a:rPr lang="en-US" sz="2000" dirty="0" err="1"/>
              <a:t>khác</a:t>
            </a:r>
            <a:endParaRPr lang="en-US" sz="2000" dirty="0"/>
          </a:p>
          <a:p>
            <a:pPr marL="990600" lvl="1" indent="-533400">
              <a:buFontTx/>
              <a:buAutoNum type="arabicPeriod"/>
            </a:pPr>
            <a:r>
              <a:rPr lang="en-US" sz="2400" dirty="0" err="1"/>
              <a:t>Nếu</a:t>
            </a:r>
            <a:r>
              <a:rPr lang="en-US" sz="2400" dirty="0"/>
              <a:t> </a:t>
            </a:r>
            <a:r>
              <a:rPr lang="en-US" sz="2400" dirty="0" err="1"/>
              <a:t>một</a:t>
            </a:r>
            <a:r>
              <a:rPr lang="en-US" sz="2400" dirty="0"/>
              <a:t> </a:t>
            </a:r>
            <a:r>
              <a:rPr lang="en-US" sz="2400" dirty="0" err="1"/>
              <a:t>tiến</a:t>
            </a:r>
            <a:r>
              <a:rPr lang="en-US" sz="2400" dirty="0"/>
              <a:t> </a:t>
            </a:r>
            <a:r>
              <a:rPr lang="en-US" sz="2400" dirty="0" err="1"/>
              <a:t>trình</a:t>
            </a:r>
            <a:r>
              <a:rPr lang="en-US" sz="2400" dirty="0"/>
              <a:t> ở </a:t>
            </a:r>
            <a:r>
              <a:rPr lang="en-US" sz="2400" dirty="0" err="1"/>
              <a:t>trạng</a:t>
            </a:r>
            <a:r>
              <a:rPr lang="en-US" sz="2400" dirty="0"/>
              <a:t> </a:t>
            </a:r>
            <a:r>
              <a:rPr lang="en-US" sz="2400" dirty="0" err="1"/>
              <a:t>thái</a:t>
            </a:r>
            <a:r>
              <a:rPr lang="en-US" sz="2400" dirty="0"/>
              <a:t> </a:t>
            </a:r>
            <a:r>
              <a:rPr lang="en-US" sz="2400" i="1" dirty="0" err="1"/>
              <a:t>Thả</a:t>
            </a:r>
            <a:r>
              <a:rPr lang="en-US" sz="2400" dirty="0"/>
              <a:t>, </a:t>
            </a:r>
            <a:r>
              <a:rPr lang="en-US" sz="2400" dirty="0" err="1"/>
              <a:t>nó</a:t>
            </a:r>
            <a:r>
              <a:rPr lang="en-US" sz="2400" dirty="0"/>
              <a:t> </a:t>
            </a:r>
            <a:r>
              <a:rPr lang="en-US" sz="2400" dirty="0" err="1"/>
              <a:t>lập</a:t>
            </a:r>
            <a:r>
              <a:rPr lang="en-US" sz="2400" dirty="0"/>
              <a:t> </a:t>
            </a:r>
            <a:r>
              <a:rPr lang="en-US" sz="2400" dirty="0" err="1"/>
              <a:t>tức</a:t>
            </a:r>
            <a:r>
              <a:rPr lang="en-US" sz="2400" dirty="0"/>
              <a:t> </a:t>
            </a:r>
            <a:r>
              <a:rPr lang="en-US" sz="2400" dirty="0" err="1"/>
              <a:t>trả</a:t>
            </a:r>
            <a:r>
              <a:rPr lang="en-US" sz="2400" dirty="0"/>
              <a:t> </a:t>
            </a:r>
            <a:r>
              <a:rPr lang="en-US" sz="2400" dirty="0" err="1"/>
              <a:t>lời</a:t>
            </a:r>
            <a:r>
              <a:rPr lang="en-US" sz="2400" dirty="0"/>
              <a:t> </a:t>
            </a:r>
            <a:r>
              <a:rPr lang="en-US" sz="2400" dirty="0" err="1"/>
              <a:t>tất</a:t>
            </a:r>
            <a:r>
              <a:rPr lang="en-US" sz="2400" dirty="0"/>
              <a:t> </a:t>
            </a:r>
            <a:r>
              <a:rPr lang="en-US" sz="2400" dirty="0" err="1"/>
              <a:t>cả</a:t>
            </a:r>
            <a:r>
              <a:rPr lang="en-US" sz="240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yêu</a:t>
            </a:r>
            <a:r>
              <a:rPr lang="en-US" sz="2400" dirty="0"/>
              <a:t> </a:t>
            </a:r>
            <a:r>
              <a:rPr lang="en-US" sz="2400" dirty="0" err="1"/>
              <a:t>cầu</a:t>
            </a:r>
            <a:r>
              <a:rPr lang="en-US" sz="2400" dirty="0"/>
              <a:t> </a:t>
            </a:r>
            <a:r>
              <a:rPr lang="en-US" sz="2400" dirty="0" err="1"/>
              <a:t>vào</a:t>
            </a:r>
            <a:r>
              <a:rPr lang="en-US" sz="2400" dirty="0"/>
              <a:t> critical section</a:t>
            </a:r>
            <a:endParaRPr lang="en-US" sz="2400" dirty="0"/>
          </a:p>
          <a:p>
            <a:pPr marL="990600" lvl="1" indent="-533400">
              <a:buFontTx/>
              <a:buAutoNum type="arabicPeriod"/>
            </a:pPr>
            <a:r>
              <a:rPr lang="en-US" sz="2400" dirty="0" err="1"/>
              <a:t>Nếu</a:t>
            </a:r>
            <a:r>
              <a:rPr lang="en-US" sz="2400" dirty="0"/>
              <a:t> </a:t>
            </a:r>
            <a:r>
              <a:rPr lang="en-US" sz="2400" dirty="0" err="1"/>
              <a:t>một</a:t>
            </a:r>
            <a:r>
              <a:rPr lang="en-US" sz="2400" dirty="0"/>
              <a:t> </a:t>
            </a:r>
            <a:r>
              <a:rPr lang="en-US" sz="2400" dirty="0" err="1"/>
              <a:t>tiến</a:t>
            </a:r>
            <a:r>
              <a:rPr lang="en-US" sz="2400" dirty="0"/>
              <a:t> </a:t>
            </a:r>
            <a:r>
              <a:rPr lang="en-US" sz="2400" dirty="0" err="1"/>
              <a:t>trình</a:t>
            </a:r>
            <a:r>
              <a:rPr lang="en-US" sz="2400" dirty="0"/>
              <a:t> ở </a:t>
            </a:r>
            <a:r>
              <a:rPr lang="en-US" sz="2400" dirty="0" err="1"/>
              <a:t>trạng</a:t>
            </a:r>
            <a:r>
              <a:rPr lang="en-US" sz="2400" dirty="0"/>
              <a:t> </a:t>
            </a:r>
            <a:r>
              <a:rPr lang="en-US" sz="2400" dirty="0" err="1"/>
              <a:t>thái</a:t>
            </a:r>
            <a:r>
              <a:rPr lang="en-US" sz="2400" dirty="0"/>
              <a:t> </a:t>
            </a:r>
            <a:r>
              <a:rPr lang="en-US" sz="2400" i="1" dirty="0" err="1"/>
              <a:t>Giữ</a:t>
            </a:r>
            <a:r>
              <a:rPr lang="en-US" sz="2400" dirty="0"/>
              <a:t>, </a:t>
            </a:r>
            <a:r>
              <a:rPr lang="en-US" sz="2400" dirty="0" err="1"/>
              <a:t>nó</a:t>
            </a:r>
            <a:r>
              <a:rPr lang="en-US" sz="2400" dirty="0"/>
              <a:t> </a:t>
            </a:r>
            <a:r>
              <a:rPr lang="en-US" sz="2400" dirty="0" err="1"/>
              <a:t>không</a:t>
            </a:r>
            <a:r>
              <a:rPr lang="en-US" sz="2400" dirty="0"/>
              <a:t> </a:t>
            </a:r>
            <a:r>
              <a:rPr lang="en-US" sz="2400" dirty="0" err="1"/>
              <a:t>trả</a:t>
            </a:r>
            <a:r>
              <a:rPr lang="en-US" sz="2400" dirty="0"/>
              <a:t> </a:t>
            </a:r>
            <a:r>
              <a:rPr lang="en-US" sz="2400" dirty="0" err="1"/>
              <a:t>lời</a:t>
            </a:r>
            <a:r>
              <a:rPr lang="en-US" sz="2400" dirty="0"/>
              <a:t> </a:t>
            </a:r>
            <a:r>
              <a:rPr lang="en-US" sz="2400" dirty="0" err="1"/>
              <a:t>cho</a:t>
            </a:r>
            <a:r>
              <a:rPr lang="en-US" sz="2400" dirty="0"/>
              <a:t> </a:t>
            </a:r>
            <a:r>
              <a:rPr lang="en-US" sz="2400" dirty="0" err="1"/>
              <a:t>đến</a:t>
            </a:r>
            <a:r>
              <a:rPr lang="en-US" sz="2400" dirty="0"/>
              <a:t> </a:t>
            </a:r>
            <a:r>
              <a:rPr lang="en-US" sz="2400" dirty="0" err="1"/>
              <a:t>khi</a:t>
            </a:r>
            <a:r>
              <a:rPr lang="en-US" sz="2400" dirty="0"/>
              <a:t> </a:t>
            </a:r>
            <a:r>
              <a:rPr lang="en-US" sz="2400" dirty="0" err="1"/>
              <a:t>hoàn</a:t>
            </a:r>
            <a:r>
              <a:rPr lang="en-US" sz="2400" dirty="0"/>
              <a:t> </a:t>
            </a:r>
            <a:r>
              <a:rPr lang="en-US" sz="2400" dirty="0" err="1"/>
              <a:t>tất</a:t>
            </a:r>
            <a:r>
              <a:rPr lang="en-US" sz="2400" dirty="0"/>
              <a:t> critical section</a:t>
            </a:r>
            <a:endParaRPr lang="en-US" sz="2400" dirty="0"/>
          </a:p>
          <a:p>
            <a:pPr marL="990600" lvl="1" indent="-533400">
              <a:buFontTx/>
              <a:buAutoNum type="arabicPeriod"/>
            </a:pPr>
            <a:r>
              <a:rPr lang="en-US" sz="2400" dirty="0" err="1"/>
              <a:t>Nếu</a:t>
            </a:r>
            <a:r>
              <a:rPr lang="en-US" sz="2400" dirty="0"/>
              <a:t> </a:t>
            </a:r>
            <a:r>
              <a:rPr lang="en-US" sz="2400" dirty="0" err="1"/>
              <a:t>một</a:t>
            </a:r>
            <a:r>
              <a:rPr lang="en-US" sz="2400" dirty="0"/>
              <a:t> </a:t>
            </a:r>
            <a:r>
              <a:rPr lang="en-US" sz="2400" dirty="0" err="1"/>
              <a:t>tiến</a:t>
            </a:r>
            <a:r>
              <a:rPr lang="en-US" sz="2400" dirty="0"/>
              <a:t> </a:t>
            </a:r>
            <a:r>
              <a:rPr lang="en-US" sz="2400" dirty="0" err="1"/>
              <a:t>trình</a:t>
            </a:r>
            <a:r>
              <a:rPr lang="en-US" sz="2400" dirty="0"/>
              <a:t> ở </a:t>
            </a:r>
            <a:r>
              <a:rPr lang="en-US" sz="2400" dirty="0" err="1"/>
              <a:t>trạng</a:t>
            </a:r>
            <a:r>
              <a:rPr lang="en-US" sz="2400" dirty="0"/>
              <a:t> </a:t>
            </a:r>
            <a:r>
              <a:rPr lang="en-US" sz="2400" dirty="0" err="1"/>
              <a:t>thái</a:t>
            </a:r>
            <a:r>
              <a:rPr lang="en-US" sz="2400" dirty="0"/>
              <a:t> </a:t>
            </a:r>
            <a:r>
              <a:rPr lang="en-US" sz="2400" i="1" dirty="0" err="1"/>
              <a:t>Muốn</a:t>
            </a:r>
            <a:r>
              <a:rPr lang="en-US" sz="2400" dirty="0"/>
              <a:t>, </a:t>
            </a:r>
            <a:r>
              <a:rPr lang="en-US" sz="2400" dirty="0" err="1"/>
              <a:t>nó</a:t>
            </a:r>
            <a:r>
              <a:rPr lang="en-US" sz="2400" dirty="0"/>
              <a:t> </a:t>
            </a:r>
            <a:r>
              <a:rPr lang="en-US" sz="2400" dirty="0" err="1"/>
              <a:t>lập</a:t>
            </a:r>
            <a:r>
              <a:rPr lang="en-US" sz="2400" dirty="0"/>
              <a:t> </a:t>
            </a:r>
            <a:r>
              <a:rPr lang="en-US" sz="2400" dirty="0" err="1"/>
              <a:t>tức</a:t>
            </a:r>
            <a:r>
              <a:rPr lang="en-US" sz="2400" dirty="0"/>
              <a:t> </a:t>
            </a:r>
            <a:r>
              <a:rPr lang="en-US" sz="2400" dirty="0" err="1"/>
              <a:t>trả</a:t>
            </a:r>
            <a:r>
              <a:rPr lang="en-US" sz="2400" dirty="0"/>
              <a:t> </a:t>
            </a:r>
            <a:r>
              <a:rPr lang="en-US" sz="2400" dirty="0" err="1"/>
              <a:t>lời</a:t>
            </a:r>
            <a:r>
              <a:rPr lang="en-US" sz="2400" dirty="0"/>
              <a:t> </a:t>
            </a:r>
            <a:r>
              <a:rPr lang="en-US" sz="2400" dirty="0" err="1"/>
              <a:t>yêu</a:t>
            </a:r>
            <a:r>
              <a:rPr lang="en-US" sz="2400" dirty="0"/>
              <a:t> </a:t>
            </a:r>
            <a:r>
              <a:rPr lang="en-US" sz="2400" dirty="0" err="1"/>
              <a:t>cầu</a:t>
            </a:r>
            <a:r>
              <a:rPr lang="en-US" sz="2400" dirty="0"/>
              <a:t> </a:t>
            </a:r>
            <a:r>
              <a:rPr lang="en-US" sz="2400" dirty="0" err="1"/>
              <a:t>nếu</a:t>
            </a:r>
            <a:r>
              <a:rPr lang="en-US" sz="2400" dirty="0"/>
              <a:t> </a:t>
            </a:r>
            <a:r>
              <a:rPr lang="en-US" sz="2400" dirty="0" err="1"/>
              <a:t>timestampt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yêu</a:t>
            </a:r>
            <a:r>
              <a:rPr lang="en-US" sz="2400" dirty="0"/>
              <a:t> </a:t>
            </a:r>
            <a:r>
              <a:rPr lang="en-US" sz="2400" dirty="0" err="1"/>
              <a:t>cầu</a:t>
            </a:r>
            <a:r>
              <a:rPr lang="en-US" sz="2400" dirty="0"/>
              <a:t> </a:t>
            </a:r>
            <a:r>
              <a:rPr lang="en-US" sz="2400" dirty="0" err="1"/>
              <a:t>đó</a:t>
            </a:r>
            <a:r>
              <a:rPr lang="en-US" sz="2400" dirty="0"/>
              <a:t> </a:t>
            </a:r>
            <a:r>
              <a:rPr lang="en-US" sz="2400" dirty="0" err="1">
                <a:solidFill>
                  <a:schemeClr val="accent2"/>
                </a:solidFill>
              </a:rPr>
              <a:t>nhỏ</a:t>
            </a:r>
            <a:r>
              <a:rPr lang="en-US" sz="2400" dirty="0">
                <a:solidFill>
                  <a:schemeClr val="accent2"/>
                </a:solidFill>
              </a:rPr>
              <a:t> </a:t>
            </a:r>
            <a:r>
              <a:rPr lang="en-US" sz="2400" dirty="0" err="1">
                <a:solidFill>
                  <a:schemeClr val="accent2"/>
                </a:solidFill>
              </a:rPr>
              <a:t>hơn</a:t>
            </a:r>
            <a:r>
              <a:rPr lang="en-US" sz="2400" dirty="0"/>
              <a:t> timestamp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yêu</a:t>
            </a:r>
            <a:r>
              <a:rPr lang="en-US" sz="2400" dirty="0"/>
              <a:t> </a:t>
            </a:r>
            <a:r>
              <a:rPr lang="en-US" sz="2400" dirty="0" err="1"/>
              <a:t>cầu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chính</a:t>
            </a:r>
            <a:r>
              <a:rPr lang="en-US" sz="2400" dirty="0"/>
              <a:t> </a:t>
            </a:r>
            <a:r>
              <a:rPr lang="en-US" sz="2400" dirty="0" err="1"/>
              <a:t>nó</a:t>
            </a:r>
            <a:endParaRPr lang="en-US" sz="24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pPr>
              <a:buFont typeface="Wingdings" panose="05000000000000000000" pitchFamily="2" charset="2"/>
              <a:buChar char="Ø"/>
            </a:pPr>
            <a:r>
              <a:rPr lang="en-US" dirty="0" err="1"/>
              <a:t>Tính</a:t>
            </a:r>
            <a:r>
              <a:rPr lang="en-US" dirty="0"/>
              <a:t> </a:t>
            </a:r>
            <a:r>
              <a:rPr lang="en-US" dirty="0" err="1"/>
              <a:t>chất</a:t>
            </a:r>
            <a:r>
              <a:rPr lang="en-US" dirty="0"/>
              <a:t>:</a:t>
            </a:r>
            <a:endParaRPr lang="en-US" dirty="0"/>
          </a:p>
          <a:p>
            <a:pPr lvl="1"/>
            <a:r>
              <a:rPr lang="en-US" dirty="0"/>
              <a:t>Multicast </a:t>
            </a:r>
            <a:r>
              <a:rPr lang="en-US" dirty="0" err="1"/>
              <a:t>dẫn</a:t>
            </a:r>
            <a:r>
              <a:rPr lang="en-US" dirty="0"/>
              <a:t> </a:t>
            </a:r>
            <a:r>
              <a:rPr lang="en-US" dirty="0" err="1"/>
              <a:t>đến</a:t>
            </a:r>
            <a:r>
              <a:rPr lang="en-US" dirty="0"/>
              <a:t> chi </a:t>
            </a:r>
            <a:r>
              <a:rPr lang="en-US" dirty="0" err="1"/>
              <a:t>phí</a:t>
            </a:r>
            <a:r>
              <a:rPr lang="en-US" dirty="0"/>
              <a:t> </a:t>
            </a:r>
            <a:r>
              <a:rPr lang="en-US" dirty="0" err="1"/>
              <a:t>cao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đường</a:t>
            </a:r>
            <a:r>
              <a:rPr lang="en-US" dirty="0"/>
              <a:t> </a:t>
            </a:r>
            <a:r>
              <a:rPr lang="en-US" dirty="0" err="1"/>
              <a:t>truyền</a:t>
            </a:r>
            <a:endParaRPr lang="en-US" dirty="0"/>
          </a:p>
          <a:p>
            <a:pPr lvl="1"/>
            <a:r>
              <a:rPr lang="en-US" dirty="0" err="1"/>
              <a:t>Dễ</a:t>
            </a:r>
            <a:r>
              <a:rPr lang="en-US" dirty="0"/>
              <a:t> </a:t>
            </a:r>
            <a:r>
              <a:rPr lang="en-US" dirty="0" err="1"/>
              <a:t>thất</a:t>
            </a:r>
            <a:r>
              <a:rPr lang="en-US" dirty="0"/>
              <a:t> </a:t>
            </a:r>
            <a:r>
              <a:rPr lang="en-US" dirty="0" err="1"/>
              <a:t>bại</a:t>
            </a:r>
            <a:r>
              <a:rPr lang="en-US" dirty="0"/>
              <a:t> do </a:t>
            </a:r>
            <a:r>
              <a:rPr lang="en-US" dirty="0" err="1"/>
              <a:t>lỗi</a:t>
            </a:r>
            <a:endParaRPr lang="en-US" dirty="0"/>
          </a:p>
        </p:txBody>
      </p:sp>
      <p:pic>
        <p:nvPicPr>
          <p:cNvPr id="318468" name="Picture 4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533400" y="1143001"/>
            <a:ext cx="7899400" cy="318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457200" y="2286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PP 3: </a:t>
            </a:r>
            <a:r>
              <a:rPr kumimoji="0" lang="en-US" sz="4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Giải</a:t>
            </a:r>
            <a:r>
              <a:rPr kumimoji="0" 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4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thuật</a:t>
            </a:r>
            <a:r>
              <a:rPr kumimoji="0" 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4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phân</a:t>
            </a:r>
            <a:r>
              <a:rPr kumimoji="0" 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4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tán</a:t>
            </a: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3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>
                <a:solidFill>
                  <a:srgbClr val="FF0000"/>
                </a:solidFill>
              </a:rPr>
              <a:t>Các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giải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thuật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bầu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chọn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563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fontScale="925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800" dirty="0" err="1"/>
              <a:t>Xác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điều</a:t>
            </a:r>
            <a:r>
              <a:rPr lang="en-US" sz="2800" dirty="0"/>
              <a:t> </a:t>
            </a:r>
            <a:r>
              <a:rPr lang="en-US" sz="2800" dirty="0" err="1"/>
              <a:t>phối</a:t>
            </a:r>
            <a:r>
              <a:rPr lang="en-US" sz="2800" dirty="0"/>
              <a:t> </a:t>
            </a:r>
            <a:r>
              <a:rPr lang="en-US" sz="2800" dirty="0" err="1"/>
              <a:t>viên</a:t>
            </a:r>
            <a:r>
              <a:rPr lang="en-US" sz="2800" dirty="0"/>
              <a:t> (coordinator)</a:t>
            </a:r>
            <a:endParaRPr lang="en-US" sz="2800" dirty="0"/>
          </a:p>
          <a:p>
            <a:pPr lvl="1"/>
            <a:r>
              <a:rPr lang="en-US" sz="2400" dirty="0" err="1"/>
              <a:t>Một</a:t>
            </a:r>
            <a:r>
              <a:rPr lang="en-US" sz="2400" dirty="0"/>
              <a:t> </a:t>
            </a:r>
            <a:r>
              <a:rPr lang="en-US" sz="2400" dirty="0" err="1"/>
              <a:t>số</a:t>
            </a:r>
            <a:r>
              <a:rPr lang="en-US" sz="2400" dirty="0"/>
              <a:t> </a:t>
            </a:r>
            <a:r>
              <a:rPr lang="en-US" sz="2400" dirty="0" err="1"/>
              <a:t>thuật</a:t>
            </a:r>
            <a:r>
              <a:rPr lang="en-US" sz="2400" dirty="0"/>
              <a:t> </a:t>
            </a:r>
            <a:r>
              <a:rPr lang="en-US" sz="2400" dirty="0" err="1"/>
              <a:t>toán</a:t>
            </a:r>
            <a:r>
              <a:rPr lang="en-US" sz="2400" dirty="0"/>
              <a:t> </a:t>
            </a:r>
            <a:r>
              <a:rPr lang="en-US" sz="2400" dirty="0" err="1"/>
              <a:t>dựa</a:t>
            </a:r>
            <a:r>
              <a:rPr lang="en-US" sz="2400" dirty="0"/>
              <a:t> </a:t>
            </a:r>
            <a:r>
              <a:rPr lang="en-US" sz="2400" dirty="0" err="1"/>
              <a:t>vào</a:t>
            </a:r>
            <a:r>
              <a:rPr lang="en-US" sz="2400" dirty="0"/>
              <a:t> </a:t>
            </a:r>
            <a:r>
              <a:rPr lang="en-US" sz="2400" dirty="0" err="1"/>
              <a:t>một</a:t>
            </a:r>
            <a:r>
              <a:rPr lang="en-US" sz="2400" dirty="0"/>
              <a:t> </a:t>
            </a:r>
            <a:r>
              <a:rPr lang="en-US" sz="2400" dirty="0" err="1"/>
              <a:t>tiến</a:t>
            </a:r>
            <a:r>
              <a:rPr lang="en-US" sz="2400" dirty="0"/>
              <a:t> </a:t>
            </a:r>
            <a:r>
              <a:rPr lang="en-US" sz="2400" dirty="0" err="1"/>
              <a:t>trình</a:t>
            </a:r>
            <a:r>
              <a:rPr lang="en-US" sz="2400" dirty="0"/>
              <a:t> </a:t>
            </a:r>
            <a:r>
              <a:rPr lang="en-US" sz="2400" dirty="0" err="1"/>
              <a:t>điều</a:t>
            </a:r>
            <a:r>
              <a:rPr lang="en-US" sz="2400" dirty="0"/>
              <a:t> </a:t>
            </a:r>
            <a:r>
              <a:rPr lang="en-US" sz="2400" dirty="0" err="1"/>
              <a:t>phối</a:t>
            </a:r>
            <a:r>
              <a:rPr lang="en-US" sz="2400" dirty="0"/>
              <a:t> </a:t>
            </a:r>
            <a:r>
              <a:rPr lang="en-US" sz="2400" dirty="0" err="1"/>
              <a:t>riêng</a:t>
            </a:r>
            <a:r>
              <a:rPr lang="en-US" sz="2400" dirty="0"/>
              <a:t> </a:t>
            </a:r>
            <a:r>
              <a:rPr lang="en-US" sz="2400" dirty="0" err="1"/>
              <a:t>biệt</a:t>
            </a:r>
            <a:endParaRPr lang="en-US" sz="2400" dirty="0"/>
          </a:p>
          <a:p>
            <a:pPr lvl="1"/>
            <a:r>
              <a:rPr lang="en-US" sz="2400" dirty="0" err="1"/>
              <a:t>Điều</a:t>
            </a:r>
            <a:r>
              <a:rPr lang="en-US" sz="2400" dirty="0"/>
              <a:t> </a:t>
            </a:r>
            <a:r>
              <a:rPr lang="en-US" sz="2400" dirty="0" err="1"/>
              <a:t>phối</a:t>
            </a:r>
            <a:r>
              <a:rPr lang="en-US" sz="2400" dirty="0"/>
              <a:t> </a:t>
            </a:r>
            <a:r>
              <a:rPr lang="en-US" sz="2400" dirty="0" err="1"/>
              <a:t>viên</a:t>
            </a:r>
            <a:r>
              <a:rPr lang="en-US" sz="2400" dirty="0"/>
              <a:t> </a:t>
            </a:r>
            <a:r>
              <a:rPr lang="en-US" sz="2400" dirty="0" err="1"/>
              <a:t>phải</a:t>
            </a:r>
            <a:r>
              <a:rPr lang="en-US" sz="2400" dirty="0"/>
              <a:t> </a:t>
            </a:r>
            <a:r>
              <a:rPr lang="en-US" sz="2400" dirty="0" err="1"/>
              <a:t>được</a:t>
            </a:r>
            <a:r>
              <a:rPr lang="en-US" sz="2400" dirty="0"/>
              <a:t> </a:t>
            </a:r>
            <a:r>
              <a:rPr lang="en-US" sz="2400" dirty="0" err="1"/>
              <a:t>cùng</a:t>
            </a:r>
            <a:r>
              <a:rPr lang="en-US" sz="2400" dirty="0"/>
              <a:t> </a:t>
            </a:r>
            <a:r>
              <a:rPr lang="en-US" sz="2400" dirty="0" err="1"/>
              <a:t>quyết</a:t>
            </a:r>
            <a:r>
              <a:rPr lang="en-US" sz="2400" dirty="0"/>
              <a:t> </a:t>
            </a:r>
            <a:r>
              <a:rPr lang="en-US" sz="2400" dirty="0" err="1"/>
              <a:t>định</a:t>
            </a:r>
            <a:endParaRPr lang="en-US" sz="2400" dirty="0"/>
          </a:p>
          <a:p>
            <a:pPr lvl="1"/>
            <a:r>
              <a:rPr lang="en-US" sz="2400" dirty="0" err="1"/>
              <a:t>Cũng</a:t>
            </a:r>
            <a:r>
              <a:rPr lang="en-US" sz="2400" dirty="0"/>
              <a:t>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thể</a:t>
            </a:r>
            <a:r>
              <a:rPr lang="en-US" sz="2400" dirty="0"/>
              <a:t> </a:t>
            </a:r>
            <a:r>
              <a:rPr lang="en-US" sz="2400" dirty="0" err="1"/>
              <a:t>thay</a:t>
            </a:r>
            <a:r>
              <a:rPr lang="en-US" sz="2400" dirty="0"/>
              <a:t> </a:t>
            </a:r>
            <a:r>
              <a:rPr lang="en-US" sz="2400" dirty="0" err="1"/>
              <a:t>điều</a:t>
            </a:r>
            <a:r>
              <a:rPr lang="en-US" sz="2400" dirty="0"/>
              <a:t> </a:t>
            </a:r>
            <a:r>
              <a:rPr lang="en-US" sz="2400" dirty="0" err="1"/>
              <a:t>phối</a:t>
            </a:r>
            <a:r>
              <a:rPr lang="en-US" sz="2400" dirty="0"/>
              <a:t> </a:t>
            </a:r>
            <a:r>
              <a:rPr lang="en-US" sz="2400" dirty="0" err="1"/>
              <a:t>viên</a:t>
            </a:r>
            <a:r>
              <a:rPr lang="en-US" sz="2400" dirty="0"/>
              <a:t> </a:t>
            </a:r>
            <a:r>
              <a:rPr lang="en-US" sz="2400" dirty="0" err="1"/>
              <a:t>trong</a:t>
            </a:r>
            <a:r>
              <a:rPr lang="en-US" sz="2400" dirty="0"/>
              <a:t> </a:t>
            </a:r>
            <a:r>
              <a:rPr lang="en-US" sz="2400" dirty="0" err="1"/>
              <a:t>khi</a:t>
            </a:r>
            <a:r>
              <a:rPr lang="en-US" sz="2400" dirty="0"/>
              <a:t> </a:t>
            </a:r>
            <a:r>
              <a:rPr lang="en-US" sz="2400" dirty="0" err="1"/>
              <a:t>đang</a:t>
            </a:r>
            <a:r>
              <a:rPr lang="en-US" sz="2400" dirty="0"/>
              <a:t> </a:t>
            </a:r>
            <a:r>
              <a:rPr lang="en-US" sz="2400" dirty="0" err="1"/>
              <a:t>chạy</a:t>
            </a:r>
            <a:endParaRPr lang="en-US" sz="2400" dirty="0"/>
          </a:p>
          <a:p>
            <a:pPr lvl="1"/>
            <a:r>
              <a:rPr lang="en-US" sz="2400" dirty="0" err="1"/>
              <a:t>Giả</a:t>
            </a:r>
            <a:r>
              <a:rPr lang="en-US" sz="2400" dirty="0"/>
              <a:t> </a:t>
            </a:r>
            <a:r>
              <a:rPr lang="en-US" sz="2400" dirty="0" err="1"/>
              <a:t>sử</a:t>
            </a:r>
            <a:r>
              <a:rPr lang="en-US" sz="2400" dirty="0"/>
              <a:t> </a:t>
            </a:r>
            <a:r>
              <a:rPr lang="en-US" sz="2400" dirty="0" err="1"/>
              <a:t>mỗi</a:t>
            </a:r>
            <a:r>
              <a:rPr lang="en-US" sz="2400" dirty="0"/>
              <a:t> </a:t>
            </a:r>
            <a:r>
              <a:rPr lang="en-US" sz="2400" dirty="0" err="1"/>
              <a:t>nút</a:t>
            </a:r>
            <a:r>
              <a:rPr lang="en-US" sz="2400" dirty="0"/>
              <a:t> </a:t>
            </a:r>
            <a:r>
              <a:rPr lang="en-US" sz="2400" dirty="0" err="1"/>
              <a:t>đều</a:t>
            </a:r>
            <a:r>
              <a:rPr lang="en-US" sz="2400" dirty="0"/>
              <a:t> </a:t>
            </a:r>
            <a:r>
              <a:rPr lang="en-US" sz="2400" dirty="0" err="1"/>
              <a:t>có</a:t>
            </a:r>
            <a:r>
              <a:rPr lang="en-US" sz="2400" dirty="0"/>
              <a:t> ID </a:t>
            </a:r>
            <a:r>
              <a:rPr lang="en-US" sz="2400" dirty="0" err="1"/>
              <a:t>khác</a:t>
            </a:r>
            <a:r>
              <a:rPr lang="en-US" sz="2400" dirty="0"/>
              <a:t> </a:t>
            </a:r>
            <a:r>
              <a:rPr lang="en-US" sz="2400" dirty="0" err="1"/>
              <a:t>nhau</a:t>
            </a:r>
            <a:endParaRPr lang="en-US" sz="2400" dirty="0"/>
          </a:p>
          <a:p>
            <a:pPr lvl="1"/>
            <a:r>
              <a:rPr lang="en-US" sz="2400" dirty="0" err="1"/>
              <a:t>Bầu</a:t>
            </a:r>
            <a:r>
              <a:rPr lang="en-US" sz="2400" dirty="0"/>
              <a:t> </a:t>
            </a:r>
            <a:r>
              <a:rPr lang="en-US" sz="2400" dirty="0" err="1"/>
              <a:t>cử</a:t>
            </a:r>
            <a:r>
              <a:rPr lang="en-US" sz="2400" dirty="0"/>
              <a:t>: </a:t>
            </a:r>
            <a:r>
              <a:rPr lang="en-US" sz="2400" dirty="0" err="1"/>
              <a:t>thống</a:t>
            </a:r>
            <a:r>
              <a:rPr lang="en-US" sz="2400" dirty="0"/>
              <a:t> </a:t>
            </a:r>
            <a:r>
              <a:rPr lang="en-US" sz="2400" dirty="0" err="1"/>
              <a:t>nhất</a:t>
            </a:r>
            <a:r>
              <a:rPr lang="en-US" sz="2400" dirty="0"/>
              <a:t> </a:t>
            </a:r>
            <a:r>
              <a:rPr lang="en-US" sz="2400" dirty="0" err="1"/>
              <a:t>về</a:t>
            </a:r>
            <a:r>
              <a:rPr lang="en-US" sz="2400" dirty="0"/>
              <a:t> </a:t>
            </a:r>
            <a:r>
              <a:rPr lang="en-US" sz="2400" dirty="0" err="1"/>
              <a:t>tiến</a:t>
            </a:r>
            <a:r>
              <a:rPr lang="en-US" sz="2400" dirty="0"/>
              <a:t> </a:t>
            </a:r>
            <a:r>
              <a:rPr lang="en-US" sz="2400" dirty="0" err="1"/>
              <a:t>trình</a:t>
            </a:r>
            <a:r>
              <a:rPr lang="en-US" sz="2400" dirty="0"/>
              <a:t> </a:t>
            </a:r>
            <a:r>
              <a:rPr lang="en-US" sz="2400" dirty="0" err="1"/>
              <a:t>đang</a:t>
            </a:r>
            <a:r>
              <a:rPr lang="en-US" sz="2400" dirty="0"/>
              <a:t> </a:t>
            </a:r>
            <a:r>
              <a:rPr lang="en-US" sz="2400" dirty="0" err="1"/>
              <a:t>chạy</a:t>
            </a:r>
            <a:r>
              <a:rPr lang="en-US" sz="2400" dirty="0"/>
              <a:t> </a:t>
            </a:r>
            <a:r>
              <a:rPr lang="en-US" sz="2400" dirty="0" err="1"/>
              <a:t>có</a:t>
            </a:r>
            <a:r>
              <a:rPr lang="en-US" sz="2400" dirty="0"/>
              <a:t> ID </a:t>
            </a:r>
            <a:r>
              <a:rPr lang="en-US" sz="2400" dirty="0" err="1"/>
              <a:t>lớn</a:t>
            </a:r>
            <a:r>
              <a:rPr lang="en-US" sz="2400" dirty="0"/>
              <a:t> </a:t>
            </a:r>
            <a:r>
              <a:rPr lang="en-US" sz="2400" dirty="0" err="1"/>
              <a:t>nhất</a:t>
            </a:r>
            <a:endParaRPr lang="en-US" sz="2400" dirty="0"/>
          </a:p>
          <a:p>
            <a:pPr>
              <a:buFont typeface="Wingdings" panose="05000000000000000000" pitchFamily="2" charset="2"/>
              <a:buChar char="Ø"/>
            </a:pPr>
            <a:r>
              <a:rPr lang="en-US" sz="2800" dirty="0" err="1"/>
              <a:t>Đòi</a:t>
            </a:r>
            <a:r>
              <a:rPr lang="en-US" sz="2800" dirty="0"/>
              <a:t> </a:t>
            </a:r>
            <a:r>
              <a:rPr lang="en-US" sz="2800" dirty="0" err="1"/>
              <a:t>hỏi</a:t>
            </a:r>
            <a:r>
              <a:rPr lang="en-US" sz="2800" dirty="0"/>
              <a:t>:</a:t>
            </a:r>
            <a:endParaRPr lang="en-US" sz="2800" dirty="0"/>
          </a:p>
          <a:p>
            <a:pPr lvl="1"/>
            <a:r>
              <a:rPr lang="en-US" sz="2400" dirty="0" err="1"/>
              <a:t>một</a:t>
            </a:r>
            <a:r>
              <a:rPr lang="en-US" sz="2400" dirty="0"/>
              <a:t> </a:t>
            </a:r>
            <a:r>
              <a:rPr lang="en-US" sz="2400" dirty="0" err="1"/>
              <a:t>tiến</a:t>
            </a:r>
            <a:r>
              <a:rPr lang="en-US" sz="2400" dirty="0"/>
              <a:t> </a:t>
            </a:r>
            <a:r>
              <a:rPr lang="en-US" sz="2400" dirty="0" err="1"/>
              <a:t>trình</a:t>
            </a:r>
            <a:r>
              <a:rPr lang="en-US" sz="2400" dirty="0"/>
              <a:t> </a:t>
            </a:r>
            <a:r>
              <a:rPr lang="en-US" sz="2400" dirty="0" err="1"/>
              <a:t>hoặc</a:t>
            </a:r>
            <a:r>
              <a:rPr lang="en-US" sz="2400" dirty="0"/>
              <a:t> </a:t>
            </a:r>
            <a:r>
              <a:rPr lang="en-US" sz="2400" dirty="0" err="1"/>
              <a:t>không</a:t>
            </a:r>
            <a:r>
              <a:rPr lang="en-US" sz="2400" dirty="0"/>
              <a:t> </a:t>
            </a:r>
            <a:r>
              <a:rPr lang="en-US" sz="2400" dirty="0" err="1"/>
              <a:t>biết</a:t>
            </a:r>
            <a:r>
              <a:rPr lang="en-US" sz="2400" dirty="0"/>
              <a:t> </a:t>
            </a:r>
            <a:r>
              <a:rPr lang="en-US" sz="2400" dirty="0" err="1"/>
              <a:t>điều</a:t>
            </a:r>
            <a:r>
              <a:rPr lang="en-US" sz="2400" dirty="0"/>
              <a:t> </a:t>
            </a:r>
            <a:r>
              <a:rPr lang="en-US" sz="2400" dirty="0" err="1"/>
              <a:t>phối</a:t>
            </a:r>
            <a:r>
              <a:rPr lang="en-US" sz="2400" dirty="0"/>
              <a:t> </a:t>
            </a:r>
            <a:r>
              <a:rPr lang="en-US" sz="2400" dirty="0" err="1"/>
              <a:t>viên</a:t>
            </a:r>
            <a:r>
              <a:rPr lang="en-US" sz="2400" dirty="0"/>
              <a:t> </a:t>
            </a:r>
            <a:r>
              <a:rPr lang="en-US" sz="2400" dirty="0" err="1"/>
              <a:t>hoặc</a:t>
            </a:r>
            <a:r>
              <a:rPr lang="en-US" sz="2400" dirty="0"/>
              <a:t> </a:t>
            </a:r>
            <a:r>
              <a:rPr lang="en-US" sz="2400" dirty="0" err="1"/>
              <a:t>biết</a:t>
            </a:r>
            <a:r>
              <a:rPr lang="en-US" sz="2400" dirty="0"/>
              <a:t> ID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tiến</a:t>
            </a:r>
            <a:r>
              <a:rPr lang="en-US" sz="2400" dirty="0"/>
              <a:t> </a:t>
            </a:r>
            <a:r>
              <a:rPr lang="en-US" sz="2400" dirty="0" err="1"/>
              <a:t>trình</a:t>
            </a:r>
            <a:r>
              <a:rPr lang="en-US" sz="2400" dirty="0"/>
              <a:t> </a:t>
            </a:r>
            <a:r>
              <a:rPr lang="en-US" sz="2400" dirty="0" err="1"/>
              <a:t>có</a:t>
            </a:r>
            <a:r>
              <a:rPr lang="en-US" sz="2400" dirty="0"/>
              <a:t> ID </a:t>
            </a:r>
            <a:r>
              <a:rPr lang="en-US" sz="2400" dirty="0" err="1"/>
              <a:t>lớn</a:t>
            </a:r>
            <a:r>
              <a:rPr lang="en-US" sz="2400" dirty="0"/>
              <a:t> </a:t>
            </a:r>
            <a:r>
              <a:rPr lang="en-US" sz="2400" dirty="0" err="1"/>
              <a:t>nhất</a:t>
            </a:r>
            <a:endParaRPr lang="en-US" sz="2400" dirty="0"/>
          </a:p>
          <a:p>
            <a:pPr lvl="1"/>
            <a:r>
              <a:rPr lang="en-US" sz="2400" dirty="0" err="1"/>
              <a:t>một</a:t>
            </a:r>
            <a:r>
              <a:rPr lang="en-US" sz="2400" dirty="0"/>
              <a:t> </a:t>
            </a:r>
            <a:r>
              <a:rPr lang="en-US" sz="2400" dirty="0" err="1"/>
              <a:t>tiến</a:t>
            </a:r>
            <a:r>
              <a:rPr lang="en-US" sz="2400" dirty="0"/>
              <a:t> </a:t>
            </a:r>
            <a:r>
              <a:rPr lang="en-US" sz="2400" dirty="0" err="1"/>
              <a:t>trình</a:t>
            </a:r>
            <a:r>
              <a:rPr lang="en-US" sz="2400" dirty="0"/>
              <a:t> </a:t>
            </a:r>
            <a:r>
              <a:rPr lang="en-US" sz="2400" dirty="0" err="1"/>
              <a:t>rồi</a:t>
            </a:r>
            <a:r>
              <a:rPr lang="en-US" sz="2400" dirty="0"/>
              <a:t> </a:t>
            </a:r>
            <a:r>
              <a:rPr lang="en-US" sz="2400" dirty="0" err="1"/>
              <a:t>cũng</a:t>
            </a:r>
            <a:r>
              <a:rPr lang="en-US" sz="2400" dirty="0"/>
              <a:t> </a:t>
            </a:r>
            <a:r>
              <a:rPr lang="en-US" sz="2400" dirty="0" err="1"/>
              <a:t>sẽ</a:t>
            </a:r>
            <a:r>
              <a:rPr lang="en-US" sz="2400" dirty="0"/>
              <a:t> </a:t>
            </a:r>
            <a:r>
              <a:rPr lang="en-US" sz="2400" dirty="0" err="1"/>
              <a:t>hoặc</a:t>
            </a:r>
            <a:r>
              <a:rPr lang="en-US" sz="2400" dirty="0"/>
              <a:t> </a:t>
            </a:r>
            <a:r>
              <a:rPr lang="en-US" sz="2400" dirty="0" err="1"/>
              <a:t>treo</a:t>
            </a:r>
            <a:r>
              <a:rPr lang="en-US" sz="2400" dirty="0"/>
              <a:t> </a:t>
            </a:r>
            <a:r>
              <a:rPr lang="en-US" sz="2400" dirty="0" err="1"/>
              <a:t>hoặc</a:t>
            </a:r>
            <a:r>
              <a:rPr lang="en-US" sz="2400" dirty="0"/>
              <a:t> </a:t>
            </a:r>
            <a:r>
              <a:rPr lang="en-US" sz="2400" dirty="0" err="1"/>
              <a:t>biết</a:t>
            </a:r>
            <a:r>
              <a:rPr lang="en-US" sz="2400" dirty="0"/>
              <a:t> </a:t>
            </a:r>
            <a:r>
              <a:rPr lang="en-US" sz="2400" dirty="0" err="1"/>
              <a:t>điều</a:t>
            </a:r>
            <a:r>
              <a:rPr lang="en-US" sz="2400" dirty="0"/>
              <a:t> </a:t>
            </a:r>
            <a:r>
              <a:rPr lang="en-US" sz="2400" dirty="0" err="1"/>
              <a:t>phối</a:t>
            </a:r>
            <a:r>
              <a:rPr lang="en-US" sz="2400" dirty="0"/>
              <a:t> </a:t>
            </a:r>
            <a:r>
              <a:rPr lang="en-US" sz="2400" dirty="0" err="1"/>
              <a:t>viên</a:t>
            </a:r>
            <a:r>
              <a:rPr lang="en-US" sz="2400" dirty="0"/>
              <a:t> </a:t>
            </a:r>
            <a:r>
              <a:rPr lang="en-US" sz="2400" dirty="0" err="1"/>
              <a:t>là</a:t>
            </a:r>
            <a:r>
              <a:rPr lang="en-US" sz="2400" dirty="0"/>
              <a:t> </a:t>
            </a:r>
            <a:r>
              <a:rPr lang="en-US" sz="2400" dirty="0" err="1"/>
              <a:t>tiến</a:t>
            </a:r>
            <a:r>
              <a:rPr lang="en-US" sz="2400" dirty="0"/>
              <a:t> </a:t>
            </a:r>
            <a:r>
              <a:rPr lang="en-US" sz="2400" dirty="0" err="1"/>
              <a:t>trình</a:t>
            </a:r>
            <a:r>
              <a:rPr lang="en-US" sz="2400" dirty="0"/>
              <a:t> </a:t>
            </a:r>
            <a:r>
              <a:rPr lang="en-US" sz="2400" dirty="0" err="1"/>
              <a:t>nào</a:t>
            </a:r>
            <a:endParaRPr lang="en-US" sz="2400" dirty="0"/>
          </a:p>
          <a:p>
            <a:endParaRPr lang="en-US" sz="2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0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>
            <a:normAutofit fontScale="90000"/>
          </a:bodyPr>
          <a:lstStyle/>
          <a:p>
            <a:r>
              <a:rPr lang="en-US" dirty="0" err="1">
                <a:solidFill>
                  <a:srgbClr val="FF0000"/>
                </a:solidFill>
              </a:rPr>
              <a:t>Thuật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toán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Lớn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trị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bé</a:t>
            </a:r>
            <a:r>
              <a:rPr lang="en-US" dirty="0">
                <a:solidFill>
                  <a:srgbClr val="FF0000"/>
                </a:solidFill>
              </a:rPr>
              <a:t> – Bully algorithm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584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066800"/>
            <a:ext cx="8229600" cy="4525963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000" dirty="0" err="1"/>
              <a:t>Ba</a:t>
            </a:r>
            <a:r>
              <a:rPr lang="en-US" sz="2000" dirty="0"/>
              <a:t> </a:t>
            </a:r>
            <a:r>
              <a:rPr lang="en-US" sz="2000" dirty="0" err="1"/>
              <a:t>loại</a:t>
            </a:r>
            <a:r>
              <a:rPr lang="en-US" sz="2000" dirty="0"/>
              <a:t> </a:t>
            </a:r>
            <a:r>
              <a:rPr lang="en-US" sz="2000" dirty="0" err="1"/>
              <a:t>thông</a:t>
            </a:r>
            <a:r>
              <a:rPr lang="en-US" sz="2000" dirty="0"/>
              <a:t> </a:t>
            </a:r>
            <a:r>
              <a:rPr lang="en-US" sz="2000" dirty="0" err="1"/>
              <a:t>điệp</a:t>
            </a:r>
            <a:r>
              <a:rPr lang="en-US" sz="2000" dirty="0"/>
              <a:t>:</a:t>
            </a:r>
            <a:endParaRPr lang="en-US" sz="2000" dirty="0"/>
          </a:p>
          <a:p>
            <a:pPr lvl="1"/>
            <a:r>
              <a:rPr lang="en-US" sz="2000" dirty="0">
                <a:solidFill>
                  <a:schemeClr val="accent2"/>
                </a:solidFill>
              </a:rPr>
              <a:t>Election</a:t>
            </a:r>
            <a:r>
              <a:rPr lang="en-US" sz="2000" dirty="0"/>
              <a:t>: </a:t>
            </a:r>
            <a:r>
              <a:rPr lang="en-US" sz="2000" dirty="0" err="1"/>
              <a:t>phát</a:t>
            </a:r>
            <a:r>
              <a:rPr lang="en-US" sz="2000" dirty="0"/>
              <a:t> </a:t>
            </a:r>
            <a:r>
              <a:rPr lang="en-US" sz="2000" dirty="0" err="1"/>
              <a:t>động</a:t>
            </a:r>
            <a:r>
              <a:rPr lang="en-US" sz="2000" dirty="0"/>
              <a:t> </a:t>
            </a:r>
            <a:r>
              <a:rPr lang="en-US" sz="2000" dirty="0" err="1"/>
              <a:t>bầu</a:t>
            </a:r>
            <a:r>
              <a:rPr lang="en-US" sz="2000" dirty="0"/>
              <a:t> </a:t>
            </a:r>
            <a:r>
              <a:rPr lang="en-US" sz="2000" dirty="0" err="1"/>
              <a:t>cử</a:t>
            </a:r>
            <a:endParaRPr lang="en-US" sz="2000" dirty="0"/>
          </a:p>
          <a:p>
            <a:pPr lvl="1"/>
            <a:r>
              <a:rPr lang="en-US" sz="2000" dirty="0">
                <a:solidFill>
                  <a:schemeClr val="accent2"/>
                </a:solidFill>
              </a:rPr>
              <a:t>Answer:</a:t>
            </a:r>
            <a:r>
              <a:rPr lang="en-US" sz="2000" dirty="0"/>
              <a:t> </a:t>
            </a:r>
            <a:r>
              <a:rPr lang="en-US" sz="2000" dirty="0" err="1"/>
              <a:t>hồi</a:t>
            </a:r>
            <a:r>
              <a:rPr lang="en-US" sz="2000" dirty="0"/>
              <a:t> </a:t>
            </a:r>
            <a:r>
              <a:rPr lang="en-US" sz="2000" dirty="0" err="1"/>
              <a:t>đáp</a:t>
            </a:r>
            <a:r>
              <a:rPr lang="en-US" sz="2000" dirty="0"/>
              <a:t> </a:t>
            </a:r>
            <a:r>
              <a:rPr lang="en-US" sz="2000" dirty="0" err="1"/>
              <a:t>thông</a:t>
            </a:r>
            <a:r>
              <a:rPr lang="en-US" sz="2000" dirty="0"/>
              <a:t> </a:t>
            </a:r>
            <a:r>
              <a:rPr lang="en-US" sz="2000" dirty="0" err="1"/>
              <a:t>báo</a:t>
            </a:r>
            <a:r>
              <a:rPr lang="en-US" sz="2000" dirty="0"/>
              <a:t> </a:t>
            </a:r>
            <a:r>
              <a:rPr lang="en-US" sz="2000" dirty="0" err="1"/>
              <a:t>bầu</a:t>
            </a:r>
            <a:r>
              <a:rPr lang="en-US" sz="2000" dirty="0"/>
              <a:t> </a:t>
            </a:r>
            <a:r>
              <a:rPr lang="en-US" sz="2000" dirty="0" err="1"/>
              <a:t>cử</a:t>
            </a:r>
            <a:endParaRPr lang="en-US" sz="2000" dirty="0"/>
          </a:p>
          <a:p>
            <a:pPr lvl="1"/>
            <a:r>
              <a:rPr lang="en-US" sz="2000" dirty="0">
                <a:solidFill>
                  <a:schemeClr val="accent2"/>
                </a:solidFill>
              </a:rPr>
              <a:t>Coordinator:</a:t>
            </a:r>
            <a:r>
              <a:rPr lang="en-US" sz="2000" dirty="0"/>
              <a:t> </a:t>
            </a:r>
            <a:r>
              <a:rPr lang="en-US" sz="2000" dirty="0" err="1"/>
              <a:t>công</a:t>
            </a:r>
            <a:r>
              <a:rPr lang="en-US" sz="2000" dirty="0"/>
              <a:t> </a:t>
            </a:r>
            <a:r>
              <a:rPr lang="en-US" sz="2000" dirty="0" err="1"/>
              <a:t>bố</a:t>
            </a:r>
            <a:r>
              <a:rPr lang="en-US" sz="2000" dirty="0"/>
              <a:t> </a:t>
            </a:r>
            <a:r>
              <a:rPr lang="en-US" sz="2000" dirty="0" err="1"/>
              <a:t>điều</a:t>
            </a:r>
            <a:r>
              <a:rPr lang="en-US" sz="2000" dirty="0"/>
              <a:t> </a:t>
            </a:r>
            <a:r>
              <a:rPr lang="en-US" sz="2000" dirty="0" err="1"/>
              <a:t>phối</a:t>
            </a:r>
            <a:r>
              <a:rPr lang="en-US" sz="2000" dirty="0"/>
              <a:t> </a:t>
            </a:r>
            <a:r>
              <a:rPr lang="en-US" sz="2000" dirty="0" err="1"/>
              <a:t>viên</a:t>
            </a:r>
            <a:r>
              <a:rPr lang="en-US" sz="2000" dirty="0"/>
              <a:t> </a:t>
            </a:r>
            <a:r>
              <a:rPr lang="en-US" sz="2000" dirty="0" err="1"/>
              <a:t>đã</a:t>
            </a:r>
            <a:r>
              <a:rPr lang="en-US" sz="2000" dirty="0"/>
              <a:t> </a:t>
            </a:r>
            <a:r>
              <a:rPr lang="en-US" sz="2000" dirty="0" err="1"/>
              <a:t>được</a:t>
            </a:r>
            <a:r>
              <a:rPr lang="en-US" sz="2000" dirty="0"/>
              <a:t> </a:t>
            </a:r>
            <a:r>
              <a:rPr lang="en-US" sz="2000" dirty="0" err="1"/>
              <a:t>bầu</a:t>
            </a:r>
            <a:endParaRPr lang="en-US" sz="2000" dirty="0"/>
          </a:p>
          <a:p>
            <a:pPr>
              <a:buFont typeface="Wingdings" panose="05000000000000000000" pitchFamily="2" charset="2"/>
              <a:buChar char="Ø"/>
            </a:pPr>
            <a:r>
              <a:rPr lang="en-US" sz="2000" dirty="0" err="1"/>
              <a:t>Thuật</a:t>
            </a:r>
            <a:r>
              <a:rPr lang="en-US" sz="2000" dirty="0"/>
              <a:t> </a:t>
            </a:r>
            <a:r>
              <a:rPr lang="en-US" sz="2000" dirty="0" err="1"/>
              <a:t>toán</a:t>
            </a:r>
            <a:r>
              <a:rPr lang="en-US" sz="2000" dirty="0"/>
              <a:t>:</a:t>
            </a:r>
            <a:endParaRPr lang="en-US" sz="2000" dirty="0"/>
          </a:p>
          <a:p>
            <a:pPr lvl="1"/>
            <a:r>
              <a:rPr lang="en-US" sz="2000" dirty="0" err="1"/>
              <a:t>Một</a:t>
            </a:r>
            <a:r>
              <a:rPr lang="en-US" sz="2000" dirty="0"/>
              <a:t> </a:t>
            </a:r>
            <a:r>
              <a:rPr lang="en-US" sz="2000" dirty="0" err="1"/>
              <a:t>tiến</a:t>
            </a:r>
            <a:r>
              <a:rPr lang="en-US" sz="2000" dirty="0"/>
              <a:t> </a:t>
            </a:r>
            <a:r>
              <a:rPr lang="en-US" sz="2000" dirty="0" err="1"/>
              <a:t>trình</a:t>
            </a:r>
            <a:r>
              <a:rPr lang="en-US" sz="2000" dirty="0"/>
              <a:t> </a:t>
            </a:r>
            <a:r>
              <a:rPr lang="en-US" sz="2000" dirty="0" err="1"/>
              <a:t>phát</a:t>
            </a:r>
            <a:r>
              <a:rPr lang="en-US" sz="2000" dirty="0"/>
              <a:t> </a:t>
            </a:r>
            <a:r>
              <a:rPr lang="en-US" sz="2000" dirty="0" err="1"/>
              <a:t>động</a:t>
            </a:r>
            <a:r>
              <a:rPr lang="en-US" sz="2000" dirty="0"/>
              <a:t> </a:t>
            </a:r>
            <a:r>
              <a:rPr lang="en-US" sz="2000" dirty="0" err="1"/>
              <a:t>bầu</a:t>
            </a:r>
            <a:r>
              <a:rPr lang="en-US" sz="2000" dirty="0"/>
              <a:t> </a:t>
            </a:r>
            <a:r>
              <a:rPr lang="en-US" sz="2000" dirty="0" err="1"/>
              <a:t>cử</a:t>
            </a:r>
            <a:r>
              <a:rPr lang="en-US" sz="2000" dirty="0"/>
              <a:t> </a:t>
            </a:r>
            <a:r>
              <a:rPr lang="en-US" sz="2000" dirty="0" err="1"/>
              <a:t>khi</a:t>
            </a:r>
            <a:r>
              <a:rPr lang="en-US" sz="2000" dirty="0"/>
              <a:t> </a:t>
            </a:r>
            <a:r>
              <a:rPr lang="en-US" sz="2000" dirty="0" err="1"/>
              <a:t>nó</a:t>
            </a:r>
            <a:endParaRPr lang="en-US" sz="2000" dirty="0"/>
          </a:p>
          <a:p>
            <a:pPr lvl="2"/>
            <a:r>
              <a:rPr lang="en-US" sz="2000" dirty="0" err="1"/>
              <a:t>thấy</a:t>
            </a:r>
            <a:r>
              <a:rPr lang="en-US" sz="2000" dirty="0"/>
              <a:t> </a:t>
            </a:r>
            <a:r>
              <a:rPr lang="en-US" sz="2000" dirty="0" err="1"/>
              <a:t>điều</a:t>
            </a:r>
            <a:r>
              <a:rPr lang="en-US" sz="2000" dirty="0"/>
              <a:t> </a:t>
            </a:r>
            <a:r>
              <a:rPr lang="en-US" sz="2000" dirty="0" err="1"/>
              <a:t>phối</a:t>
            </a:r>
            <a:r>
              <a:rPr lang="en-US" sz="2000" dirty="0"/>
              <a:t> </a:t>
            </a:r>
            <a:r>
              <a:rPr lang="en-US" sz="2000" dirty="0" err="1"/>
              <a:t>viên</a:t>
            </a:r>
            <a:r>
              <a:rPr lang="en-US" sz="2000" dirty="0"/>
              <a:t> </a:t>
            </a:r>
            <a:r>
              <a:rPr lang="en-US" sz="2000" dirty="0" err="1"/>
              <a:t>có</a:t>
            </a:r>
            <a:r>
              <a:rPr lang="en-US" sz="2000" dirty="0"/>
              <a:t> </a:t>
            </a:r>
            <a:r>
              <a:rPr lang="en-US" sz="2000" dirty="0" err="1"/>
              <a:t>vẻ</a:t>
            </a:r>
            <a:r>
              <a:rPr lang="en-US" sz="2000" dirty="0"/>
              <a:t> </a:t>
            </a:r>
            <a:r>
              <a:rPr lang="en-US" sz="2000" dirty="0" err="1"/>
              <a:t>đã</a:t>
            </a:r>
            <a:r>
              <a:rPr lang="en-US" sz="2000" dirty="0"/>
              <a:t> </a:t>
            </a:r>
            <a:r>
              <a:rPr lang="en-US" sz="2000" dirty="0" err="1"/>
              <a:t>hỏng</a:t>
            </a:r>
            <a:r>
              <a:rPr lang="en-US" sz="2000" dirty="0"/>
              <a:t> (timeout), </a:t>
            </a:r>
            <a:r>
              <a:rPr lang="en-US" sz="2000" dirty="0" err="1"/>
              <a:t>hoặc</a:t>
            </a:r>
            <a:endParaRPr lang="en-US" sz="2000" dirty="0"/>
          </a:p>
          <a:p>
            <a:pPr lvl="2"/>
            <a:r>
              <a:rPr lang="en-US" sz="2000" dirty="0" err="1"/>
              <a:t>nhận</a:t>
            </a:r>
            <a:r>
              <a:rPr lang="en-US" sz="2000" dirty="0"/>
              <a:t> </a:t>
            </a:r>
            <a:r>
              <a:rPr lang="en-US" sz="2000" dirty="0" err="1"/>
              <a:t>được</a:t>
            </a:r>
            <a:r>
              <a:rPr lang="en-US" sz="2000" dirty="0"/>
              <a:t> </a:t>
            </a:r>
            <a:r>
              <a:rPr lang="en-US" sz="2000" dirty="0" err="1"/>
              <a:t>một</a:t>
            </a:r>
            <a:r>
              <a:rPr lang="en-US" sz="2000" dirty="0"/>
              <a:t> </a:t>
            </a:r>
            <a:r>
              <a:rPr lang="en-US" sz="2000" dirty="0" err="1"/>
              <a:t>thông</a:t>
            </a:r>
            <a:r>
              <a:rPr lang="en-US" sz="2000" dirty="0"/>
              <a:t> </a:t>
            </a:r>
            <a:r>
              <a:rPr lang="en-US" sz="2000" dirty="0" err="1"/>
              <a:t>điệp</a:t>
            </a:r>
            <a:r>
              <a:rPr lang="en-US" sz="2000" dirty="0"/>
              <a:t> Election.</a:t>
            </a:r>
            <a:endParaRPr lang="en-US" sz="2000" dirty="0"/>
          </a:p>
          <a:p>
            <a:pPr lvl="1"/>
            <a:r>
              <a:rPr lang="en-US" sz="2000" dirty="0" err="1"/>
              <a:t>Khi</a:t>
            </a:r>
            <a:r>
              <a:rPr lang="en-US" sz="2000" dirty="0"/>
              <a:t> </a:t>
            </a:r>
            <a:r>
              <a:rPr lang="en-US" sz="2000" dirty="0" err="1"/>
              <a:t>nhận</a:t>
            </a:r>
            <a:r>
              <a:rPr lang="en-US" sz="2000" dirty="0"/>
              <a:t> </a:t>
            </a:r>
            <a:r>
              <a:rPr lang="en-US" sz="2000" dirty="0" err="1"/>
              <a:t>được</a:t>
            </a:r>
            <a:r>
              <a:rPr lang="en-US" sz="2000" dirty="0"/>
              <a:t> Election, </a:t>
            </a:r>
            <a:r>
              <a:rPr lang="en-US" sz="2000" dirty="0" err="1"/>
              <a:t>tiến</a:t>
            </a:r>
            <a:r>
              <a:rPr lang="en-US" sz="2000" dirty="0"/>
              <a:t> </a:t>
            </a:r>
            <a:r>
              <a:rPr lang="en-US" sz="2000" dirty="0" err="1"/>
              <a:t>trình</a:t>
            </a:r>
            <a:r>
              <a:rPr lang="en-US" sz="2000" dirty="0"/>
              <a:t> </a:t>
            </a:r>
            <a:r>
              <a:rPr lang="en-US" sz="2000" dirty="0" err="1"/>
              <a:t>trả</a:t>
            </a:r>
            <a:r>
              <a:rPr lang="en-US" sz="2000" dirty="0"/>
              <a:t> </a:t>
            </a:r>
            <a:r>
              <a:rPr lang="en-US" sz="2000" dirty="0" err="1"/>
              <a:t>lời</a:t>
            </a:r>
            <a:r>
              <a:rPr lang="en-US" sz="2000" dirty="0"/>
              <a:t> </a:t>
            </a:r>
            <a:r>
              <a:rPr lang="en-US" sz="2000" dirty="0" err="1"/>
              <a:t>bằng</a:t>
            </a:r>
            <a:r>
              <a:rPr lang="en-US" sz="2000" dirty="0"/>
              <a:t> Answer</a:t>
            </a:r>
            <a:endParaRPr lang="en-US" sz="2000" dirty="0"/>
          </a:p>
          <a:p>
            <a:pPr lvl="1"/>
            <a:r>
              <a:rPr lang="en-US" sz="2000" dirty="0" err="1"/>
              <a:t>Tiến</a:t>
            </a:r>
            <a:r>
              <a:rPr lang="en-US" sz="2000" dirty="0"/>
              <a:t> </a:t>
            </a:r>
            <a:r>
              <a:rPr lang="en-US" sz="2000" dirty="0" err="1"/>
              <a:t>trình</a:t>
            </a:r>
            <a:r>
              <a:rPr lang="en-US" sz="2000" dirty="0"/>
              <a:t> </a:t>
            </a:r>
            <a:r>
              <a:rPr lang="en-US" sz="2000" dirty="0" err="1"/>
              <a:t>phát</a:t>
            </a:r>
            <a:r>
              <a:rPr lang="en-US" sz="2000" dirty="0"/>
              <a:t> </a:t>
            </a:r>
            <a:r>
              <a:rPr lang="en-US" sz="2000" dirty="0" err="1"/>
              <a:t>động</a:t>
            </a:r>
            <a:r>
              <a:rPr lang="en-US" sz="2000" dirty="0"/>
              <a:t> </a:t>
            </a:r>
            <a:r>
              <a:rPr lang="en-US" sz="2000" dirty="0" err="1"/>
              <a:t>bầu</a:t>
            </a:r>
            <a:r>
              <a:rPr lang="en-US" sz="2000" dirty="0"/>
              <a:t> </a:t>
            </a:r>
            <a:r>
              <a:rPr lang="en-US" sz="2000" dirty="0" err="1"/>
              <a:t>cử</a:t>
            </a:r>
            <a:r>
              <a:rPr lang="en-US" sz="2000" dirty="0"/>
              <a:t> </a:t>
            </a:r>
            <a:r>
              <a:rPr lang="en-US" sz="2000" dirty="0" err="1"/>
              <a:t>bằng</a:t>
            </a:r>
            <a:r>
              <a:rPr lang="en-US" sz="2000" dirty="0"/>
              <a:t> </a:t>
            </a:r>
            <a:r>
              <a:rPr lang="en-US" sz="2000" dirty="0" err="1"/>
              <a:t>cách</a:t>
            </a:r>
            <a:r>
              <a:rPr lang="en-US" sz="2000" dirty="0"/>
              <a:t> </a:t>
            </a:r>
            <a:r>
              <a:rPr lang="en-US" sz="2000" dirty="0" err="1"/>
              <a:t>gửi</a:t>
            </a:r>
            <a:r>
              <a:rPr lang="en-US" sz="2000" dirty="0"/>
              <a:t> Election </a:t>
            </a:r>
            <a:r>
              <a:rPr lang="en-US" sz="2000" dirty="0" err="1"/>
              <a:t>tới</a:t>
            </a:r>
            <a:r>
              <a:rPr lang="en-US" sz="2000" dirty="0"/>
              <a:t> </a:t>
            </a:r>
            <a:r>
              <a:rPr lang="en-US" sz="2000" dirty="0" err="1"/>
              <a:t>các</a:t>
            </a:r>
            <a:r>
              <a:rPr lang="en-US" sz="2000" dirty="0"/>
              <a:t> </a:t>
            </a:r>
            <a:r>
              <a:rPr lang="en-US" sz="2000" dirty="0" err="1"/>
              <a:t>tiến</a:t>
            </a:r>
            <a:r>
              <a:rPr lang="en-US" sz="2000" dirty="0"/>
              <a:t> </a:t>
            </a:r>
            <a:r>
              <a:rPr lang="en-US" sz="2000" dirty="0" err="1"/>
              <a:t>trình</a:t>
            </a:r>
            <a:r>
              <a:rPr lang="en-US" sz="2000" dirty="0"/>
              <a:t> </a:t>
            </a:r>
            <a:r>
              <a:rPr lang="en-US" sz="2000" dirty="0" err="1">
                <a:solidFill>
                  <a:schemeClr val="accent2"/>
                </a:solidFill>
              </a:rPr>
              <a:t>có</a:t>
            </a:r>
            <a:r>
              <a:rPr lang="en-US" sz="2000" dirty="0">
                <a:solidFill>
                  <a:schemeClr val="accent2"/>
                </a:solidFill>
              </a:rPr>
              <a:t> ID </a:t>
            </a:r>
            <a:r>
              <a:rPr lang="en-US" sz="2000" dirty="0" err="1">
                <a:solidFill>
                  <a:schemeClr val="accent2"/>
                </a:solidFill>
              </a:rPr>
              <a:t>cao</a:t>
            </a:r>
            <a:r>
              <a:rPr lang="en-US" sz="2000" dirty="0">
                <a:solidFill>
                  <a:schemeClr val="accent2"/>
                </a:solidFill>
              </a:rPr>
              <a:t> </a:t>
            </a:r>
            <a:r>
              <a:rPr lang="en-US" sz="2000" dirty="0" err="1">
                <a:solidFill>
                  <a:schemeClr val="accent2"/>
                </a:solidFill>
              </a:rPr>
              <a:t>hơn</a:t>
            </a:r>
            <a:r>
              <a:rPr lang="en-US" sz="2000" dirty="0"/>
              <a:t> </a:t>
            </a:r>
            <a:r>
              <a:rPr lang="en-US" sz="2000" dirty="0" err="1"/>
              <a:t>mình</a:t>
            </a:r>
            <a:r>
              <a:rPr lang="en-US" sz="2000" dirty="0"/>
              <a:t> </a:t>
            </a:r>
            <a:r>
              <a:rPr lang="en-US" sz="2000" dirty="0" err="1"/>
              <a:t>rồi</a:t>
            </a:r>
            <a:r>
              <a:rPr lang="en-US" sz="2000" dirty="0"/>
              <a:t> </a:t>
            </a:r>
            <a:r>
              <a:rPr lang="en-US" sz="2000" dirty="0" err="1"/>
              <a:t>đợi</a:t>
            </a:r>
            <a:r>
              <a:rPr lang="en-US" sz="2000" dirty="0"/>
              <a:t> </a:t>
            </a:r>
            <a:r>
              <a:rPr lang="en-US" sz="2000" dirty="0" err="1"/>
              <a:t>nhận</a:t>
            </a:r>
            <a:r>
              <a:rPr lang="en-US" sz="2000" dirty="0"/>
              <a:t> Answer </a:t>
            </a:r>
            <a:r>
              <a:rPr lang="en-US" sz="2000" dirty="0" err="1"/>
              <a:t>từ</a:t>
            </a:r>
            <a:r>
              <a:rPr lang="en-US" sz="2000" dirty="0"/>
              <a:t> </a:t>
            </a:r>
            <a:r>
              <a:rPr lang="en-US" sz="2000" dirty="0" err="1"/>
              <a:t>các</a:t>
            </a:r>
            <a:r>
              <a:rPr lang="en-US" sz="2000" dirty="0"/>
              <a:t> </a:t>
            </a:r>
            <a:r>
              <a:rPr lang="en-US" sz="2000" dirty="0" err="1"/>
              <a:t>tiến</a:t>
            </a:r>
            <a:r>
              <a:rPr lang="en-US" sz="2000" dirty="0"/>
              <a:t> </a:t>
            </a:r>
            <a:r>
              <a:rPr lang="en-US" sz="2000" dirty="0" err="1"/>
              <a:t>trình</a:t>
            </a:r>
            <a:r>
              <a:rPr lang="en-US" sz="2000" dirty="0"/>
              <a:t> </a:t>
            </a:r>
            <a:r>
              <a:rPr lang="en-US" sz="2000" dirty="0" err="1"/>
              <a:t>đó</a:t>
            </a:r>
            <a:endParaRPr lang="en-US" sz="2000" dirty="0"/>
          </a:p>
          <a:p>
            <a:pPr lvl="1"/>
            <a:r>
              <a:rPr lang="en-US" sz="2000" dirty="0" err="1"/>
              <a:t>Nếu</a:t>
            </a:r>
            <a:r>
              <a:rPr lang="en-US" sz="2000" dirty="0"/>
              <a:t> </a:t>
            </a:r>
            <a:r>
              <a:rPr lang="en-US" sz="2000" dirty="0" err="1"/>
              <a:t>không</a:t>
            </a:r>
            <a:r>
              <a:rPr lang="en-US" sz="2000" dirty="0"/>
              <a:t> </a:t>
            </a:r>
            <a:r>
              <a:rPr lang="en-US" sz="2000" dirty="0" err="1"/>
              <a:t>nhận</a:t>
            </a:r>
            <a:r>
              <a:rPr lang="en-US" sz="2000" dirty="0"/>
              <a:t> </a:t>
            </a:r>
            <a:r>
              <a:rPr lang="en-US" sz="2000" dirty="0" err="1"/>
              <a:t>được</a:t>
            </a:r>
            <a:r>
              <a:rPr lang="en-US" sz="2000" dirty="0"/>
              <a:t> Answer, </a:t>
            </a:r>
            <a:r>
              <a:rPr lang="en-US" sz="2000" dirty="0" err="1"/>
              <a:t>tiến</a:t>
            </a:r>
            <a:r>
              <a:rPr lang="en-US" sz="2000" dirty="0"/>
              <a:t> </a:t>
            </a:r>
            <a:r>
              <a:rPr lang="en-US" sz="2000" dirty="0" err="1"/>
              <a:t>trình</a:t>
            </a:r>
            <a:r>
              <a:rPr lang="en-US" sz="2000" dirty="0"/>
              <a:t> </a:t>
            </a:r>
            <a:r>
              <a:rPr lang="en-US" sz="2000" dirty="0" err="1"/>
              <a:t>trở</a:t>
            </a:r>
            <a:r>
              <a:rPr lang="en-US" sz="2000" dirty="0"/>
              <a:t> </a:t>
            </a:r>
            <a:r>
              <a:rPr lang="en-US" sz="2000" dirty="0" err="1"/>
              <a:t>thành</a:t>
            </a:r>
            <a:r>
              <a:rPr lang="en-US" sz="2000" dirty="0"/>
              <a:t> </a:t>
            </a:r>
            <a:r>
              <a:rPr lang="en-US" sz="2000" dirty="0" err="1"/>
              <a:t>điều</a:t>
            </a:r>
            <a:r>
              <a:rPr lang="en-US" sz="2000" dirty="0"/>
              <a:t> </a:t>
            </a:r>
            <a:r>
              <a:rPr lang="en-US" sz="2000" dirty="0" err="1"/>
              <a:t>phối</a:t>
            </a:r>
            <a:r>
              <a:rPr lang="en-US" sz="2000" dirty="0"/>
              <a:t> </a:t>
            </a:r>
            <a:r>
              <a:rPr lang="en-US" sz="2000" dirty="0" err="1"/>
              <a:t>viên</a:t>
            </a:r>
            <a:r>
              <a:rPr lang="en-US" sz="2000" dirty="0"/>
              <a:t> </a:t>
            </a:r>
            <a:r>
              <a:rPr lang="en-US" sz="2000" dirty="0" err="1"/>
              <a:t>mới</a:t>
            </a:r>
            <a:r>
              <a:rPr lang="en-US" sz="2000" dirty="0"/>
              <a:t> </a:t>
            </a:r>
            <a:r>
              <a:rPr lang="en-US" sz="2000" dirty="0" err="1"/>
              <a:t>và</a:t>
            </a:r>
            <a:r>
              <a:rPr lang="en-US" sz="2000" dirty="0"/>
              <a:t> </a:t>
            </a:r>
            <a:r>
              <a:rPr lang="en-US" sz="2000" dirty="0" err="1"/>
              <a:t>gửi</a:t>
            </a:r>
            <a:r>
              <a:rPr lang="en-US" sz="2000" dirty="0"/>
              <a:t> Coordinator </a:t>
            </a:r>
            <a:r>
              <a:rPr lang="en-US" sz="2000" dirty="0" err="1"/>
              <a:t>tới</a:t>
            </a:r>
            <a:r>
              <a:rPr lang="en-US" sz="2000" dirty="0"/>
              <a:t> </a:t>
            </a:r>
            <a:r>
              <a:rPr lang="en-US" sz="2000" dirty="0" err="1"/>
              <a:t>tất</a:t>
            </a:r>
            <a:r>
              <a:rPr lang="en-US" sz="2000" dirty="0"/>
              <a:t> </a:t>
            </a:r>
            <a:r>
              <a:rPr lang="en-US" sz="2000" dirty="0" err="1"/>
              <a:t>cả</a:t>
            </a:r>
            <a:r>
              <a:rPr lang="en-US" sz="2000" dirty="0"/>
              <a:t> </a:t>
            </a:r>
            <a:r>
              <a:rPr lang="en-US" sz="2000" dirty="0" err="1"/>
              <a:t>các</a:t>
            </a:r>
            <a:r>
              <a:rPr lang="en-US" sz="2000" dirty="0"/>
              <a:t> </a:t>
            </a:r>
            <a:r>
              <a:rPr lang="en-US" sz="2000" dirty="0" err="1"/>
              <a:t>tiến</a:t>
            </a:r>
            <a:r>
              <a:rPr lang="en-US" sz="2000" dirty="0"/>
              <a:t> </a:t>
            </a:r>
            <a:r>
              <a:rPr lang="en-US" sz="2000" dirty="0" err="1"/>
              <a:t>trình</a:t>
            </a:r>
            <a:r>
              <a:rPr lang="en-US" sz="2000" dirty="0"/>
              <a:t> </a:t>
            </a:r>
            <a:r>
              <a:rPr lang="en-US" sz="2000" dirty="0" err="1"/>
              <a:t>khác</a:t>
            </a:r>
            <a:r>
              <a:rPr lang="en-US" sz="2000" dirty="0"/>
              <a:t> </a:t>
            </a:r>
            <a:r>
              <a:rPr lang="en-US" sz="2000" dirty="0" err="1"/>
              <a:t>để</a:t>
            </a:r>
            <a:r>
              <a:rPr lang="en-US" sz="2000" dirty="0"/>
              <a:t> </a:t>
            </a:r>
            <a:r>
              <a:rPr lang="en-US" sz="2000" dirty="0" err="1"/>
              <a:t>thông</a:t>
            </a:r>
            <a:r>
              <a:rPr lang="en-US" sz="2000" dirty="0"/>
              <a:t> </a:t>
            </a:r>
            <a:r>
              <a:rPr lang="en-US" sz="2000" dirty="0" err="1"/>
              <a:t>báo</a:t>
            </a:r>
            <a:r>
              <a:rPr lang="en-US" sz="2000" dirty="0"/>
              <a:t> </a:t>
            </a:r>
            <a:r>
              <a:rPr lang="en-US" sz="2000" dirty="0" err="1"/>
              <a:t>kết</a:t>
            </a:r>
            <a:r>
              <a:rPr lang="en-US" sz="2000" dirty="0"/>
              <a:t> </a:t>
            </a:r>
            <a:r>
              <a:rPr lang="en-US" sz="2000" dirty="0" err="1"/>
              <a:t>quả</a:t>
            </a:r>
            <a:endParaRPr lang="en-US" sz="2000" dirty="0"/>
          </a:p>
          <a:p>
            <a:pPr lvl="1"/>
            <a:r>
              <a:rPr lang="en-US" sz="2000" dirty="0" err="1"/>
              <a:t>Nếu</a:t>
            </a:r>
            <a:r>
              <a:rPr lang="en-US" sz="2000" dirty="0"/>
              <a:t> </a:t>
            </a:r>
            <a:r>
              <a:rPr lang="en-US" sz="2000" dirty="0" err="1"/>
              <a:t>nhận</a:t>
            </a:r>
            <a:r>
              <a:rPr lang="en-US" sz="2000" dirty="0"/>
              <a:t> </a:t>
            </a:r>
            <a:r>
              <a:rPr lang="en-US" sz="2000" dirty="0" err="1"/>
              <a:t>được</a:t>
            </a:r>
            <a:r>
              <a:rPr lang="en-US" sz="2000" dirty="0"/>
              <a:t> Answer, </a:t>
            </a:r>
            <a:r>
              <a:rPr lang="en-US" sz="2000" dirty="0" err="1"/>
              <a:t>tiến</a:t>
            </a:r>
            <a:r>
              <a:rPr lang="en-US" sz="2000" dirty="0"/>
              <a:t> </a:t>
            </a:r>
            <a:r>
              <a:rPr lang="en-US" sz="2000" dirty="0" err="1"/>
              <a:t>trình</a:t>
            </a:r>
            <a:r>
              <a:rPr lang="en-US" sz="2000" dirty="0"/>
              <a:t> </a:t>
            </a:r>
            <a:r>
              <a:rPr lang="en-US" sz="2000" dirty="0" err="1"/>
              <a:t>đợi</a:t>
            </a:r>
            <a:r>
              <a:rPr lang="en-US" sz="2000" dirty="0"/>
              <a:t> Coordinator </a:t>
            </a:r>
            <a:r>
              <a:rPr lang="en-US" sz="2000" dirty="0" err="1"/>
              <a:t>để</a:t>
            </a:r>
            <a:r>
              <a:rPr lang="en-US" sz="2000" dirty="0"/>
              <a:t> </a:t>
            </a:r>
            <a:r>
              <a:rPr lang="en-US" sz="2000" dirty="0" err="1"/>
              <a:t>biết</a:t>
            </a:r>
            <a:r>
              <a:rPr lang="en-US" sz="2000" dirty="0"/>
              <a:t> </a:t>
            </a:r>
            <a:r>
              <a:rPr lang="en-US" sz="2000" dirty="0" err="1"/>
              <a:t>kết</a:t>
            </a:r>
            <a:r>
              <a:rPr lang="en-US" sz="2000" dirty="0"/>
              <a:t> </a:t>
            </a:r>
            <a:r>
              <a:rPr lang="en-US" sz="2000" dirty="0" err="1"/>
              <a:t>quả</a:t>
            </a:r>
            <a:r>
              <a:rPr lang="en-US" sz="2000" dirty="0"/>
              <a:t> </a:t>
            </a:r>
            <a:r>
              <a:rPr lang="en-US" sz="2000" dirty="0" err="1"/>
              <a:t>bầu</a:t>
            </a:r>
            <a:r>
              <a:rPr lang="en-US" sz="2000" dirty="0"/>
              <a:t> </a:t>
            </a:r>
            <a:r>
              <a:rPr lang="en-US" sz="2000" dirty="0" err="1"/>
              <a:t>điều</a:t>
            </a:r>
            <a:r>
              <a:rPr lang="en-US" sz="2000" dirty="0"/>
              <a:t> </a:t>
            </a:r>
            <a:r>
              <a:rPr lang="en-US" sz="2000" dirty="0" err="1"/>
              <a:t>phối</a:t>
            </a:r>
            <a:r>
              <a:rPr lang="en-US" sz="2000" dirty="0"/>
              <a:t> </a:t>
            </a:r>
            <a:r>
              <a:rPr lang="en-US" sz="2000" dirty="0" err="1"/>
              <a:t>viên</a:t>
            </a:r>
            <a:r>
              <a:rPr lang="en-US" sz="2000" dirty="0"/>
              <a:t> </a:t>
            </a:r>
            <a:r>
              <a:rPr lang="en-US" sz="2000" dirty="0" err="1" smtClean="0"/>
              <a:t>mới</a:t>
            </a:r>
            <a:endParaRPr lang="en-US" sz="20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33F5D-4DE9-428E-A20D-1E2237457C22}" type="slidenum">
              <a:rPr lang="en-US"/>
            </a:fld>
            <a:endParaRPr lang="en-US"/>
          </a:p>
        </p:txBody>
      </p:sp>
      <p:sp>
        <p:nvSpPr>
          <p:cNvPr id="36045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868362"/>
          </a:xfrm>
        </p:spPr>
        <p:txBody>
          <a:bodyPr/>
          <a:lstStyle/>
          <a:p>
            <a:r>
              <a:rPr lang="en-US" dirty="0" err="1">
                <a:solidFill>
                  <a:srgbClr val="FF0000"/>
                </a:solidFill>
              </a:rPr>
              <a:t>Thuật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toán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Lớn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trị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bé</a:t>
            </a:r>
            <a:r>
              <a:rPr lang="en-US" dirty="0">
                <a:solidFill>
                  <a:srgbClr val="FF0000"/>
                </a:solidFill>
              </a:rPr>
              <a:t> 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60464" name="Picture 16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177925" y="928688"/>
            <a:ext cx="6831013" cy="539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1476" name="Picture 4" descr="06-21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3368675" y="1038225"/>
            <a:ext cx="5581650" cy="2711450"/>
          </a:xfrm>
          <a:prstGeom prst="rect">
            <a:avLst/>
          </a:prstGeom>
          <a:noFill/>
        </p:spPr>
      </p:pic>
      <p:sp>
        <p:nvSpPr>
          <p:cNvPr id="3614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76200"/>
            <a:ext cx="8229600" cy="868362"/>
          </a:xfrm>
        </p:spPr>
        <p:txBody>
          <a:bodyPr/>
          <a:lstStyle/>
          <a:p>
            <a:r>
              <a:rPr lang="en-US" dirty="0" err="1">
                <a:solidFill>
                  <a:srgbClr val="FF0000"/>
                </a:solidFill>
              </a:rPr>
              <a:t>Thuật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toán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vòng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614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06375" y="950913"/>
            <a:ext cx="8678863" cy="5291137"/>
          </a:xfrm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000" dirty="0" err="1"/>
              <a:t>Các</a:t>
            </a:r>
            <a:r>
              <a:rPr lang="en-US" sz="2000" dirty="0"/>
              <a:t> </a:t>
            </a:r>
            <a:r>
              <a:rPr lang="en-US" sz="2000" dirty="0" err="1"/>
              <a:t>nút</a:t>
            </a:r>
            <a:r>
              <a:rPr lang="en-US" sz="2000" dirty="0"/>
              <a:t> </a:t>
            </a:r>
            <a:r>
              <a:rPr lang="en-US" sz="2000" dirty="0" err="1"/>
              <a:t>sắp</a:t>
            </a:r>
            <a:r>
              <a:rPr lang="en-US" sz="2000" dirty="0"/>
              <a:t> </a:t>
            </a:r>
            <a:r>
              <a:rPr lang="en-US" sz="2000" dirty="0" err="1"/>
              <a:t>xếp</a:t>
            </a:r>
            <a:r>
              <a:rPr lang="en-US" sz="2000" dirty="0"/>
              <a:t> </a:t>
            </a:r>
            <a:r>
              <a:rPr lang="en-US" sz="2000" dirty="0" err="1"/>
              <a:t>thành</a:t>
            </a:r>
            <a:r>
              <a:rPr lang="en-US" sz="2000" dirty="0"/>
              <a:t> </a:t>
            </a:r>
            <a:r>
              <a:rPr lang="en-US" sz="2000" dirty="0" err="1"/>
              <a:t>vòng</a:t>
            </a:r>
            <a:r>
              <a:rPr lang="en-US" sz="2000" dirty="0"/>
              <a:t> (</a:t>
            </a:r>
            <a:r>
              <a:rPr lang="en-US" sz="2000" dirty="0" err="1"/>
              <a:t>lôgic</a:t>
            </a:r>
            <a:r>
              <a:rPr lang="en-US" sz="2000" dirty="0"/>
              <a:t>)</a:t>
            </a:r>
            <a:endParaRPr lang="en-US" sz="2000" dirty="0"/>
          </a:p>
          <a:p>
            <a:pPr>
              <a:buFont typeface="Wingdings" panose="05000000000000000000" pitchFamily="2" charset="2"/>
              <a:buChar char="Ø"/>
            </a:pPr>
            <a:r>
              <a:rPr lang="en-US" sz="2000" dirty="0" err="1"/>
              <a:t>Một</a:t>
            </a:r>
            <a:r>
              <a:rPr lang="en-US" sz="2000" dirty="0"/>
              <a:t> </a:t>
            </a:r>
            <a:r>
              <a:rPr lang="en-US" sz="2000" dirty="0" err="1"/>
              <a:t>nút</a:t>
            </a:r>
            <a:r>
              <a:rPr lang="en-US" sz="2000" dirty="0"/>
              <a:t> </a:t>
            </a:r>
            <a:r>
              <a:rPr lang="en-US" sz="2000" dirty="0" err="1"/>
              <a:t>phát</a:t>
            </a:r>
            <a:r>
              <a:rPr lang="en-US" sz="2000" dirty="0"/>
              <a:t> </a:t>
            </a:r>
            <a:r>
              <a:rPr lang="en-US" sz="2000" dirty="0" err="1"/>
              <a:t>động</a:t>
            </a:r>
            <a:r>
              <a:rPr lang="en-US" sz="2000" dirty="0"/>
              <a:t> </a:t>
            </a:r>
            <a:r>
              <a:rPr lang="en-US" sz="2000" dirty="0" err="1"/>
              <a:t>bầu</a:t>
            </a:r>
            <a:r>
              <a:rPr lang="en-US" sz="2000" dirty="0"/>
              <a:t> </a:t>
            </a:r>
            <a:r>
              <a:rPr lang="en-US" sz="2000" dirty="0" err="1"/>
              <a:t>cử</a:t>
            </a:r>
            <a:r>
              <a:rPr lang="en-US" sz="2000" dirty="0"/>
              <a:t> </a:t>
            </a:r>
            <a:br>
              <a:rPr lang="en-US" sz="2000" dirty="0"/>
            </a:br>
            <a:r>
              <a:rPr lang="en-US" sz="2000" dirty="0" err="1"/>
              <a:t>bằng</a:t>
            </a:r>
            <a:r>
              <a:rPr lang="en-US" sz="2000" dirty="0"/>
              <a:t> </a:t>
            </a:r>
            <a:r>
              <a:rPr lang="en-US" sz="2000" dirty="0" err="1"/>
              <a:t>cách</a:t>
            </a:r>
            <a:r>
              <a:rPr lang="en-US" sz="2000" dirty="0"/>
              <a:t> </a:t>
            </a:r>
            <a:r>
              <a:rPr lang="en-US" sz="2000" dirty="0" err="1"/>
              <a:t>gửi</a:t>
            </a:r>
            <a:r>
              <a:rPr lang="en-US" sz="2000" dirty="0"/>
              <a:t> </a:t>
            </a:r>
            <a:br>
              <a:rPr lang="en-US" sz="2000" dirty="0"/>
            </a:br>
            <a:r>
              <a:rPr lang="en-US" sz="2000" dirty="0"/>
              <a:t>Election </a:t>
            </a:r>
            <a:r>
              <a:rPr lang="en-US" sz="2000" dirty="0" err="1"/>
              <a:t>tới</a:t>
            </a:r>
            <a:r>
              <a:rPr lang="en-US" sz="2000" dirty="0"/>
              <a:t> </a:t>
            </a:r>
            <a:br>
              <a:rPr lang="en-US" sz="2000" dirty="0"/>
            </a:br>
            <a:r>
              <a:rPr lang="en-US" sz="2000" dirty="0" err="1"/>
              <a:t>nút</a:t>
            </a:r>
            <a:r>
              <a:rPr lang="en-US" sz="2000" dirty="0"/>
              <a:t> </a:t>
            </a:r>
            <a:r>
              <a:rPr lang="en-US" sz="2000" dirty="0" err="1"/>
              <a:t>tiếp</a:t>
            </a:r>
            <a:r>
              <a:rPr lang="en-US" sz="2000" dirty="0"/>
              <a:t> </a:t>
            </a:r>
            <a:r>
              <a:rPr lang="en-US" sz="2000" dirty="0" err="1"/>
              <a:t>theo</a:t>
            </a:r>
            <a:r>
              <a:rPr lang="en-US" sz="2000" dirty="0"/>
              <a:t>. </a:t>
            </a:r>
            <a:br>
              <a:rPr lang="en-US" sz="2000" dirty="0"/>
            </a:br>
            <a:r>
              <a:rPr lang="en-US" sz="2000" dirty="0" err="1"/>
              <a:t>Nếu</a:t>
            </a:r>
            <a:r>
              <a:rPr lang="en-US" sz="2000" dirty="0"/>
              <a:t> </a:t>
            </a:r>
            <a:r>
              <a:rPr lang="en-US" sz="2000" dirty="0" err="1"/>
              <a:t>nút</a:t>
            </a:r>
            <a:r>
              <a:rPr lang="en-US" sz="2000" dirty="0"/>
              <a:t> </a:t>
            </a:r>
            <a:r>
              <a:rPr lang="en-US" sz="2000" dirty="0" err="1"/>
              <a:t>đó</a:t>
            </a:r>
            <a:r>
              <a:rPr lang="en-US" sz="2000" dirty="0"/>
              <a:t> </a:t>
            </a:r>
            <a:r>
              <a:rPr lang="en-US" sz="2000" dirty="0" err="1"/>
              <a:t>đang</a:t>
            </a:r>
            <a:r>
              <a:rPr lang="en-US" sz="2000" dirty="0"/>
              <a:t> </a:t>
            </a:r>
            <a:r>
              <a:rPr lang="en-US" sz="2000" dirty="0" err="1"/>
              <a:t>hỏng</a:t>
            </a:r>
            <a:r>
              <a:rPr lang="en-US" sz="2000" dirty="0"/>
              <a:t>, </a:t>
            </a:r>
            <a:br>
              <a:rPr lang="en-US" sz="2000" dirty="0"/>
            </a:br>
            <a:r>
              <a:rPr lang="en-US" sz="2000" dirty="0" err="1"/>
              <a:t>thông</a:t>
            </a:r>
            <a:r>
              <a:rPr lang="en-US" sz="2000" dirty="0"/>
              <a:t> </a:t>
            </a:r>
            <a:r>
              <a:rPr lang="en-US" sz="2000" dirty="0" err="1"/>
              <a:t>điệp</a:t>
            </a:r>
            <a:r>
              <a:rPr lang="en-US" sz="2000" dirty="0"/>
              <a:t> </a:t>
            </a:r>
            <a:r>
              <a:rPr lang="en-US" sz="2000" dirty="0" err="1"/>
              <a:t>được</a:t>
            </a:r>
            <a:r>
              <a:rPr lang="en-US" sz="2000" dirty="0"/>
              <a:t> </a:t>
            </a:r>
            <a:r>
              <a:rPr lang="en-US" sz="2000" dirty="0" err="1"/>
              <a:t>chuyển</a:t>
            </a:r>
            <a:r>
              <a:rPr lang="en-US" sz="2000" dirty="0"/>
              <a:t> </a:t>
            </a:r>
            <a:br>
              <a:rPr lang="en-US" sz="2000" dirty="0"/>
            </a:br>
            <a:r>
              <a:rPr lang="en-US" sz="2000" dirty="0" err="1"/>
              <a:t>cho</a:t>
            </a:r>
            <a:r>
              <a:rPr lang="en-US" sz="2000" dirty="0"/>
              <a:t> </a:t>
            </a:r>
            <a:r>
              <a:rPr lang="en-US" sz="2000" dirty="0" err="1"/>
              <a:t>nút</a:t>
            </a:r>
            <a:r>
              <a:rPr lang="en-US" sz="2000" dirty="0"/>
              <a:t> </a:t>
            </a:r>
            <a:r>
              <a:rPr lang="en-US" sz="2000" dirty="0" err="1"/>
              <a:t>tiếp</a:t>
            </a:r>
            <a:r>
              <a:rPr lang="en-US" sz="2000" dirty="0"/>
              <a:t> </a:t>
            </a:r>
            <a:r>
              <a:rPr lang="en-US" sz="2000" dirty="0" err="1"/>
              <a:t>theo</a:t>
            </a:r>
            <a:r>
              <a:rPr lang="en-US" sz="2000" dirty="0"/>
              <a:t> </a:t>
            </a:r>
            <a:r>
              <a:rPr lang="en-US" sz="2000" dirty="0" err="1"/>
              <a:t>sau</a:t>
            </a:r>
            <a:r>
              <a:rPr lang="en-US" sz="2000" dirty="0"/>
              <a:t> </a:t>
            </a:r>
            <a:r>
              <a:rPr lang="en-US" sz="2000" dirty="0" err="1"/>
              <a:t>đó</a:t>
            </a:r>
            <a:endParaRPr lang="en-US" sz="2000" dirty="0"/>
          </a:p>
          <a:p>
            <a:pPr>
              <a:buFont typeface="Wingdings" panose="05000000000000000000" pitchFamily="2" charset="2"/>
              <a:buChar char="Ø"/>
            </a:pPr>
            <a:r>
              <a:rPr lang="en-US" sz="2000" dirty="0" err="1"/>
              <a:t>Tiến</a:t>
            </a:r>
            <a:r>
              <a:rPr lang="en-US" sz="2000" dirty="0"/>
              <a:t> </a:t>
            </a:r>
            <a:r>
              <a:rPr lang="en-US" sz="2000" dirty="0" err="1"/>
              <a:t>trình</a:t>
            </a:r>
            <a:r>
              <a:rPr lang="en-US" sz="2000" dirty="0"/>
              <a:t> </a:t>
            </a:r>
            <a:r>
              <a:rPr lang="en-US" sz="2000" dirty="0" err="1"/>
              <a:t>gắn</a:t>
            </a:r>
            <a:r>
              <a:rPr lang="en-US" sz="2000" dirty="0"/>
              <a:t> ID </a:t>
            </a:r>
            <a:r>
              <a:rPr lang="en-US" sz="2000" dirty="0" err="1"/>
              <a:t>của</a:t>
            </a:r>
            <a:r>
              <a:rPr lang="en-US" sz="2000" dirty="0"/>
              <a:t> </a:t>
            </a:r>
            <a:r>
              <a:rPr lang="en-US" sz="2000" dirty="0" err="1"/>
              <a:t>mình</a:t>
            </a:r>
            <a:r>
              <a:rPr lang="en-US" sz="2000" dirty="0"/>
              <a:t> </a:t>
            </a:r>
            <a:r>
              <a:rPr lang="en-US" sz="2000" dirty="0" err="1"/>
              <a:t>vào</a:t>
            </a:r>
            <a:r>
              <a:rPr lang="en-US" sz="2000" dirty="0"/>
              <a:t> </a:t>
            </a:r>
            <a:r>
              <a:rPr lang="en-US" sz="2000" dirty="0" err="1"/>
              <a:t>thông</a:t>
            </a:r>
            <a:r>
              <a:rPr lang="en-US" sz="2000" dirty="0"/>
              <a:t> </a:t>
            </a:r>
            <a:r>
              <a:rPr lang="en-US" sz="2000" dirty="0" err="1"/>
              <a:t>điệp</a:t>
            </a:r>
            <a:br>
              <a:rPr lang="en-US" sz="2000" dirty="0"/>
            </a:br>
            <a:r>
              <a:rPr lang="en-US" sz="2000" dirty="0"/>
              <a:t> </a:t>
            </a:r>
            <a:r>
              <a:rPr lang="en-US" sz="2000" dirty="0" err="1"/>
              <a:t>trước</a:t>
            </a:r>
            <a:r>
              <a:rPr lang="en-US" sz="2000" dirty="0"/>
              <a:t> </a:t>
            </a:r>
            <a:r>
              <a:rPr lang="en-US" sz="2000" dirty="0" err="1"/>
              <a:t>khi</a:t>
            </a:r>
            <a:r>
              <a:rPr lang="en-US" sz="2000" dirty="0"/>
              <a:t> </a:t>
            </a:r>
            <a:r>
              <a:rPr lang="en-US" sz="2000" dirty="0" err="1"/>
              <a:t>gửi</a:t>
            </a:r>
            <a:r>
              <a:rPr lang="en-US" sz="2000" dirty="0"/>
              <a:t> </a:t>
            </a:r>
            <a:r>
              <a:rPr lang="en-US" sz="2000" dirty="0" err="1"/>
              <a:t>đi</a:t>
            </a:r>
            <a:r>
              <a:rPr lang="en-US" sz="2000" dirty="0"/>
              <a:t>. </a:t>
            </a:r>
            <a:r>
              <a:rPr lang="en-US" sz="2000" dirty="0" err="1"/>
              <a:t>Khi</a:t>
            </a:r>
            <a:r>
              <a:rPr lang="en-US" sz="2000" dirty="0"/>
              <a:t> </a:t>
            </a:r>
            <a:r>
              <a:rPr lang="en-US" sz="2000" dirty="0" err="1"/>
              <a:t>thông</a:t>
            </a:r>
            <a:r>
              <a:rPr lang="en-US" sz="2000" dirty="0"/>
              <a:t> </a:t>
            </a:r>
            <a:r>
              <a:rPr lang="en-US" sz="2000" dirty="0" err="1"/>
              <a:t>điệp</a:t>
            </a:r>
            <a:r>
              <a:rPr lang="en-US" sz="2000" dirty="0"/>
              <a:t> quay </a:t>
            </a:r>
            <a:r>
              <a:rPr lang="en-US" sz="2000" dirty="0" err="1"/>
              <a:t>lại</a:t>
            </a:r>
            <a:r>
              <a:rPr lang="en-US" sz="2000" dirty="0"/>
              <a:t> </a:t>
            </a:r>
            <a:r>
              <a:rPr lang="en-US" sz="2000" dirty="0" err="1"/>
              <a:t>tiến</a:t>
            </a:r>
            <a:r>
              <a:rPr lang="en-US" sz="2000" dirty="0"/>
              <a:t> </a:t>
            </a:r>
            <a:r>
              <a:rPr lang="en-US" sz="2000" dirty="0" err="1"/>
              <a:t>trình</a:t>
            </a:r>
            <a:r>
              <a:rPr lang="en-US" sz="2000" dirty="0"/>
              <a:t> </a:t>
            </a:r>
            <a:r>
              <a:rPr lang="en-US" sz="2000" dirty="0" err="1"/>
              <a:t>phát</a:t>
            </a:r>
            <a:r>
              <a:rPr lang="en-US" sz="2000" dirty="0"/>
              <a:t> </a:t>
            </a:r>
            <a:r>
              <a:rPr lang="en-US" sz="2000" dirty="0" err="1"/>
              <a:t>động</a:t>
            </a:r>
            <a:r>
              <a:rPr lang="en-US" sz="2000" dirty="0"/>
              <a:t> </a:t>
            </a:r>
            <a:r>
              <a:rPr lang="en-US" sz="2000" dirty="0" err="1"/>
              <a:t>bầu</a:t>
            </a:r>
            <a:r>
              <a:rPr lang="en-US" sz="2000" dirty="0"/>
              <a:t> </a:t>
            </a:r>
            <a:r>
              <a:rPr lang="en-US" sz="2000" dirty="0" err="1"/>
              <a:t>cử</a:t>
            </a:r>
            <a:r>
              <a:rPr lang="en-US" sz="2000" dirty="0"/>
              <a:t>, </a:t>
            </a:r>
            <a:r>
              <a:rPr lang="en-US" sz="2000" dirty="0" err="1"/>
              <a:t>tất</a:t>
            </a:r>
            <a:r>
              <a:rPr lang="en-US" sz="2000" dirty="0"/>
              <a:t> </a:t>
            </a:r>
            <a:r>
              <a:rPr lang="en-US" sz="2000" dirty="0" err="1"/>
              <a:t>cả</a:t>
            </a:r>
            <a:r>
              <a:rPr lang="en-US" sz="2000" dirty="0"/>
              <a:t> </a:t>
            </a:r>
            <a:r>
              <a:rPr lang="en-US" sz="2000" dirty="0" err="1"/>
              <a:t>các</a:t>
            </a:r>
            <a:r>
              <a:rPr lang="en-US" sz="2000" dirty="0"/>
              <a:t> </a:t>
            </a:r>
            <a:r>
              <a:rPr lang="en-US" sz="2000" dirty="0" err="1"/>
              <a:t>nút</a:t>
            </a:r>
            <a:r>
              <a:rPr lang="en-US" sz="2000" dirty="0"/>
              <a:t> </a:t>
            </a:r>
            <a:r>
              <a:rPr lang="en-US" sz="2000" dirty="0" err="1"/>
              <a:t>đều</a:t>
            </a:r>
            <a:r>
              <a:rPr lang="en-US" sz="2000" dirty="0"/>
              <a:t> </a:t>
            </a:r>
            <a:r>
              <a:rPr lang="en-US" sz="2000" dirty="0" err="1"/>
              <a:t>đã</a:t>
            </a:r>
            <a:r>
              <a:rPr lang="en-US" sz="2000" dirty="0"/>
              <a:t> </a:t>
            </a:r>
            <a:r>
              <a:rPr lang="en-US" sz="2000" dirty="0" err="1"/>
              <a:t>tham</a:t>
            </a:r>
            <a:r>
              <a:rPr lang="en-US" sz="2000" dirty="0"/>
              <a:t> </a:t>
            </a:r>
            <a:r>
              <a:rPr lang="en-US" sz="2000" dirty="0" err="1"/>
              <a:t>gia</a:t>
            </a:r>
            <a:r>
              <a:rPr lang="en-US" sz="2000" dirty="0"/>
              <a:t> </a:t>
            </a:r>
            <a:r>
              <a:rPr lang="en-US" sz="2000" dirty="0" err="1"/>
              <a:t>bầu</a:t>
            </a:r>
            <a:r>
              <a:rPr lang="en-US" sz="2000" dirty="0"/>
              <a:t> </a:t>
            </a:r>
            <a:r>
              <a:rPr lang="en-US" sz="2000" dirty="0" err="1"/>
              <a:t>cử</a:t>
            </a:r>
            <a:r>
              <a:rPr lang="en-US" sz="2000" dirty="0"/>
              <a:t>.</a:t>
            </a:r>
            <a:endParaRPr lang="en-US" sz="2000" dirty="0"/>
          </a:p>
          <a:p>
            <a:pPr>
              <a:buFont typeface="Wingdings" panose="05000000000000000000" pitchFamily="2" charset="2"/>
              <a:buChar char="Ø"/>
            </a:pPr>
            <a:r>
              <a:rPr lang="en-US" sz="2000" dirty="0" err="1"/>
              <a:t>Nút</a:t>
            </a:r>
            <a:r>
              <a:rPr lang="en-US" sz="2000" dirty="0"/>
              <a:t> </a:t>
            </a:r>
            <a:r>
              <a:rPr lang="en-US" sz="2000" dirty="0" err="1"/>
              <a:t>phát</a:t>
            </a:r>
            <a:r>
              <a:rPr lang="en-US" sz="2000" dirty="0"/>
              <a:t> </a:t>
            </a:r>
            <a:r>
              <a:rPr lang="en-US" sz="2000" dirty="0" err="1"/>
              <a:t>động</a:t>
            </a:r>
            <a:r>
              <a:rPr lang="en-US" sz="2000" dirty="0"/>
              <a:t> </a:t>
            </a:r>
            <a:r>
              <a:rPr lang="en-US" sz="2000" dirty="0" err="1"/>
              <a:t>gửi</a:t>
            </a:r>
            <a:r>
              <a:rPr lang="en-US" sz="2000" dirty="0"/>
              <a:t> </a:t>
            </a:r>
            <a:r>
              <a:rPr lang="en-US" sz="2000" dirty="0" err="1"/>
              <a:t>thông</a:t>
            </a:r>
            <a:r>
              <a:rPr lang="en-US" sz="2000" dirty="0"/>
              <a:t> </a:t>
            </a:r>
            <a:r>
              <a:rPr lang="en-US" sz="2000" dirty="0" err="1"/>
              <a:t>điệp</a:t>
            </a:r>
            <a:r>
              <a:rPr lang="en-US" sz="2000" dirty="0"/>
              <a:t> Coordinator </a:t>
            </a:r>
            <a:r>
              <a:rPr lang="en-US" sz="2000" dirty="0" err="1"/>
              <a:t>chứa</a:t>
            </a:r>
            <a:r>
              <a:rPr lang="en-US" sz="2000" dirty="0"/>
              <a:t> </a:t>
            </a:r>
            <a:r>
              <a:rPr lang="en-US" sz="2000" dirty="0" err="1"/>
              <a:t>danh</a:t>
            </a:r>
            <a:r>
              <a:rPr lang="en-US" sz="2000" dirty="0"/>
              <a:t> </a:t>
            </a:r>
            <a:r>
              <a:rPr lang="en-US" sz="2000" dirty="0" err="1"/>
              <a:t>sách</a:t>
            </a:r>
            <a:r>
              <a:rPr lang="en-US" sz="2000" dirty="0"/>
              <a:t> </a:t>
            </a:r>
            <a:r>
              <a:rPr lang="en-US" sz="2000" dirty="0" err="1"/>
              <a:t>các</a:t>
            </a:r>
            <a:r>
              <a:rPr lang="en-US" sz="2000" dirty="0"/>
              <a:t> </a:t>
            </a:r>
            <a:r>
              <a:rPr lang="en-US" sz="2000" dirty="0" err="1"/>
              <a:t>tiến</a:t>
            </a:r>
            <a:r>
              <a:rPr lang="en-US" sz="2000" dirty="0"/>
              <a:t> </a:t>
            </a:r>
            <a:r>
              <a:rPr lang="en-US" sz="2000" dirty="0" err="1"/>
              <a:t>trình</a:t>
            </a:r>
            <a:r>
              <a:rPr lang="en-US" sz="2000" dirty="0"/>
              <a:t> </a:t>
            </a:r>
            <a:r>
              <a:rPr lang="en-US" sz="2000" dirty="0" err="1"/>
              <a:t>đang</a:t>
            </a:r>
            <a:r>
              <a:rPr lang="en-US" sz="2000" dirty="0"/>
              <a:t> </a:t>
            </a:r>
            <a:r>
              <a:rPr lang="en-US" sz="2000" dirty="0" err="1"/>
              <a:t>hoạt</a:t>
            </a:r>
            <a:r>
              <a:rPr lang="en-US" sz="2000" dirty="0"/>
              <a:t> </a:t>
            </a:r>
            <a:r>
              <a:rPr lang="en-US" sz="2000" dirty="0" err="1"/>
              <a:t>động</a:t>
            </a:r>
            <a:r>
              <a:rPr lang="en-US" sz="2000" dirty="0"/>
              <a:t> </a:t>
            </a:r>
            <a:r>
              <a:rPr lang="en-US" sz="2000" dirty="0" err="1"/>
              <a:t>quanh</a:t>
            </a:r>
            <a:r>
              <a:rPr lang="en-US" sz="2000" dirty="0"/>
              <a:t> </a:t>
            </a:r>
            <a:r>
              <a:rPr lang="en-US" sz="2000" dirty="0" err="1"/>
              <a:t>vòng</a:t>
            </a:r>
            <a:r>
              <a:rPr lang="en-US" sz="2000" dirty="0"/>
              <a:t>. </a:t>
            </a:r>
            <a:r>
              <a:rPr lang="en-US" sz="2000" dirty="0" err="1"/>
              <a:t>Tiến</a:t>
            </a:r>
            <a:r>
              <a:rPr lang="en-US" sz="2000" dirty="0"/>
              <a:t> </a:t>
            </a:r>
            <a:r>
              <a:rPr lang="en-US" sz="2000" dirty="0" err="1"/>
              <a:t>trình</a:t>
            </a:r>
            <a:r>
              <a:rPr lang="en-US" sz="2000" dirty="0"/>
              <a:t> </a:t>
            </a:r>
            <a:r>
              <a:rPr lang="en-US" sz="2000" dirty="0" err="1"/>
              <a:t>có</a:t>
            </a:r>
            <a:r>
              <a:rPr lang="en-US" sz="2000" dirty="0"/>
              <a:t> ID </a:t>
            </a:r>
            <a:r>
              <a:rPr lang="en-US" sz="2000" dirty="0" err="1"/>
              <a:t>cao</a:t>
            </a:r>
            <a:r>
              <a:rPr lang="en-US" sz="2000" dirty="0"/>
              <a:t> </a:t>
            </a:r>
            <a:r>
              <a:rPr lang="en-US" sz="2000" dirty="0" err="1"/>
              <a:t>nhất</a:t>
            </a:r>
            <a:r>
              <a:rPr lang="en-US" sz="2000" dirty="0"/>
              <a:t> </a:t>
            </a:r>
            <a:r>
              <a:rPr lang="en-US" sz="2000" dirty="0" err="1"/>
              <a:t>trong</a:t>
            </a:r>
            <a:r>
              <a:rPr lang="en-US" sz="2000" dirty="0"/>
              <a:t> </a:t>
            </a:r>
            <a:r>
              <a:rPr lang="en-US" sz="2000" dirty="0" err="1"/>
              <a:t>đó</a:t>
            </a:r>
            <a:r>
              <a:rPr lang="en-US" sz="2000" dirty="0"/>
              <a:t> </a:t>
            </a:r>
            <a:r>
              <a:rPr lang="en-US" sz="2000" dirty="0" err="1"/>
              <a:t>được</a:t>
            </a:r>
            <a:r>
              <a:rPr lang="en-US" sz="2000" dirty="0"/>
              <a:t> </a:t>
            </a:r>
            <a:r>
              <a:rPr lang="en-US" sz="2000" dirty="0" err="1"/>
              <a:t>chọn</a:t>
            </a:r>
            <a:r>
              <a:rPr lang="en-US" sz="2000" dirty="0"/>
              <a:t> </a:t>
            </a:r>
            <a:r>
              <a:rPr lang="en-US" sz="2000" dirty="0" err="1"/>
              <a:t>làm</a:t>
            </a:r>
            <a:r>
              <a:rPr lang="en-US" sz="2000" dirty="0"/>
              <a:t> </a:t>
            </a:r>
            <a:r>
              <a:rPr lang="en-US" sz="2000" dirty="0" err="1"/>
              <a:t>điều</a:t>
            </a:r>
            <a:r>
              <a:rPr lang="en-US" sz="2000" dirty="0"/>
              <a:t> </a:t>
            </a:r>
            <a:r>
              <a:rPr lang="en-US" sz="2000" dirty="0" err="1"/>
              <a:t>phối</a:t>
            </a:r>
            <a:r>
              <a:rPr lang="en-US" sz="2000" dirty="0"/>
              <a:t> </a:t>
            </a:r>
            <a:r>
              <a:rPr lang="en-US" sz="2000" dirty="0" err="1"/>
              <a:t>viên</a:t>
            </a:r>
            <a:endParaRPr lang="en-US" sz="2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4594</Words>
  <Application>WPS Presentation</Application>
  <PresentationFormat>On-screen Show (4:3)</PresentationFormat>
  <Paragraphs>120</Paragraphs>
  <Slides>12</Slides>
  <Notes>10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20" baseType="lpstr">
      <vt:lpstr>Arial</vt:lpstr>
      <vt:lpstr>SimSun</vt:lpstr>
      <vt:lpstr>Wingdings</vt:lpstr>
      <vt:lpstr>Times New Roman</vt:lpstr>
      <vt:lpstr>Calibri</vt:lpstr>
      <vt:lpstr>Microsoft YaHei</vt:lpstr>
      <vt:lpstr>Arial Unicode MS</vt:lpstr>
      <vt:lpstr>Office Theme</vt:lpstr>
      <vt:lpstr>PowerPoint 演示文稿</vt:lpstr>
      <vt:lpstr>Loại trừ tương hỗ</vt:lpstr>
      <vt:lpstr>PP 1: Giải thuật tập trung</vt:lpstr>
      <vt:lpstr>Giải thuật không tập trung</vt:lpstr>
      <vt:lpstr>PP 2: Token ring – Giải thuật thẻ bài</vt:lpstr>
      <vt:lpstr>PP 3: Giải thuật phân tán</vt:lpstr>
      <vt:lpstr>PP 3: Giải thuật phân tán</vt:lpstr>
      <vt:lpstr>PowerPoint 演示文稿</vt:lpstr>
      <vt:lpstr>Các giải thuật bầu chọn</vt:lpstr>
      <vt:lpstr>Thuật toán Lớn trị bé – Bully algorithm</vt:lpstr>
      <vt:lpstr>Thuật toán Lớn trị bé </vt:lpstr>
      <vt:lpstr>Thuật toán vòng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Tương tranh</dc:title>
  <dc:creator>Ngọc Bảo Lê</dc:creator>
  <cp:lastModifiedBy>Vinh iMango</cp:lastModifiedBy>
  <cp:revision>28</cp:revision>
  <dcterms:created xsi:type="dcterms:W3CDTF">2006-08-16T00:00:00Z</dcterms:created>
  <dcterms:modified xsi:type="dcterms:W3CDTF">2024-09-22T17:02:13Z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3C84D8B17C714B6CBF8EB623E7BAFFB6_13</vt:lpwstr>
  </property>
  <property fmtid="{D5CDD505-2E9C-101B-9397-08002B2CF9AE}" pid="3" name="KSOProductBuildVer">
    <vt:lpwstr>1033-12.2.0.18283</vt:lpwstr>
  </property>
</Properties>
</file>