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86" r:id="rId3"/>
    <p:sldId id="257" r:id="rId4"/>
    <p:sldId id="258" r:id="rId5"/>
    <p:sldId id="287" r:id="rId6"/>
    <p:sldId id="288" r:id="rId7"/>
    <p:sldId id="289" r:id="rId8"/>
    <p:sldId id="290" r:id="rId9"/>
    <p:sldId id="291" r:id="rId10"/>
    <p:sldId id="292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B61BF-FE06-4F7B-A7F5-A7C9BB43A136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756D8C-D69B-46BD-9B90-193D84825F53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0" y="76200"/>
            <a:ext cx="9144000" cy="6629400"/>
            <a:chOff x="960" y="360"/>
            <a:chExt cx="14900" cy="11180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960" y="360"/>
              <a:ext cx="14900" cy="11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8" name="Rectangle 4"/>
            <p:cNvSpPr>
              <a:spLocks noChangeArrowheads="1"/>
            </p:cNvSpPr>
            <p:nvPr/>
          </p:nvSpPr>
          <p:spPr bwMode="auto">
            <a:xfrm>
              <a:off x="960" y="10094"/>
              <a:ext cx="14900" cy="144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endParaRPr lang="en-US" dirty="0"/>
            </a:p>
          </p:txBody>
        </p:sp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>
              <a:off x="960" y="10228"/>
              <a:ext cx="3651" cy="1163"/>
            </a:xfrm>
            <a:prstGeom prst="rect">
              <a:avLst/>
            </a:prstGeom>
            <a:solidFill>
              <a:srgbClr val="DD8047"/>
            </a:solidFill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endParaRPr lang="en-US" dirty="0"/>
            </a:p>
          </p:txBody>
        </p:sp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>
              <a:off x="4809" y="6943"/>
              <a:ext cx="10555" cy="2982"/>
            </a:xfrm>
            <a:prstGeom prst="rect">
              <a:avLst/>
            </a:prstGeom>
            <a:solidFill>
              <a:srgbClr val="00B050"/>
            </a:solidFill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endParaRPr lang="en-US" dirty="0"/>
            </a:p>
          </p:txBody>
        </p:sp>
      </p:grp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3253350" tIns="119025" rIns="1120422" bIns="0" numCol="1" anchor="ctr" anchorCtr="0" compatLnSpc="1">
            <a:spAutoFit/>
          </a:bodyPr>
          <a:lstStyle/>
          <a:p>
            <a:endParaRPr lang="en-US" dirty="0"/>
          </a:p>
        </p:txBody>
      </p:sp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2124075" y="5791200"/>
            <a:ext cx="7019925" cy="738187"/>
          </a:xfrm>
          <a:prstGeom prst="rect">
            <a:avLst/>
          </a:prstGeom>
          <a:solidFill>
            <a:srgbClr val="94B6D2"/>
          </a:solidFill>
          <a:ln w="9525">
            <a:noFill/>
            <a:miter lim="800000"/>
          </a:ln>
        </p:spPr>
        <p:txBody>
          <a:bodyPr vert="horz" wrap="square" lIns="0" tIns="0" rIns="0" bIns="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vi-VN" sz="27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27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kumimoji="0" lang="vi-VN" sz="27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S. </a:t>
            </a:r>
            <a:r>
              <a:rPr kumimoji="0" lang="en-US" sz="27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LÊ</a:t>
            </a:r>
            <a:r>
              <a:rPr kumimoji="0" lang="en-US" sz="27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NGỌC BẢO</a:t>
            </a:r>
            <a:endParaRPr kumimoji="0" lang="en-US" sz="2700" b="0" i="0" u="none" strike="noStrike" cap="none" normalizeH="0" dirty="0" smtClean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cap="none" normalizeH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ViỆN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CÔNG NGHỆ BƯU CHÍNH </a:t>
            </a:r>
            <a:r>
              <a:rPr kumimoji="0" lang="en-US" sz="1400" b="0" i="0" u="none" strike="noStrike" cap="none" normalizeH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ViỄN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THÔNG CƠ SỎ TPHCM</a:t>
            </a:r>
            <a:endParaRPr kumimoji="0" lang="vi-VN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2362200" y="3732074"/>
            <a:ext cx="6781800" cy="175432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vi-VN" sz="3600" b="0" i="0" u="none" strike="noStrike" cap="none" normalizeH="0" baseline="0" dirty="0" smtClean="0">
              <a:ln>
                <a:noFill/>
              </a:ln>
              <a:solidFill>
                <a:srgbClr val="EBDDC3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QUẢN TRỊ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GIAO TÁC VÀ ĐIỀU KHIỂN TƯƠNG TRANH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QUẢN TRỊ GIAO TÁC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phân</a:t>
            </a:r>
            <a:r>
              <a:rPr lang="en-US" sz="2200" dirty="0" smtClean="0"/>
              <a:t> </a:t>
            </a:r>
            <a:r>
              <a:rPr lang="en-US" sz="2200" dirty="0" err="1" smtClean="0"/>
              <a:t>tán</a:t>
            </a:r>
            <a:r>
              <a:rPr lang="en-US" sz="2200" dirty="0" smtClean="0"/>
              <a:t> </a:t>
            </a:r>
            <a:r>
              <a:rPr lang="en-US" sz="2200" dirty="0" err="1" smtClean="0"/>
              <a:t>là</a:t>
            </a:r>
            <a:r>
              <a:rPr lang="en-US" sz="2200" dirty="0" smtClean="0"/>
              <a:t> </a:t>
            </a:r>
            <a:r>
              <a:rPr lang="en-US" sz="2200" dirty="0" err="1" smtClean="0"/>
              <a:t>một</a:t>
            </a:r>
            <a:r>
              <a:rPr lang="en-US" sz="2200" dirty="0" smtClean="0"/>
              <a:t> </a:t>
            </a:r>
            <a:r>
              <a:rPr lang="en-US" sz="2200" dirty="0" err="1" smtClean="0"/>
              <a:t>đơn</a:t>
            </a:r>
            <a:r>
              <a:rPr lang="en-US" sz="2200" dirty="0" smtClean="0"/>
              <a:t> </a:t>
            </a:r>
            <a:r>
              <a:rPr lang="en-US" sz="2200" dirty="0" err="1" smtClean="0"/>
              <a:t>vị</a:t>
            </a:r>
            <a:r>
              <a:rPr lang="en-US" sz="2200" dirty="0" smtClean="0"/>
              <a:t> </a:t>
            </a:r>
            <a:r>
              <a:rPr lang="en-US" sz="2200" dirty="0" err="1" smtClean="0"/>
              <a:t>chương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</a:t>
            </a:r>
            <a:r>
              <a:rPr lang="en-US" sz="2200" dirty="0" err="1" smtClean="0"/>
              <a:t>thực</a:t>
            </a:r>
            <a:r>
              <a:rPr lang="en-US" sz="2200" dirty="0" smtClean="0"/>
              <a:t> </a:t>
            </a:r>
            <a:r>
              <a:rPr lang="en-US" sz="2200" dirty="0" err="1" smtClean="0"/>
              <a:t>hiện</a:t>
            </a:r>
            <a:r>
              <a:rPr lang="en-US" sz="2200" dirty="0" smtClean="0"/>
              <a:t> </a:t>
            </a:r>
            <a:r>
              <a:rPr lang="en-US" sz="2200" dirty="0" err="1" smtClean="0"/>
              <a:t>nhằm</a:t>
            </a:r>
            <a:r>
              <a:rPr lang="en-US" sz="2200" dirty="0" smtClean="0"/>
              <a:t> </a:t>
            </a:r>
            <a:r>
              <a:rPr lang="en-US" sz="2200" dirty="0" err="1" smtClean="0"/>
              <a:t>mục</a:t>
            </a:r>
            <a:r>
              <a:rPr lang="en-US" sz="2200" dirty="0" smtClean="0"/>
              <a:t> </a:t>
            </a:r>
            <a:r>
              <a:rPr lang="en-US" sz="2200" dirty="0" err="1" smtClean="0"/>
              <a:t>đích</a:t>
            </a:r>
            <a:r>
              <a:rPr lang="en-US" sz="2200" dirty="0" smtClean="0"/>
              <a:t> </a:t>
            </a:r>
            <a:r>
              <a:rPr lang="en-US" sz="2200" dirty="0" err="1" smtClean="0"/>
              <a:t>truy</a:t>
            </a:r>
            <a:r>
              <a:rPr lang="en-US" sz="2200" dirty="0" smtClean="0"/>
              <a:t> </a:t>
            </a:r>
            <a:r>
              <a:rPr lang="en-US" sz="2200" dirty="0" err="1" smtClean="0"/>
              <a:t>xuất</a:t>
            </a:r>
            <a:r>
              <a:rPr lang="en-US" sz="2200" dirty="0" smtClean="0"/>
              <a:t> </a:t>
            </a:r>
            <a:r>
              <a:rPr lang="en-US" sz="2200" dirty="0" err="1" smtClean="0"/>
              <a:t>dữ</a:t>
            </a:r>
            <a:r>
              <a:rPr lang="en-US" sz="2200" dirty="0" smtClean="0"/>
              <a:t> </a:t>
            </a:r>
            <a:r>
              <a:rPr lang="en-US" sz="2200" dirty="0" err="1" smtClean="0"/>
              <a:t>liệu</a:t>
            </a:r>
            <a:r>
              <a:rPr lang="en-US" sz="2200" dirty="0" smtClean="0"/>
              <a:t> </a:t>
            </a:r>
            <a:r>
              <a:rPr lang="en-US" sz="2200" dirty="0" err="1" smtClean="0"/>
              <a:t>tại</a:t>
            </a:r>
            <a:r>
              <a:rPr lang="en-US" sz="2200" dirty="0" smtClean="0"/>
              <a:t> </a:t>
            </a:r>
            <a:r>
              <a:rPr lang="en-US" sz="2200" dirty="0" err="1" smtClean="0"/>
              <a:t>một</a:t>
            </a:r>
            <a:r>
              <a:rPr lang="en-US" sz="2200" dirty="0" smtClean="0"/>
              <a:t> </a:t>
            </a:r>
            <a:r>
              <a:rPr lang="en-US" sz="2200" dirty="0" err="1" smtClean="0"/>
              <a:t>hoặc</a:t>
            </a:r>
            <a:r>
              <a:rPr lang="en-US" sz="2200" dirty="0" smtClean="0"/>
              <a:t> </a:t>
            </a:r>
            <a:r>
              <a:rPr lang="en-US" sz="2200" dirty="0" err="1" smtClean="0"/>
              <a:t>nhiều</a:t>
            </a:r>
            <a:r>
              <a:rPr lang="en-US" sz="2200" dirty="0" smtClean="0"/>
              <a:t> </a:t>
            </a:r>
            <a:r>
              <a:rPr lang="en-US" sz="2200" dirty="0" err="1" smtClean="0"/>
              <a:t>vị</a:t>
            </a:r>
            <a:r>
              <a:rPr lang="en-US" sz="2200" dirty="0" smtClean="0"/>
              <a:t> </a:t>
            </a:r>
            <a:r>
              <a:rPr lang="en-US" sz="2200" dirty="0" err="1" smtClean="0"/>
              <a:t>trí</a:t>
            </a:r>
            <a:r>
              <a:rPr lang="en-US" sz="2200" dirty="0" smtClean="0"/>
              <a:t> </a:t>
            </a:r>
            <a:r>
              <a:rPr lang="en-US" sz="2200" dirty="0" err="1" smtClean="0"/>
              <a:t>khác</a:t>
            </a:r>
            <a:r>
              <a:rPr lang="en-US" sz="2200" dirty="0" smtClean="0"/>
              <a:t> </a:t>
            </a:r>
            <a:r>
              <a:rPr lang="en-US" sz="2200" dirty="0" err="1" smtClean="0"/>
              <a:t>nhau</a:t>
            </a:r>
            <a:r>
              <a:rPr lang="en-US" sz="2200" dirty="0" smtClean="0"/>
              <a:t>. </a:t>
            </a:r>
            <a:endParaRPr lang="en-US" sz="2200" dirty="0" smtClean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200" dirty="0" err="1" smtClean="0"/>
              <a:t>Điều</a:t>
            </a:r>
            <a:r>
              <a:rPr lang="en-US" sz="2200" dirty="0" smtClean="0"/>
              <a:t> </a:t>
            </a:r>
            <a:r>
              <a:rPr lang="en-US" sz="2200" dirty="0" err="1" smtClean="0"/>
              <a:t>khiển</a:t>
            </a:r>
            <a:r>
              <a:rPr lang="en-US" sz="2200" dirty="0" smtClean="0"/>
              <a:t> </a:t>
            </a:r>
            <a:r>
              <a:rPr lang="en-US" sz="2200" dirty="0" err="1" smtClean="0"/>
              <a:t>tương</a:t>
            </a:r>
            <a:r>
              <a:rPr lang="en-US" sz="2200" dirty="0" smtClean="0"/>
              <a:t> </a:t>
            </a:r>
            <a:r>
              <a:rPr lang="en-US" sz="2200" dirty="0" err="1" smtClean="0"/>
              <a:t>tranh</a:t>
            </a:r>
            <a:r>
              <a:rPr lang="en-US" sz="2200" dirty="0" smtClean="0"/>
              <a:t> </a:t>
            </a:r>
            <a:r>
              <a:rPr lang="en-US" sz="2200" dirty="0" err="1" smtClean="0"/>
              <a:t>là</a:t>
            </a:r>
            <a:r>
              <a:rPr lang="en-US" sz="2200" dirty="0" smtClean="0"/>
              <a:t> </a:t>
            </a:r>
            <a:r>
              <a:rPr lang="en-US" sz="2200" dirty="0" err="1" smtClean="0"/>
              <a:t>quá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  </a:t>
            </a:r>
            <a:r>
              <a:rPr lang="en-US" sz="2200" dirty="0" err="1" smtClean="0"/>
              <a:t>cho</a:t>
            </a:r>
            <a:r>
              <a:rPr lang="en-US" sz="2200" dirty="0" smtClean="0"/>
              <a:t> </a:t>
            </a:r>
            <a:r>
              <a:rPr lang="en-US" sz="2200" dirty="0" err="1" smtClean="0"/>
              <a:t>phép</a:t>
            </a:r>
            <a:r>
              <a:rPr lang="en-US" sz="2200" dirty="0" smtClean="0"/>
              <a:t> </a:t>
            </a:r>
            <a:r>
              <a:rPr lang="en-US" sz="2200" dirty="0" err="1" smtClean="0"/>
              <a:t>nhiều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thực</a:t>
            </a:r>
            <a:r>
              <a:rPr lang="en-US" sz="2200" dirty="0" smtClean="0"/>
              <a:t> </a:t>
            </a:r>
            <a:r>
              <a:rPr lang="en-US" sz="2200" dirty="0" err="1" smtClean="0"/>
              <a:t>hiện</a:t>
            </a:r>
            <a:r>
              <a:rPr lang="en-US" sz="2200" dirty="0" smtClean="0"/>
              <a:t> </a:t>
            </a:r>
            <a:r>
              <a:rPr lang="en-US" sz="2200" dirty="0" err="1" smtClean="0"/>
              <a:t>đồng</a:t>
            </a:r>
            <a:r>
              <a:rPr lang="en-US" sz="2200" dirty="0" smtClean="0"/>
              <a:t> </a:t>
            </a:r>
            <a:r>
              <a:rPr lang="en-US" sz="2200" dirty="0" err="1" smtClean="0"/>
              <a:t>thời</a:t>
            </a:r>
            <a:r>
              <a:rPr lang="en-US" sz="2200" dirty="0" smtClean="0"/>
              <a:t> </a:t>
            </a:r>
            <a:r>
              <a:rPr lang="en-US" sz="2200" dirty="0" err="1" smtClean="0"/>
              <a:t>mà</a:t>
            </a:r>
            <a:r>
              <a:rPr lang="en-US" sz="2200" dirty="0" smtClean="0"/>
              <a:t> </a:t>
            </a:r>
            <a:r>
              <a:rPr lang="en-US" sz="2200" dirty="0" err="1" smtClean="0"/>
              <a:t>không</a:t>
            </a:r>
            <a:r>
              <a:rPr lang="en-US" sz="2200" dirty="0" smtClean="0"/>
              <a:t> </a:t>
            </a:r>
            <a:r>
              <a:rPr lang="en-US" sz="2200" dirty="0" err="1" smtClean="0"/>
              <a:t>sảy</a:t>
            </a:r>
            <a:r>
              <a:rPr lang="en-US" sz="2200" dirty="0" smtClean="0"/>
              <a:t> </a:t>
            </a:r>
            <a:r>
              <a:rPr lang="en-US" sz="2200" dirty="0" err="1" smtClean="0"/>
              <a:t>ra</a:t>
            </a:r>
            <a:r>
              <a:rPr lang="en-US" sz="2200" dirty="0" smtClean="0"/>
              <a:t> </a:t>
            </a:r>
            <a:r>
              <a:rPr lang="en-US" sz="2200" dirty="0" err="1" smtClean="0"/>
              <a:t>sự</a:t>
            </a:r>
            <a:r>
              <a:rPr lang="en-US" sz="2200" dirty="0" smtClean="0"/>
              <a:t> </a:t>
            </a:r>
            <a:r>
              <a:rPr lang="en-US" sz="2200" dirty="0" err="1" smtClean="0"/>
              <a:t>tranh</a:t>
            </a:r>
            <a:r>
              <a:rPr lang="en-US" sz="2200" dirty="0" smtClean="0"/>
              <a:t> </a:t>
            </a:r>
            <a:r>
              <a:rPr lang="en-US" sz="2200" dirty="0" err="1" smtClean="0"/>
              <a:t>chấp</a:t>
            </a:r>
            <a:r>
              <a:rPr lang="en-US" sz="2200" dirty="0" smtClean="0"/>
              <a:t> </a:t>
            </a:r>
            <a:r>
              <a:rPr lang="en-US" sz="2200" dirty="0" err="1" smtClean="0"/>
              <a:t>giữa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. </a:t>
            </a:r>
            <a:r>
              <a:rPr lang="en-US" sz="2200" dirty="0" err="1" smtClean="0"/>
              <a:t>Tương</a:t>
            </a:r>
            <a:r>
              <a:rPr lang="en-US" sz="2200" dirty="0" smtClean="0"/>
              <a:t> </a:t>
            </a:r>
            <a:r>
              <a:rPr lang="en-US" sz="2200" dirty="0" err="1" smtClean="0"/>
              <a:t>tranh</a:t>
            </a:r>
            <a:r>
              <a:rPr lang="en-US" sz="2200" dirty="0" smtClean="0"/>
              <a:t> </a:t>
            </a:r>
            <a:r>
              <a:rPr lang="en-US" sz="2200" dirty="0" err="1" smtClean="0"/>
              <a:t>thường</a:t>
            </a:r>
            <a:r>
              <a:rPr lang="en-US" sz="2200" dirty="0" smtClean="0"/>
              <a:t> </a:t>
            </a:r>
            <a:r>
              <a:rPr lang="en-US" sz="2200" dirty="0" err="1" smtClean="0"/>
              <a:t>dẫn</a:t>
            </a:r>
            <a:r>
              <a:rPr lang="en-US" sz="2200" dirty="0" smtClean="0"/>
              <a:t> </a:t>
            </a:r>
            <a:r>
              <a:rPr lang="en-US" sz="2200" dirty="0" err="1" smtClean="0"/>
              <a:t>đến</a:t>
            </a:r>
            <a:r>
              <a:rPr lang="en-US" sz="2200" dirty="0" smtClean="0"/>
              <a:t> </a:t>
            </a:r>
            <a:r>
              <a:rPr lang="en-US" sz="2200" dirty="0" err="1" smtClean="0"/>
              <a:t>mất</a:t>
            </a:r>
            <a:r>
              <a:rPr lang="en-US" sz="2200" dirty="0" smtClean="0"/>
              <a:t> </a:t>
            </a:r>
            <a:r>
              <a:rPr lang="en-US" sz="2200" dirty="0" err="1" smtClean="0"/>
              <a:t>mát</a:t>
            </a:r>
            <a:r>
              <a:rPr lang="en-US" sz="2200" dirty="0" smtClean="0"/>
              <a:t> </a:t>
            </a:r>
            <a:r>
              <a:rPr lang="en-US" sz="2200" dirty="0" err="1" smtClean="0"/>
              <a:t>khi</a:t>
            </a:r>
            <a:r>
              <a:rPr lang="en-US" sz="2200" dirty="0" smtClean="0"/>
              <a:t> </a:t>
            </a:r>
            <a:r>
              <a:rPr lang="en-US" sz="2200" dirty="0" err="1" smtClean="0"/>
              <a:t>cập</a:t>
            </a:r>
            <a:r>
              <a:rPr lang="en-US" sz="2200" dirty="0" smtClean="0"/>
              <a:t> </a:t>
            </a:r>
            <a:r>
              <a:rPr lang="en-US" sz="2200" dirty="0" err="1" smtClean="0"/>
              <a:t>nhật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kết</a:t>
            </a:r>
            <a:r>
              <a:rPr lang="en-US" sz="2200" dirty="0" smtClean="0"/>
              <a:t> </a:t>
            </a:r>
            <a:r>
              <a:rPr lang="en-US" sz="2200" dirty="0" err="1" smtClean="0"/>
              <a:t>quả</a:t>
            </a:r>
            <a:r>
              <a:rPr lang="en-US" sz="2200" dirty="0" smtClean="0"/>
              <a:t> </a:t>
            </a:r>
            <a:r>
              <a:rPr lang="en-US" sz="2200" dirty="0" err="1" smtClean="0"/>
              <a:t>không</a:t>
            </a:r>
            <a:r>
              <a:rPr lang="en-US" sz="2200" dirty="0" smtClean="0"/>
              <a:t> </a:t>
            </a:r>
            <a:r>
              <a:rPr lang="en-US" sz="2200" dirty="0" err="1" smtClean="0"/>
              <a:t>đồng</a:t>
            </a:r>
            <a:r>
              <a:rPr lang="en-US" sz="2200" dirty="0" smtClean="0"/>
              <a:t>   </a:t>
            </a:r>
            <a:r>
              <a:rPr lang="en-US" sz="2200" dirty="0" err="1" smtClean="0"/>
              <a:t>nhất</a:t>
            </a:r>
            <a:r>
              <a:rPr lang="en-US" sz="2200" dirty="0" smtClean="0"/>
              <a:t>. </a:t>
            </a:r>
            <a:endParaRPr lang="en-US" sz="2200" dirty="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2200" dirty="0" err="1" smtClean="0"/>
              <a:t>Ví</a:t>
            </a:r>
            <a:r>
              <a:rPr lang="en-US" sz="2200" dirty="0" smtClean="0"/>
              <a:t> </a:t>
            </a:r>
            <a:r>
              <a:rPr lang="en-US" sz="2200" dirty="0" err="1" smtClean="0"/>
              <a:t>dụ</a:t>
            </a:r>
            <a:r>
              <a:rPr lang="en-US" sz="2200" dirty="0" smtClean="0"/>
              <a:t> </a:t>
            </a:r>
            <a:r>
              <a:rPr lang="en-US" sz="2200" dirty="0" err="1" smtClean="0"/>
              <a:t>Tài</a:t>
            </a:r>
            <a:r>
              <a:rPr lang="en-US" sz="2200" dirty="0" smtClean="0"/>
              <a:t> </a:t>
            </a:r>
            <a:r>
              <a:rPr lang="en-US" sz="2200" dirty="0" err="1" smtClean="0"/>
              <a:t>khoản</a:t>
            </a:r>
            <a:r>
              <a:rPr lang="en-US" sz="2200" dirty="0" smtClean="0"/>
              <a:t> </a:t>
            </a:r>
            <a:r>
              <a:rPr lang="en-US" sz="2200" dirty="0" err="1" smtClean="0"/>
              <a:t>của</a:t>
            </a:r>
            <a:r>
              <a:rPr lang="en-US" sz="2200" dirty="0" smtClean="0"/>
              <a:t> A, B </a:t>
            </a:r>
            <a:r>
              <a:rPr lang="en-US" sz="2200" dirty="0" err="1" smtClean="0"/>
              <a:t>và</a:t>
            </a:r>
            <a:r>
              <a:rPr lang="en-US" sz="2200" dirty="0" smtClean="0"/>
              <a:t> C </a:t>
            </a:r>
            <a:r>
              <a:rPr lang="en-US" sz="2200" dirty="0" err="1" smtClean="0"/>
              <a:t>có</a:t>
            </a:r>
            <a:r>
              <a:rPr lang="en-US" sz="2200" dirty="0" smtClean="0"/>
              <a:t> </a:t>
            </a:r>
            <a:r>
              <a:rPr lang="en-US" sz="2200" dirty="0" err="1" smtClean="0"/>
              <a:t>giá</a:t>
            </a:r>
            <a:r>
              <a:rPr lang="en-US" sz="2200" dirty="0" smtClean="0"/>
              <a:t> </a:t>
            </a:r>
            <a:r>
              <a:rPr lang="en-US" sz="2200" dirty="0" err="1" smtClean="0"/>
              <a:t>trị</a:t>
            </a:r>
            <a:r>
              <a:rPr lang="en-US" sz="2200" dirty="0" smtClean="0"/>
              <a:t> </a:t>
            </a:r>
            <a:r>
              <a:rPr lang="en-US" sz="2200" dirty="0" err="1" smtClean="0"/>
              <a:t>lần</a:t>
            </a:r>
            <a:r>
              <a:rPr lang="en-US" sz="2200" dirty="0" smtClean="0"/>
              <a:t> </a:t>
            </a:r>
            <a:r>
              <a:rPr lang="en-US" sz="2200" dirty="0" err="1" smtClean="0"/>
              <a:t>lượt</a:t>
            </a:r>
            <a:r>
              <a:rPr lang="en-US" sz="2200" dirty="0" smtClean="0"/>
              <a:t> </a:t>
            </a:r>
            <a:r>
              <a:rPr lang="en-US" sz="2200" dirty="0" err="1" smtClean="0"/>
              <a:t>là</a:t>
            </a:r>
            <a:r>
              <a:rPr lang="en-US" sz="2200" dirty="0" smtClean="0"/>
              <a:t> $100, $200 </a:t>
            </a:r>
            <a:r>
              <a:rPr lang="en-US" sz="2200" dirty="0" err="1" smtClean="0"/>
              <a:t>và</a:t>
            </a:r>
            <a:r>
              <a:rPr lang="en-US" sz="2200" dirty="0" smtClean="0"/>
              <a:t> $300. A </a:t>
            </a:r>
            <a:r>
              <a:rPr lang="en-US" sz="2200" dirty="0" err="1" smtClean="0"/>
              <a:t>và</a:t>
            </a:r>
            <a:r>
              <a:rPr lang="en-US" sz="2200" dirty="0" smtClean="0"/>
              <a:t> C </a:t>
            </a:r>
            <a:r>
              <a:rPr lang="en-US" sz="2200" dirty="0" err="1" smtClean="0"/>
              <a:t>cùng</a:t>
            </a:r>
            <a:r>
              <a:rPr lang="en-US" sz="2200" dirty="0" smtClean="0"/>
              <a:t> </a:t>
            </a:r>
            <a:r>
              <a:rPr lang="en-US" sz="2200" dirty="0" err="1" smtClean="0"/>
              <a:t>chuyển</a:t>
            </a:r>
            <a:r>
              <a:rPr lang="en-US" sz="2200" dirty="0" smtClean="0"/>
              <a:t> </a:t>
            </a:r>
            <a:r>
              <a:rPr lang="en-US" sz="2200" dirty="0" err="1" smtClean="0"/>
              <a:t>cho</a:t>
            </a:r>
            <a:r>
              <a:rPr lang="en-US" sz="2200" dirty="0" smtClean="0"/>
              <a:t> B  </a:t>
            </a:r>
            <a:r>
              <a:rPr lang="en-US" sz="2200" dirty="0" err="1" smtClean="0"/>
              <a:t>số</a:t>
            </a:r>
            <a:r>
              <a:rPr lang="en-US" sz="2200" dirty="0" smtClean="0"/>
              <a:t> </a:t>
            </a:r>
            <a:r>
              <a:rPr lang="en-US" sz="2200" dirty="0" err="1" smtClean="0"/>
              <a:t>tiền</a:t>
            </a:r>
            <a:r>
              <a:rPr lang="en-US" sz="2200" dirty="0" smtClean="0"/>
              <a:t> </a:t>
            </a:r>
            <a:r>
              <a:rPr lang="en-US" sz="2200" dirty="0" err="1" smtClean="0"/>
              <a:t>bằng</a:t>
            </a:r>
            <a:r>
              <a:rPr lang="en-US" sz="2200" dirty="0" smtClean="0"/>
              <a:t> 10%  </a:t>
            </a:r>
            <a:r>
              <a:rPr lang="en-US" sz="2200" dirty="0" err="1" smtClean="0"/>
              <a:t>giá</a:t>
            </a:r>
            <a:r>
              <a:rPr lang="en-US" sz="2200" dirty="0" smtClean="0"/>
              <a:t> </a:t>
            </a:r>
            <a:r>
              <a:rPr lang="en-US" sz="2200" dirty="0" err="1" smtClean="0"/>
              <a:t>trị</a:t>
            </a:r>
            <a:r>
              <a:rPr lang="en-US" sz="2200" dirty="0" smtClean="0"/>
              <a:t> </a:t>
            </a:r>
            <a:r>
              <a:rPr lang="en-US" sz="2200" dirty="0" err="1" smtClean="0"/>
              <a:t>tài</a:t>
            </a:r>
            <a:r>
              <a:rPr lang="en-US" sz="2200" dirty="0" smtClean="0"/>
              <a:t> </a:t>
            </a:r>
            <a:r>
              <a:rPr lang="en-US" sz="2200" dirty="0" err="1" smtClean="0"/>
              <a:t>khoản</a:t>
            </a:r>
            <a:r>
              <a:rPr lang="en-US" sz="2200" dirty="0" smtClean="0"/>
              <a:t> </a:t>
            </a:r>
            <a:r>
              <a:rPr lang="en-US" sz="2200" dirty="0" err="1" smtClean="0"/>
              <a:t>của</a:t>
            </a:r>
            <a:r>
              <a:rPr lang="en-US" sz="2200" dirty="0" smtClean="0"/>
              <a:t> B, qui </a:t>
            </a:r>
            <a:r>
              <a:rPr lang="en-US" sz="2200" dirty="0" err="1" smtClean="0"/>
              <a:t>trình</a:t>
            </a:r>
            <a:r>
              <a:rPr lang="en-US" sz="2200" dirty="0" smtClean="0"/>
              <a:t> </a:t>
            </a:r>
            <a:r>
              <a:rPr lang="en-US" sz="2200" dirty="0" err="1" smtClean="0"/>
              <a:t>thực</a:t>
            </a:r>
            <a:r>
              <a:rPr lang="en-US" sz="2200" dirty="0" smtClean="0"/>
              <a:t> </a:t>
            </a:r>
            <a:r>
              <a:rPr lang="en-US" sz="2200" dirty="0" err="1" smtClean="0"/>
              <a:t>hiện</a:t>
            </a:r>
            <a:r>
              <a:rPr lang="en-US" sz="2200" dirty="0" smtClean="0"/>
              <a:t> </a:t>
            </a:r>
            <a:r>
              <a:rPr lang="en-US" sz="2200" dirty="0" err="1" smtClean="0"/>
              <a:t>sau</a:t>
            </a:r>
            <a:r>
              <a:rPr lang="en-US" sz="2200" dirty="0" smtClean="0"/>
              <a:t>  </a:t>
            </a:r>
            <a:r>
              <a:rPr lang="en-US" sz="2200" dirty="0" err="1" smtClean="0"/>
              <a:t>thể</a:t>
            </a:r>
            <a:r>
              <a:rPr lang="en-US" sz="2200" dirty="0" smtClean="0"/>
              <a:t> </a:t>
            </a:r>
            <a:r>
              <a:rPr lang="en-US" sz="2200" dirty="0" err="1" smtClean="0"/>
              <a:t>hiện</a:t>
            </a:r>
            <a:r>
              <a:rPr lang="en-US" sz="2200" dirty="0" smtClean="0"/>
              <a:t> </a:t>
            </a:r>
            <a:r>
              <a:rPr lang="en-US" sz="2200" dirty="0" err="1" smtClean="0"/>
              <a:t>lỗi</a:t>
            </a:r>
            <a:r>
              <a:rPr lang="en-US" sz="2200" dirty="0" smtClean="0"/>
              <a:t> </a:t>
            </a:r>
            <a:r>
              <a:rPr lang="en-US" sz="2200" dirty="0" err="1" smtClean="0"/>
              <a:t>mất</a:t>
            </a:r>
            <a:r>
              <a:rPr lang="en-US" sz="2200" dirty="0" smtClean="0"/>
              <a:t> </a:t>
            </a:r>
            <a:r>
              <a:rPr lang="en-US" sz="2200" dirty="0" err="1" smtClean="0"/>
              <a:t>mát</a:t>
            </a:r>
            <a:r>
              <a:rPr lang="en-US" sz="2200" dirty="0" smtClean="0"/>
              <a:t> </a:t>
            </a:r>
            <a:r>
              <a:rPr lang="en-US" sz="2200" dirty="0" err="1" smtClean="0"/>
              <a:t>cập</a:t>
            </a:r>
            <a:r>
              <a:rPr lang="en-US" sz="2200" dirty="0" smtClean="0"/>
              <a:t> </a:t>
            </a:r>
            <a:r>
              <a:rPr lang="en-US" sz="2200" dirty="0" err="1" smtClean="0"/>
              <a:t>nhật</a:t>
            </a:r>
            <a:r>
              <a:rPr lang="en-US" sz="2200" dirty="0" smtClean="0"/>
              <a:t>.</a:t>
            </a:r>
            <a:endParaRPr lang="en-US" sz="2200" dirty="0" smtClean="0"/>
          </a:p>
          <a:p>
            <a:pPr algn="just">
              <a:buFont typeface="Wingdings" panose="05000000000000000000" pitchFamily="2" charset="2"/>
              <a:buChar char="q"/>
            </a:pPr>
            <a:endParaRPr lang="en-US" sz="2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Table 25"/>
          <p:cNvGraphicFramePr>
            <a:graphicFrameLocks noGrp="1"/>
          </p:cNvGraphicFramePr>
          <p:nvPr/>
        </p:nvGraphicFramePr>
        <p:xfrm>
          <a:off x="762000" y="381000"/>
          <a:ext cx="7620000" cy="1365667"/>
        </p:xfrm>
        <a:graphic>
          <a:graphicData uri="http://schemas.openxmlformats.org/drawingml/2006/table">
            <a:tbl>
              <a:tblPr/>
              <a:tblGrid>
                <a:gridCol w="3814944"/>
                <a:gridCol w="3805056"/>
              </a:tblGrid>
              <a:tr h="359827">
                <a:tc>
                  <a:txBody>
                    <a:bodyPr/>
                    <a:lstStyle/>
                    <a:p>
                      <a:pPr marL="584835" marR="0">
                        <a:lnSpc>
                          <a:spcPct val="100000"/>
                        </a:lnSpc>
                        <a:spcBef>
                          <a:spcPts val="785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A </a:t>
                      </a:r>
                      <a:r>
                        <a:rPr lang="en-US" sz="2200" dirty="0" err="1"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chuyển</a:t>
                      </a:r>
                      <a:r>
                        <a:rPr lang="en-US" sz="2200" dirty="0"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 </a:t>
                      </a:r>
                      <a:r>
                        <a:rPr lang="en-US" sz="2200" dirty="0" err="1"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cho</a:t>
                      </a:r>
                      <a:r>
                        <a:rPr lang="en-US" sz="2200" dirty="0"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 B</a:t>
                      </a:r>
                      <a:endParaRPr lang="en-US" sz="2200" dirty="0">
                        <a:latin typeface="Times New Roman" panose="02020603050405020304"/>
                        <a:ea typeface="Times New Roman" panose="02020603050405020304"/>
                        <a:cs typeface="Times New Roman" panose="02020603050405020304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AA73"/>
                    </a:solidFill>
                  </a:tcPr>
                </a:tc>
                <a:tc>
                  <a:txBody>
                    <a:bodyPr/>
                    <a:lstStyle/>
                    <a:p>
                      <a:pPr marL="523875" marR="0">
                        <a:lnSpc>
                          <a:spcPct val="100000"/>
                        </a:lnSpc>
                        <a:spcBef>
                          <a:spcPts val="67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C </a:t>
                      </a:r>
                      <a:r>
                        <a:rPr lang="en-US" sz="2200" spc="10"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chuyển</a:t>
                      </a:r>
                      <a:r>
                        <a:rPr lang="en-US" sz="2200" spc="-265"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 </a:t>
                      </a:r>
                      <a:r>
                        <a:rPr lang="en-US" sz="2200"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cho B</a:t>
                      </a:r>
                      <a:endParaRPr lang="en-US" sz="2200">
                        <a:latin typeface="Times New Roman" panose="02020603050405020304"/>
                        <a:ea typeface="Times New Roman" panose="02020603050405020304"/>
                        <a:cs typeface="Times New Roman" panose="02020603050405020304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AA73"/>
                    </a:solidFill>
                  </a:tcPr>
                </a:tc>
              </a:tr>
              <a:tr h="859373">
                <a:tc>
                  <a:txBody>
                    <a:bodyPr/>
                    <a:lstStyle/>
                    <a:p>
                      <a:pPr marL="61595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balance = </a:t>
                      </a:r>
                      <a:r>
                        <a:rPr lang="en-US" sz="2200" dirty="0" err="1"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b.getBalance</a:t>
                      </a:r>
                      <a:r>
                        <a:rPr lang="en-US" sz="2200" dirty="0"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();</a:t>
                      </a:r>
                      <a:endParaRPr lang="en-US" sz="2200" dirty="0">
                        <a:latin typeface="Times New Roman" panose="02020603050405020304"/>
                        <a:ea typeface="Times New Roman" panose="02020603050405020304"/>
                        <a:cs typeface="Times New Roman" panose="02020603050405020304"/>
                      </a:endParaRPr>
                    </a:p>
                    <a:p>
                      <a:pPr marL="61595" marR="0">
                        <a:lnSpc>
                          <a:spcPct val="1000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b.setBalance</a:t>
                      </a:r>
                      <a:r>
                        <a:rPr lang="en-US" sz="2200" dirty="0"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(balance*1.1); </a:t>
                      </a:r>
                      <a:r>
                        <a:rPr lang="en-US" sz="2200" dirty="0" err="1"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a.withdraw</a:t>
                      </a:r>
                      <a:r>
                        <a:rPr lang="en-US" sz="2200" dirty="0"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(balance/10)</a:t>
                      </a:r>
                      <a:endParaRPr lang="en-US" sz="2200" dirty="0">
                        <a:latin typeface="Times New Roman" panose="02020603050405020304"/>
                        <a:ea typeface="Times New Roman" panose="02020603050405020304"/>
                        <a:cs typeface="Times New Roman" panose="02020603050405020304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AA73"/>
                    </a:solidFill>
                  </a:tcPr>
                </a:tc>
                <a:tc>
                  <a:txBody>
                    <a:bodyPr/>
                    <a:lstStyle/>
                    <a:p>
                      <a:pPr marL="126365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balance = </a:t>
                      </a:r>
                      <a:r>
                        <a:rPr lang="en-US" sz="2200" dirty="0" err="1"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b.getBalance</a:t>
                      </a:r>
                      <a:r>
                        <a:rPr lang="en-US" sz="2200" dirty="0"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();</a:t>
                      </a:r>
                      <a:endParaRPr lang="en-US" sz="2200" dirty="0">
                        <a:latin typeface="Times New Roman" panose="02020603050405020304"/>
                        <a:ea typeface="Times New Roman" panose="02020603050405020304"/>
                        <a:cs typeface="Times New Roman" panose="02020603050405020304"/>
                      </a:endParaRPr>
                    </a:p>
                    <a:p>
                      <a:pPr marL="126365" marR="0">
                        <a:lnSpc>
                          <a:spcPct val="1000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b.setBalance</a:t>
                      </a:r>
                      <a:r>
                        <a:rPr lang="en-US" sz="2200" dirty="0"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(balance*1.1); </a:t>
                      </a:r>
                      <a:r>
                        <a:rPr lang="en-US" sz="2200" dirty="0" err="1"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c.withdraw</a:t>
                      </a:r>
                      <a:r>
                        <a:rPr lang="en-US" sz="2200" dirty="0">
                          <a:latin typeface="Times New Roman" panose="02020603050405020304"/>
                          <a:ea typeface="Times New Roman" panose="02020603050405020304"/>
                          <a:cs typeface="Times New Roman" panose="02020603050405020304"/>
                        </a:rPr>
                        <a:t>(balance/10)</a:t>
                      </a:r>
                      <a:endParaRPr lang="en-US" sz="2200" dirty="0">
                        <a:latin typeface="Times New Roman" panose="02020603050405020304"/>
                        <a:ea typeface="Times New Roman" panose="02020603050405020304"/>
                        <a:cs typeface="Times New Roman" panose="02020603050405020304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AA73"/>
                    </a:solidFill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28600" y="1905000"/>
            <a:ext cx="3657600" cy="144108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363423" tIns="55545" rIns="0" bIns="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0920" algn="l"/>
              </a:tabLst>
            </a:pP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balance =  </a:t>
            </a:r>
            <a:r>
              <a:rPr kumimoji="0" lang="en-US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b.getBalance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(); $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</a:t>
            </a:r>
            <a:endParaRPr kumimoji="0" lang="en-US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0920" algn="l"/>
              </a:tabLst>
            </a:pPr>
            <a:endParaRPr kumimoji="0" lang="en-US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0920" algn="l"/>
              </a:tabLst>
            </a:pPr>
            <a:r>
              <a:rPr kumimoji="0" lang="en-US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b.setBalance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(balance*1.1);$220 </a:t>
            </a:r>
            <a:endParaRPr kumimoji="0" lang="en-US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0920" algn="l"/>
              </a:tabLst>
            </a:pPr>
            <a:endParaRPr lang="en-US" i="1" dirty="0" smtClean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0920" algn="l"/>
              </a:tabLst>
            </a:pPr>
            <a:r>
              <a:rPr kumimoji="0" lang="en-US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a.withdraw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(balance/10)        $80</a:t>
            </a:r>
            <a:endParaRPr kumimoji="0" lang="en-US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4572000" y="2133600"/>
            <a:ext cx="4267200" cy="147732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balance = </a:t>
            </a:r>
            <a:r>
              <a:rPr kumimoji="0" lang="en-US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b.getBalance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(); $20</a:t>
            </a:r>
            <a:endParaRPr kumimoji="0" lang="en-US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i="1" dirty="0" smtClean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b.setBalance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(balance*1.1);$220</a:t>
            </a:r>
            <a:endParaRPr kumimoji="0" lang="en-US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c.withdraw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(balance/10)	$280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kumimoji="0" lang="en-US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95851" y="3669268"/>
            <a:ext cx="45335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err="1" smtClean="0"/>
              <a:t>Số</a:t>
            </a:r>
            <a:r>
              <a:rPr lang="en-US" i="1" dirty="0" smtClean="0"/>
              <a:t> </a:t>
            </a:r>
            <a:r>
              <a:rPr lang="en-US" i="1" dirty="0" err="1" smtClean="0"/>
              <a:t>tiền</a:t>
            </a:r>
            <a:r>
              <a:rPr lang="en-US" i="1" dirty="0" smtClean="0"/>
              <a:t> </a:t>
            </a:r>
            <a:r>
              <a:rPr lang="en-US" i="1" dirty="0" err="1" smtClean="0"/>
              <a:t>trong</a:t>
            </a:r>
            <a:r>
              <a:rPr lang="en-US" i="1" dirty="0" smtClean="0"/>
              <a:t> </a:t>
            </a:r>
            <a:r>
              <a:rPr lang="en-US" i="1" dirty="0" err="1" smtClean="0"/>
              <a:t>tài</a:t>
            </a:r>
            <a:r>
              <a:rPr lang="en-US" i="1" dirty="0" smtClean="0"/>
              <a:t> </a:t>
            </a:r>
            <a:r>
              <a:rPr lang="en-US" i="1" dirty="0" err="1" smtClean="0"/>
              <a:t>khoản</a:t>
            </a:r>
            <a:r>
              <a:rPr lang="en-US" i="1" dirty="0" smtClean="0"/>
              <a:t> </a:t>
            </a:r>
            <a:r>
              <a:rPr lang="en-US" i="1" dirty="0" err="1" smtClean="0"/>
              <a:t>của</a:t>
            </a:r>
            <a:r>
              <a:rPr lang="en-US" i="1" dirty="0" smtClean="0"/>
              <a:t> B </a:t>
            </a:r>
            <a:r>
              <a:rPr lang="en-US" i="1" dirty="0" err="1" smtClean="0"/>
              <a:t>lẽ</a:t>
            </a:r>
            <a:r>
              <a:rPr lang="en-US" i="1" dirty="0" smtClean="0"/>
              <a:t> </a:t>
            </a:r>
            <a:r>
              <a:rPr lang="en-US" i="1" dirty="0" err="1" smtClean="0"/>
              <a:t>ra</a:t>
            </a:r>
            <a:r>
              <a:rPr lang="en-US" i="1" dirty="0" smtClean="0"/>
              <a:t> </a:t>
            </a:r>
            <a:r>
              <a:rPr lang="en-US" i="1" dirty="0" err="1" smtClean="0"/>
              <a:t>phải</a:t>
            </a:r>
            <a:r>
              <a:rPr lang="en-US" i="1" dirty="0" smtClean="0"/>
              <a:t> </a:t>
            </a:r>
            <a:r>
              <a:rPr lang="en-US" i="1" dirty="0" err="1" smtClean="0"/>
              <a:t>là</a:t>
            </a:r>
            <a:r>
              <a:rPr lang="en-US" i="1" dirty="0" smtClean="0"/>
              <a:t> $240</a:t>
            </a:r>
            <a:endParaRPr lang="en-US" i="1" dirty="0"/>
          </a:p>
        </p:txBody>
      </p:sp>
      <p:sp>
        <p:nvSpPr>
          <p:cNvPr id="6" name="Rectangle 5"/>
          <p:cNvSpPr/>
          <p:nvPr/>
        </p:nvSpPr>
        <p:spPr>
          <a:xfrm>
            <a:off x="381000" y="4310896"/>
            <a:ext cx="830580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err="1" smtClean="0"/>
              <a:t>Hai</a:t>
            </a:r>
            <a:r>
              <a:rPr lang="en-US" sz="2200" dirty="0" smtClean="0"/>
              <a:t>  </a:t>
            </a:r>
            <a:r>
              <a:rPr lang="en-US" sz="2200" dirty="0" err="1" smtClean="0"/>
              <a:t>thao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</a:t>
            </a:r>
            <a:r>
              <a:rPr lang="en-US" sz="2200" dirty="0" err="1" smtClean="0"/>
              <a:t>gọi</a:t>
            </a:r>
            <a:r>
              <a:rPr lang="en-US" sz="2200" dirty="0" smtClean="0"/>
              <a:t> </a:t>
            </a:r>
            <a:r>
              <a:rPr lang="en-US" sz="2200" dirty="0" err="1" smtClean="0"/>
              <a:t>là</a:t>
            </a:r>
            <a:r>
              <a:rPr lang="en-US" sz="2200" dirty="0" smtClean="0"/>
              <a:t> </a:t>
            </a:r>
            <a:r>
              <a:rPr lang="en-US" sz="2200" dirty="0" err="1" smtClean="0"/>
              <a:t>xung</a:t>
            </a:r>
            <a:r>
              <a:rPr lang="en-US" sz="2200" dirty="0" smtClean="0"/>
              <a:t> </a:t>
            </a:r>
            <a:r>
              <a:rPr lang="en-US" sz="2200" dirty="0" err="1" smtClean="0"/>
              <a:t>đột</a:t>
            </a:r>
            <a:r>
              <a:rPr lang="en-US" sz="2200" dirty="0" smtClean="0"/>
              <a:t> </a:t>
            </a:r>
            <a:r>
              <a:rPr lang="en-US" sz="2200" dirty="0" err="1" smtClean="0"/>
              <a:t>nếu</a:t>
            </a:r>
            <a:r>
              <a:rPr lang="en-US" sz="2200" dirty="0" smtClean="0"/>
              <a:t> </a:t>
            </a:r>
            <a:r>
              <a:rPr lang="en-US" sz="2200" dirty="0" err="1" smtClean="0"/>
              <a:t>kết</a:t>
            </a:r>
            <a:r>
              <a:rPr lang="en-US" sz="2200" dirty="0" smtClean="0"/>
              <a:t> </a:t>
            </a:r>
            <a:r>
              <a:rPr lang="en-US" sz="2200" dirty="0" err="1" smtClean="0"/>
              <a:t>quả</a:t>
            </a:r>
            <a:r>
              <a:rPr lang="en-US" sz="2200" dirty="0" smtClean="0"/>
              <a:t> </a:t>
            </a:r>
            <a:r>
              <a:rPr lang="en-US" sz="2200" dirty="0" err="1" smtClean="0"/>
              <a:t>tổ</a:t>
            </a:r>
            <a:r>
              <a:rPr lang="en-US" sz="2200" dirty="0" smtClean="0"/>
              <a:t> </a:t>
            </a:r>
            <a:r>
              <a:rPr lang="en-US" sz="2200" dirty="0" err="1" smtClean="0"/>
              <a:t>hợp</a:t>
            </a:r>
            <a:r>
              <a:rPr lang="en-US" sz="2200" dirty="0" smtClean="0"/>
              <a:t> </a:t>
            </a:r>
            <a:r>
              <a:rPr lang="en-US" sz="2200" dirty="0" err="1" smtClean="0"/>
              <a:t>thực</a:t>
            </a:r>
            <a:r>
              <a:rPr lang="en-US" sz="2200" dirty="0" smtClean="0"/>
              <a:t> </a:t>
            </a:r>
            <a:r>
              <a:rPr lang="en-US" sz="2200" dirty="0" err="1" smtClean="0"/>
              <a:t>hiện</a:t>
            </a:r>
            <a:r>
              <a:rPr lang="en-US" sz="2200" dirty="0" smtClean="0"/>
              <a:t> </a:t>
            </a:r>
            <a:r>
              <a:rPr lang="en-US" sz="2200" dirty="0" err="1" smtClean="0"/>
              <a:t>của</a:t>
            </a:r>
            <a:r>
              <a:rPr lang="en-US" sz="2200" dirty="0" smtClean="0"/>
              <a:t> </a:t>
            </a:r>
            <a:r>
              <a:rPr lang="en-US" sz="2200" dirty="0" err="1" smtClean="0"/>
              <a:t>chúng</a:t>
            </a:r>
            <a:r>
              <a:rPr lang="en-US" sz="2200" dirty="0" smtClean="0"/>
              <a:t> </a:t>
            </a:r>
            <a:r>
              <a:rPr lang="en-US" sz="2200" dirty="0" err="1" smtClean="0"/>
              <a:t>phụ</a:t>
            </a:r>
            <a:r>
              <a:rPr lang="en-US" sz="2200" dirty="0" smtClean="0"/>
              <a:t> </a:t>
            </a:r>
            <a:r>
              <a:rPr lang="en-US" sz="2200" dirty="0" err="1" smtClean="0"/>
              <a:t>thuộc</a:t>
            </a:r>
            <a:r>
              <a:rPr lang="en-US" sz="2200" dirty="0" smtClean="0"/>
              <a:t> </a:t>
            </a:r>
            <a:r>
              <a:rPr lang="en-US" sz="2200" dirty="0" err="1" smtClean="0"/>
              <a:t>vào</a:t>
            </a:r>
            <a:r>
              <a:rPr lang="en-US" sz="2200" dirty="0" smtClean="0"/>
              <a:t>   </a:t>
            </a:r>
            <a:r>
              <a:rPr lang="en-US" sz="2200" dirty="0" err="1" smtClean="0"/>
              <a:t>thứ</a:t>
            </a:r>
            <a:r>
              <a:rPr lang="en-US" sz="2200" dirty="0" smtClean="0"/>
              <a:t> </a:t>
            </a:r>
            <a:r>
              <a:rPr lang="en-US" sz="2200" dirty="0" err="1" smtClean="0"/>
              <a:t>tự</a:t>
            </a:r>
            <a:r>
              <a:rPr lang="en-US" sz="2200" dirty="0" smtClean="0"/>
              <a:t> </a:t>
            </a:r>
            <a:r>
              <a:rPr lang="en-US" sz="2200" dirty="0" err="1" smtClean="0"/>
              <a:t>thực</a:t>
            </a:r>
            <a:r>
              <a:rPr lang="en-US" sz="2200" dirty="0" smtClean="0"/>
              <a:t> </a:t>
            </a:r>
            <a:r>
              <a:rPr lang="en-US" sz="2200" dirty="0" err="1" smtClean="0"/>
              <a:t>hiện</a:t>
            </a:r>
            <a:r>
              <a:rPr lang="en-US" sz="2200" dirty="0" smtClean="0"/>
              <a:t> do </a:t>
            </a:r>
            <a:r>
              <a:rPr lang="en-US" sz="2200" dirty="0" err="1" smtClean="0"/>
              <a:t>đó</a:t>
            </a:r>
            <a:r>
              <a:rPr lang="en-US" sz="2200" dirty="0" smtClean="0"/>
              <a:t> </a:t>
            </a:r>
            <a:r>
              <a:rPr lang="en-US" sz="2200" dirty="0" err="1" smtClean="0"/>
              <a:t>cần</a:t>
            </a:r>
            <a:r>
              <a:rPr lang="en-US" sz="2200" dirty="0" smtClean="0"/>
              <a:t> </a:t>
            </a:r>
            <a:r>
              <a:rPr lang="en-US" sz="2200" dirty="0" err="1" smtClean="0"/>
              <a:t>phải</a:t>
            </a:r>
            <a:r>
              <a:rPr lang="en-US" sz="2200" dirty="0" smtClean="0"/>
              <a:t> </a:t>
            </a:r>
            <a:r>
              <a:rPr lang="en-US" sz="2200" dirty="0" err="1" smtClean="0"/>
              <a:t>xác</a:t>
            </a:r>
            <a:r>
              <a:rPr lang="en-US" sz="2200" dirty="0" smtClean="0"/>
              <a:t> </a:t>
            </a:r>
            <a:r>
              <a:rPr lang="en-US" sz="2200" dirty="0" err="1" smtClean="0"/>
              <a:t>định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thao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có</a:t>
            </a:r>
            <a:r>
              <a:rPr lang="en-US" sz="2200" dirty="0" smtClean="0"/>
              <a:t> </a:t>
            </a:r>
            <a:r>
              <a:rPr lang="en-US" sz="2200" dirty="0" err="1" smtClean="0"/>
              <a:t>thể</a:t>
            </a:r>
            <a:r>
              <a:rPr lang="en-US" sz="2200" dirty="0" smtClean="0"/>
              <a:t> </a:t>
            </a:r>
            <a:r>
              <a:rPr lang="en-US" sz="2200" dirty="0" err="1" smtClean="0"/>
              <a:t>xảy</a:t>
            </a:r>
            <a:r>
              <a:rPr lang="en-US" sz="2200" dirty="0" smtClean="0"/>
              <a:t> </a:t>
            </a:r>
            <a:r>
              <a:rPr lang="en-US" sz="2200" dirty="0" err="1" smtClean="0"/>
              <a:t>ra</a:t>
            </a:r>
            <a:r>
              <a:rPr lang="en-US" sz="2200" dirty="0" smtClean="0"/>
              <a:t> </a:t>
            </a:r>
            <a:r>
              <a:rPr lang="en-US" sz="2200" dirty="0" err="1" smtClean="0"/>
              <a:t>xung</a:t>
            </a:r>
            <a:r>
              <a:rPr lang="en-US" sz="2200" dirty="0" smtClean="0"/>
              <a:t> </a:t>
            </a:r>
            <a:r>
              <a:rPr lang="en-US" sz="2200" dirty="0" err="1" smtClean="0"/>
              <a:t>đột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tất</a:t>
            </a:r>
            <a:r>
              <a:rPr lang="en-US" sz="2200" dirty="0" smtClean="0"/>
              <a:t> </a:t>
            </a:r>
            <a:r>
              <a:rPr lang="en-US" sz="2200" dirty="0" err="1" smtClean="0"/>
              <a:t>cả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cặp</a:t>
            </a:r>
            <a:r>
              <a:rPr lang="en-US" sz="2200" dirty="0" smtClean="0"/>
              <a:t> </a:t>
            </a:r>
            <a:r>
              <a:rPr lang="en-US" sz="2200" dirty="0" err="1" smtClean="0"/>
              <a:t>thao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xung</a:t>
            </a:r>
            <a:r>
              <a:rPr lang="en-US" sz="2200" dirty="0" smtClean="0"/>
              <a:t> </a:t>
            </a:r>
            <a:r>
              <a:rPr lang="en-US" sz="2200" dirty="0" err="1" smtClean="0"/>
              <a:t>đột</a:t>
            </a:r>
            <a:r>
              <a:rPr lang="en-US" sz="2200" dirty="0" smtClean="0"/>
              <a:t> </a:t>
            </a:r>
            <a:r>
              <a:rPr lang="en-US" sz="2200" dirty="0" err="1" smtClean="0"/>
              <a:t>của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cần</a:t>
            </a:r>
            <a:r>
              <a:rPr lang="en-US" sz="2200" dirty="0" smtClean="0"/>
              <a:t> </a:t>
            </a:r>
            <a:r>
              <a:rPr lang="en-US" sz="2200" dirty="0" err="1" smtClean="0"/>
              <a:t>phải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</a:t>
            </a:r>
            <a:r>
              <a:rPr lang="en-US" sz="2200" dirty="0" err="1" smtClean="0"/>
              <a:t>thực</a:t>
            </a:r>
            <a:r>
              <a:rPr lang="en-US" sz="2200" dirty="0" smtClean="0"/>
              <a:t> </a:t>
            </a:r>
            <a:r>
              <a:rPr lang="en-US" sz="2200" dirty="0" err="1" smtClean="0"/>
              <a:t>hiện</a:t>
            </a:r>
            <a:r>
              <a:rPr lang="en-US" sz="2200" dirty="0" smtClean="0"/>
              <a:t> </a:t>
            </a:r>
            <a:r>
              <a:rPr lang="en-US" sz="2200" dirty="0" err="1" smtClean="0"/>
              <a:t>theo</a:t>
            </a:r>
            <a:r>
              <a:rPr lang="en-US" sz="2200" dirty="0" smtClean="0"/>
              <a:t> </a:t>
            </a:r>
            <a:r>
              <a:rPr lang="en-US" sz="2200" dirty="0" err="1" smtClean="0"/>
              <a:t>một</a:t>
            </a:r>
            <a:r>
              <a:rPr lang="en-US" sz="2200" dirty="0" smtClean="0"/>
              <a:t> </a:t>
            </a:r>
            <a:r>
              <a:rPr lang="en-US" sz="2200" dirty="0" err="1" smtClean="0"/>
              <a:t>thứ</a:t>
            </a:r>
            <a:r>
              <a:rPr lang="en-US" sz="2200" dirty="0" smtClean="0"/>
              <a:t> </a:t>
            </a:r>
            <a:r>
              <a:rPr lang="en-US" sz="2200" dirty="0" err="1" smtClean="0"/>
              <a:t>tự</a:t>
            </a:r>
            <a:r>
              <a:rPr lang="en-US" sz="2200" dirty="0" smtClean="0"/>
              <a:t> </a:t>
            </a:r>
            <a:r>
              <a:rPr lang="en-US" sz="2200" dirty="0" err="1" smtClean="0"/>
              <a:t>để</a:t>
            </a:r>
            <a:r>
              <a:rPr lang="en-US" sz="2200" dirty="0" smtClean="0"/>
              <a:t> </a:t>
            </a:r>
            <a:r>
              <a:rPr lang="en-US" sz="2200" dirty="0" err="1" smtClean="0"/>
              <a:t>đảm</a:t>
            </a:r>
            <a:r>
              <a:rPr lang="en-US" sz="2200" dirty="0" smtClean="0"/>
              <a:t> </a:t>
            </a:r>
            <a:r>
              <a:rPr lang="en-US" sz="2200" dirty="0" err="1" smtClean="0"/>
              <a:t>bảo</a:t>
            </a:r>
            <a:r>
              <a:rPr lang="en-US" sz="2200" dirty="0" smtClean="0"/>
              <a:t> </a:t>
            </a:r>
            <a:r>
              <a:rPr lang="en-US" sz="2200" dirty="0" err="1" smtClean="0"/>
              <a:t>tính</a:t>
            </a:r>
            <a:r>
              <a:rPr lang="en-US" sz="2200" dirty="0" smtClean="0"/>
              <a:t> </a:t>
            </a:r>
            <a:r>
              <a:rPr lang="en-US" sz="2200" dirty="0" err="1" smtClean="0"/>
              <a:t>tuần</a:t>
            </a:r>
            <a:r>
              <a:rPr lang="en-US" sz="2200" dirty="0" smtClean="0"/>
              <a:t> </a:t>
            </a:r>
            <a:r>
              <a:rPr lang="en-US" sz="2200" dirty="0" err="1" smtClean="0"/>
              <a:t>tự</a:t>
            </a:r>
            <a:r>
              <a:rPr lang="en-US" sz="2200" dirty="0" smtClean="0"/>
              <a:t>.</a:t>
            </a:r>
            <a:endParaRPr lang="en-US" sz="2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PHÂN LOẠI VÀ TÍNH CHẤT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84237"/>
            <a:ext cx="8229600" cy="4525963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</a:t>
            </a:r>
            <a:r>
              <a:rPr lang="en-US" sz="2200" dirty="0" err="1" smtClean="0"/>
              <a:t>chia</a:t>
            </a:r>
            <a:r>
              <a:rPr lang="en-US" sz="2200" dirty="0" smtClean="0"/>
              <a:t> </a:t>
            </a:r>
            <a:r>
              <a:rPr lang="en-US" sz="2200" dirty="0" err="1" smtClean="0"/>
              <a:t>thành</a:t>
            </a:r>
            <a:r>
              <a:rPr lang="en-US" sz="2200" dirty="0" smtClean="0"/>
              <a:t>: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phẳng</a:t>
            </a:r>
            <a:r>
              <a:rPr lang="en-US" sz="2200" dirty="0" smtClean="0"/>
              <a:t>,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lồng</a:t>
            </a:r>
            <a:r>
              <a:rPr lang="en-US" sz="2200" dirty="0" smtClean="0"/>
              <a:t> </a:t>
            </a:r>
            <a:r>
              <a:rPr lang="en-US" sz="2200" dirty="0" err="1" smtClean="0"/>
              <a:t>ghép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phân</a:t>
            </a:r>
            <a:r>
              <a:rPr lang="en-US" sz="2200" dirty="0" smtClean="0"/>
              <a:t> </a:t>
            </a:r>
            <a:r>
              <a:rPr lang="en-US" sz="2200" dirty="0" err="1" smtClean="0"/>
              <a:t>tán</a:t>
            </a:r>
            <a:r>
              <a:rPr lang="en-US" sz="2200" dirty="0" smtClean="0"/>
              <a:t>. </a:t>
            </a:r>
            <a:endParaRPr lang="en-US" sz="22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có</a:t>
            </a:r>
            <a:r>
              <a:rPr lang="en-US" sz="2200" dirty="0" smtClean="0"/>
              <a:t> </a:t>
            </a:r>
            <a:r>
              <a:rPr lang="en-US" sz="2200" dirty="0" err="1" smtClean="0"/>
              <a:t>thể</a:t>
            </a:r>
            <a:r>
              <a:rPr lang="en-US" sz="2200" dirty="0" smtClean="0"/>
              <a:t> </a:t>
            </a:r>
            <a:r>
              <a:rPr lang="en-US" sz="2200" dirty="0" err="1" smtClean="0"/>
              <a:t>gồm</a:t>
            </a:r>
            <a:r>
              <a:rPr lang="en-US" sz="2200" dirty="0" smtClean="0"/>
              <a:t> </a:t>
            </a:r>
            <a:r>
              <a:rPr lang="en-US" sz="2200" dirty="0" err="1" smtClean="0"/>
              <a:t>nhiều</a:t>
            </a:r>
            <a:r>
              <a:rPr lang="en-US" sz="2200" dirty="0" smtClean="0"/>
              <a:t> </a:t>
            </a:r>
            <a:r>
              <a:rPr lang="en-US" sz="2200" dirty="0" err="1" smtClean="0"/>
              <a:t>câu</a:t>
            </a:r>
            <a:r>
              <a:rPr lang="en-US" sz="2200" dirty="0" smtClean="0"/>
              <a:t> </a:t>
            </a:r>
            <a:r>
              <a:rPr lang="en-US" sz="2200" dirty="0" err="1" smtClean="0"/>
              <a:t>lệnh</a:t>
            </a:r>
            <a:r>
              <a:rPr lang="en-US" sz="2200" dirty="0" smtClean="0"/>
              <a:t> (</a:t>
            </a:r>
            <a:r>
              <a:rPr lang="en-US" sz="2200" dirty="0" err="1" smtClean="0"/>
              <a:t>thao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) </a:t>
            </a:r>
            <a:r>
              <a:rPr lang="en-US" sz="2200" dirty="0" err="1" smtClean="0"/>
              <a:t>đọc</a:t>
            </a:r>
            <a:r>
              <a:rPr lang="en-US" sz="2200" dirty="0" smtClean="0"/>
              <a:t> </a:t>
            </a:r>
            <a:r>
              <a:rPr lang="en-US" sz="2200" dirty="0" err="1" smtClean="0"/>
              <a:t>hoặc</a:t>
            </a:r>
            <a:r>
              <a:rPr lang="en-US" sz="2200" dirty="0" smtClean="0"/>
              <a:t>  </a:t>
            </a:r>
            <a:r>
              <a:rPr lang="en-US" sz="2200" dirty="0" err="1" smtClean="0"/>
              <a:t>ghi</a:t>
            </a:r>
            <a:r>
              <a:rPr lang="en-US" sz="2200" dirty="0" smtClean="0"/>
              <a:t> </a:t>
            </a:r>
            <a:r>
              <a:rPr lang="en-US" sz="2200" dirty="0" err="1" smtClean="0"/>
              <a:t>nhưng</a:t>
            </a:r>
            <a:r>
              <a:rPr lang="en-US" sz="2200" dirty="0" smtClean="0"/>
              <a:t> </a:t>
            </a:r>
            <a:r>
              <a:rPr lang="en-US" sz="2200" dirty="0" err="1" smtClean="0"/>
              <a:t>phải</a:t>
            </a:r>
            <a:r>
              <a:rPr lang="en-US" sz="2200" dirty="0" smtClean="0"/>
              <a:t> </a:t>
            </a:r>
            <a:r>
              <a:rPr lang="en-US" sz="2200" dirty="0" err="1" smtClean="0"/>
              <a:t>đảm</a:t>
            </a:r>
            <a:r>
              <a:rPr lang="en-US" sz="2200" dirty="0" smtClean="0"/>
              <a:t> </a:t>
            </a:r>
            <a:r>
              <a:rPr lang="en-US" sz="2200" dirty="0" err="1" smtClean="0"/>
              <a:t>bảo</a:t>
            </a:r>
            <a:r>
              <a:rPr lang="en-US" sz="2200" dirty="0" smtClean="0"/>
              <a:t> </a:t>
            </a:r>
            <a:r>
              <a:rPr lang="en-US" sz="2200" dirty="0" err="1" smtClean="0"/>
              <a:t>tính</a:t>
            </a:r>
            <a:r>
              <a:rPr lang="en-US" sz="2200" dirty="0" smtClean="0"/>
              <a:t>  tin </a:t>
            </a:r>
            <a:r>
              <a:rPr lang="en-US" sz="2200" dirty="0" err="1" smtClean="0"/>
              <a:t>cậy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nhất</a:t>
            </a:r>
            <a:r>
              <a:rPr lang="en-US" sz="2200" dirty="0" smtClean="0"/>
              <a:t> </a:t>
            </a:r>
            <a:r>
              <a:rPr lang="en-US" sz="2200" dirty="0" err="1" smtClean="0"/>
              <a:t>quán</a:t>
            </a:r>
            <a:r>
              <a:rPr lang="en-US" sz="2200" dirty="0" smtClean="0"/>
              <a:t>. </a:t>
            </a:r>
            <a:endParaRPr lang="en-US" sz="22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sz="2200" dirty="0" err="1" smtClean="0"/>
              <a:t>Tính</a:t>
            </a:r>
            <a:r>
              <a:rPr lang="en-US" sz="2200" dirty="0" smtClean="0"/>
              <a:t> </a:t>
            </a:r>
            <a:r>
              <a:rPr lang="en-US" sz="2200" dirty="0" err="1" smtClean="0"/>
              <a:t>chất</a:t>
            </a:r>
            <a:r>
              <a:rPr lang="en-US" sz="2200" dirty="0" smtClean="0"/>
              <a:t> </a:t>
            </a:r>
            <a:r>
              <a:rPr lang="en-US" sz="2200" dirty="0" err="1" smtClean="0"/>
              <a:t>của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đối</a:t>
            </a:r>
            <a:r>
              <a:rPr lang="en-US" sz="2200" dirty="0" smtClean="0"/>
              <a:t> </a:t>
            </a:r>
            <a:r>
              <a:rPr lang="en-US" sz="2200" dirty="0" err="1" smtClean="0"/>
              <a:t>với</a:t>
            </a:r>
            <a:r>
              <a:rPr lang="en-US" sz="2200" dirty="0" smtClean="0"/>
              <a:t> </a:t>
            </a:r>
            <a:r>
              <a:rPr lang="en-US" sz="2200" dirty="0" err="1" smtClean="0"/>
              <a:t>thế</a:t>
            </a:r>
            <a:r>
              <a:rPr lang="en-US" sz="2200" dirty="0" smtClean="0"/>
              <a:t> </a:t>
            </a:r>
            <a:r>
              <a:rPr lang="en-US" sz="2200" dirty="0" err="1" smtClean="0"/>
              <a:t>giới</a:t>
            </a:r>
            <a:r>
              <a:rPr lang="en-US" sz="2200" dirty="0" smtClean="0"/>
              <a:t> </a:t>
            </a:r>
            <a:r>
              <a:rPr lang="en-US" sz="2200" dirty="0" err="1" smtClean="0"/>
              <a:t>bên</a:t>
            </a:r>
            <a:r>
              <a:rPr lang="en-US" sz="2200" dirty="0" smtClean="0"/>
              <a:t> </a:t>
            </a:r>
            <a:r>
              <a:rPr lang="en-US" sz="2200" dirty="0" err="1" smtClean="0"/>
              <a:t>ngoài</a:t>
            </a:r>
            <a:r>
              <a:rPr lang="en-US" sz="2200" dirty="0" smtClean="0"/>
              <a:t> </a:t>
            </a:r>
            <a:r>
              <a:rPr lang="en-US" sz="2200" dirty="0" err="1" smtClean="0"/>
              <a:t>như</a:t>
            </a:r>
            <a:r>
              <a:rPr lang="en-US" sz="2200" dirty="0" smtClean="0"/>
              <a:t> </a:t>
            </a:r>
            <a:r>
              <a:rPr lang="en-US" sz="2200" dirty="0" err="1" smtClean="0"/>
              <a:t>sau</a:t>
            </a:r>
            <a:r>
              <a:rPr lang="en-US" sz="2200" dirty="0" smtClean="0"/>
              <a:t>:</a:t>
            </a:r>
            <a:endParaRPr lang="en-US" sz="2200" dirty="0" smtClean="0"/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2200" dirty="0" err="1" smtClean="0"/>
              <a:t>Tính</a:t>
            </a:r>
            <a:r>
              <a:rPr lang="en-US" sz="2200" dirty="0" smtClean="0"/>
              <a:t> </a:t>
            </a:r>
            <a:r>
              <a:rPr lang="en-US" sz="2200" dirty="0" err="1" smtClean="0"/>
              <a:t>nguyên</a:t>
            </a:r>
            <a:r>
              <a:rPr lang="en-US" sz="2200" dirty="0" smtClean="0"/>
              <a:t> </a:t>
            </a:r>
            <a:r>
              <a:rPr lang="en-US" sz="2200" dirty="0" err="1" smtClean="0"/>
              <a:t>tử</a:t>
            </a:r>
            <a:r>
              <a:rPr lang="en-US" sz="2200" dirty="0" smtClean="0"/>
              <a:t> (Atomic)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lệnh</a:t>
            </a:r>
            <a:r>
              <a:rPr lang="en-US" sz="2200" dirty="0" smtClean="0"/>
              <a:t> </a:t>
            </a:r>
            <a:r>
              <a:rPr lang="en-US" sz="2200" dirty="0" err="1" smtClean="0"/>
              <a:t>trong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đều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</a:t>
            </a:r>
            <a:r>
              <a:rPr lang="en-US" sz="2200" dirty="0" err="1" smtClean="0"/>
              <a:t>thực</a:t>
            </a:r>
            <a:r>
              <a:rPr lang="en-US" sz="2200" dirty="0" smtClean="0"/>
              <a:t> </a:t>
            </a:r>
            <a:r>
              <a:rPr lang="en-US" sz="2200" dirty="0" err="1" smtClean="0"/>
              <a:t>hiện</a:t>
            </a:r>
            <a:r>
              <a:rPr lang="en-US" sz="2200" dirty="0" smtClean="0"/>
              <a:t> </a:t>
            </a:r>
            <a:r>
              <a:rPr lang="en-US" sz="2200" dirty="0" err="1" smtClean="0"/>
              <a:t>hoặc</a:t>
            </a:r>
            <a:r>
              <a:rPr lang="en-US" sz="2200" dirty="0" smtClean="0"/>
              <a:t> </a:t>
            </a:r>
            <a:r>
              <a:rPr lang="en-US" sz="2200" dirty="0" err="1" smtClean="0"/>
              <a:t>không</a:t>
            </a:r>
            <a:r>
              <a:rPr lang="en-US" sz="2200" dirty="0" smtClean="0"/>
              <a:t> </a:t>
            </a:r>
            <a:r>
              <a:rPr lang="en-US" sz="2200" dirty="0" err="1" smtClean="0"/>
              <a:t>có</a:t>
            </a:r>
            <a:r>
              <a:rPr lang="en-US" sz="2200" dirty="0" smtClean="0"/>
              <a:t> </a:t>
            </a:r>
            <a:r>
              <a:rPr lang="en-US" sz="2200" dirty="0" err="1" smtClean="0"/>
              <a:t>lệnh</a:t>
            </a:r>
            <a:r>
              <a:rPr lang="en-US" sz="2200" dirty="0" smtClean="0"/>
              <a:t> </a:t>
            </a:r>
            <a:r>
              <a:rPr lang="en-US" sz="2200" dirty="0" err="1" smtClean="0"/>
              <a:t>nào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</a:t>
            </a:r>
            <a:r>
              <a:rPr lang="en-US" sz="2200" dirty="0" err="1" smtClean="0"/>
              <a:t>thực</a:t>
            </a:r>
            <a:r>
              <a:rPr lang="en-US" sz="2200" dirty="0" smtClean="0"/>
              <a:t> </a:t>
            </a:r>
            <a:r>
              <a:rPr lang="en-US" sz="2200" dirty="0" err="1" smtClean="0"/>
              <a:t>hiện</a:t>
            </a:r>
            <a:r>
              <a:rPr lang="en-US" sz="2200" dirty="0" smtClean="0"/>
              <a:t>.</a:t>
            </a:r>
            <a:endParaRPr lang="en-US" sz="2200" dirty="0" smtClean="0"/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2200" dirty="0" err="1" smtClean="0"/>
              <a:t>Tính</a:t>
            </a:r>
            <a:r>
              <a:rPr lang="en-US" sz="2200" dirty="0" smtClean="0"/>
              <a:t> </a:t>
            </a:r>
            <a:r>
              <a:rPr lang="en-US" sz="2200" dirty="0" err="1" smtClean="0"/>
              <a:t>nhất</a:t>
            </a:r>
            <a:r>
              <a:rPr lang="en-US" sz="2200" dirty="0" smtClean="0"/>
              <a:t> </a:t>
            </a:r>
            <a:r>
              <a:rPr lang="en-US" sz="2200" dirty="0" err="1" smtClean="0"/>
              <a:t>quán</a:t>
            </a:r>
            <a:r>
              <a:rPr lang="en-US" sz="2200" dirty="0" smtClean="0"/>
              <a:t> (Consistent): </a:t>
            </a:r>
            <a:r>
              <a:rPr lang="en-US" sz="2200" dirty="0" err="1" smtClean="0"/>
              <a:t>đảm</a:t>
            </a:r>
            <a:r>
              <a:rPr lang="en-US" sz="2200" dirty="0" smtClean="0"/>
              <a:t> </a:t>
            </a:r>
            <a:r>
              <a:rPr lang="en-US" sz="2200" dirty="0" err="1" smtClean="0"/>
              <a:t>bảo</a:t>
            </a:r>
            <a:r>
              <a:rPr lang="en-US" sz="2200" dirty="0" smtClean="0"/>
              <a:t> </a:t>
            </a:r>
            <a:r>
              <a:rPr lang="en-US" sz="2200" dirty="0" err="1" smtClean="0"/>
              <a:t>hệ</a:t>
            </a:r>
            <a:r>
              <a:rPr lang="en-US" sz="2200" dirty="0" smtClean="0"/>
              <a:t> </a:t>
            </a:r>
            <a:r>
              <a:rPr lang="en-US" sz="2200" dirty="0" err="1" smtClean="0"/>
              <a:t>thống</a:t>
            </a:r>
            <a:r>
              <a:rPr lang="en-US" sz="2200" dirty="0" smtClean="0"/>
              <a:t> </a:t>
            </a:r>
            <a:r>
              <a:rPr lang="en-US" sz="2200" dirty="0" err="1" smtClean="0"/>
              <a:t>toàn</a:t>
            </a:r>
            <a:r>
              <a:rPr lang="en-US" sz="2200" dirty="0" smtClean="0"/>
              <a:t> </a:t>
            </a:r>
            <a:r>
              <a:rPr lang="en-US" sz="2200" dirty="0" err="1" smtClean="0"/>
              <a:t>vẹn</a:t>
            </a:r>
            <a:r>
              <a:rPr lang="en-US" sz="2200" dirty="0" smtClean="0"/>
              <a:t>.</a:t>
            </a:r>
            <a:endParaRPr lang="en-US" sz="2200" dirty="0" smtClean="0"/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2200" dirty="0" err="1" smtClean="0"/>
              <a:t>Tính</a:t>
            </a:r>
            <a:r>
              <a:rPr lang="en-US" sz="2200" dirty="0" smtClean="0"/>
              <a:t> </a:t>
            </a:r>
            <a:r>
              <a:rPr lang="en-US" sz="2200" dirty="0" err="1" smtClean="0"/>
              <a:t>cô</a:t>
            </a:r>
            <a:r>
              <a:rPr lang="en-US" sz="2200" dirty="0" smtClean="0"/>
              <a:t> </a:t>
            </a:r>
            <a:r>
              <a:rPr lang="en-US" sz="2200" dirty="0" err="1" smtClean="0"/>
              <a:t>lập</a:t>
            </a:r>
            <a:r>
              <a:rPr lang="en-US" sz="2200" dirty="0" smtClean="0"/>
              <a:t> (Isolated): </a:t>
            </a:r>
            <a:r>
              <a:rPr lang="en-US" sz="2200" dirty="0" err="1" smtClean="0"/>
              <a:t>mỗi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sẽ</a:t>
            </a:r>
            <a:r>
              <a:rPr lang="en-US" sz="2200" dirty="0" smtClean="0"/>
              <a:t> </a:t>
            </a:r>
            <a:r>
              <a:rPr lang="en-US" sz="2200" dirty="0" err="1" smtClean="0"/>
              <a:t>hoạt</a:t>
            </a:r>
            <a:r>
              <a:rPr lang="en-US" sz="2200" dirty="0" smtClean="0"/>
              <a:t> </a:t>
            </a:r>
            <a:r>
              <a:rPr lang="en-US" sz="2200" dirty="0" err="1" smtClean="0"/>
              <a:t>động</a:t>
            </a:r>
            <a:r>
              <a:rPr lang="en-US" sz="2200" dirty="0" smtClean="0"/>
              <a:t> </a:t>
            </a:r>
            <a:r>
              <a:rPr lang="en-US" sz="2200" dirty="0" err="1" smtClean="0"/>
              <a:t>độc</a:t>
            </a:r>
            <a:r>
              <a:rPr lang="en-US" sz="2200" dirty="0" smtClean="0"/>
              <a:t> </a:t>
            </a:r>
            <a:r>
              <a:rPr lang="en-US" sz="2200" dirty="0" err="1" smtClean="0"/>
              <a:t>lập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không</a:t>
            </a:r>
            <a:r>
              <a:rPr lang="en-US" sz="2200" dirty="0" smtClean="0"/>
              <a:t> </a:t>
            </a:r>
            <a:r>
              <a:rPr lang="en-US" sz="2200" dirty="0" err="1" smtClean="0"/>
              <a:t>làm</a:t>
            </a:r>
            <a:r>
              <a:rPr lang="en-US" sz="2200" dirty="0" smtClean="0"/>
              <a:t> </a:t>
            </a:r>
            <a:r>
              <a:rPr lang="en-US" sz="2200" dirty="0" err="1" smtClean="0"/>
              <a:t>ảnh</a:t>
            </a:r>
            <a:r>
              <a:rPr lang="en-US" sz="2200" dirty="0" smtClean="0"/>
              <a:t> </a:t>
            </a:r>
            <a:r>
              <a:rPr lang="en-US" sz="2200" dirty="0" err="1" smtClean="0"/>
              <a:t>hưởng</a:t>
            </a:r>
            <a:r>
              <a:rPr lang="en-US" sz="2200" dirty="0" smtClean="0"/>
              <a:t> </a:t>
            </a:r>
            <a:r>
              <a:rPr lang="en-US" sz="2200" dirty="0" err="1" smtClean="0"/>
              <a:t>đến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khác</a:t>
            </a:r>
            <a:r>
              <a:rPr lang="en-US" sz="2200" dirty="0" smtClean="0"/>
              <a:t>.</a:t>
            </a:r>
            <a:endParaRPr lang="en-US" sz="2200" dirty="0" smtClean="0"/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2200" dirty="0" err="1" smtClean="0"/>
              <a:t>Tính</a:t>
            </a:r>
            <a:r>
              <a:rPr lang="en-US" sz="2200" dirty="0" smtClean="0"/>
              <a:t> </a:t>
            </a:r>
            <a:r>
              <a:rPr lang="en-US" sz="2200" dirty="0" err="1" smtClean="0"/>
              <a:t>bền</a:t>
            </a:r>
            <a:r>
              <a:rPr lang="en-US" sz="2200" dirty="0" smtClean="0"/>
              <a:t> </a:t>
            </a:r>
            <a:r>
              <a:rPr lang="en-US" sz="2200" dirty="0" err="1" smtClean="0"/>
              <a:t>vững</a:t>
            </a:r>
            <a:r>
              <a:rPr lang="en-US" sz="2200" dirty="0" smtClean="0"/>
              <a:t> (Durable): </a:t>
            </a:r>
            <a:r>
              <a:rPr lang="en-US" sz="2200" dirty="0" err="1" smtClean="0"/>
              <a:t>Khi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đã</a:t>
            </a:r>
            <a:r>
              <a:rPr lang="en-US" sz="2200" dirty="0" smtClean="0"/>
              <a:t> cam </a:t>
            </a:r>
            <a:r>
              <a:rPr lang="en-US" sz="2200" dirty="0" err="1" smtClean="0"/>
              <a:t>kết</a:t>
            </a:r>
            <a:r>
              <a:rPr lang="en-US" sz="2200" dirty="0" smtClean="0"/>
              <a:t> </a:t>
            </a:r>
            <a:r>
              <a:rPr lang="en-US" sz="2200" dirty="0" err="1" smtClean="0"/>
              <a:t>thì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thay</a:t>
            </a:r>
            <a:r>
              <a:rPr lang="en-US" sz="2200" dirty="0" smtClean="0"/>
              <a:t> </a:t>
            </a:r>
            <a:r>
              <a:rPr lang="en-US" sz="2200" dirty="0" err="1" smtClean="0"/>
              <a:t>đổi</a:t>
            </a:r>
            <a:r>
              <a:rPr lang="en-US" sz="2200" dirty="0" smtClean="0"/>
              <a:t> </a:t>
            </a:r>
            <a:r>
              <a:rPr lang="en-US" sz="2200" dirty="0" err="1" smtClean="0"/>
              <a:t>đối</a:t>
            </a:r>
            <a:r>
              <a:rPr lang="en-US" sz="2200" dirty="0" smtClean="0"/>
              <a:t> </a:t>
            </a:r>
            <a:r>
              <a:rPr lang="en-US" sz="2200" dirty="0" err="1" smtClean="0"/>
              <a:t>với</a:t>
            </a:r>
            <a:r>
              <a:rPr lang="en-US" sz="2200" dirty="0" smtClean="0"/>
              <a:t> </a:t>
            </a:r>
            <a:r>
              <a:rPr lang="en-US" sz="2200" dirty="0" err="1" smtClean="0"/>
              <a:t>nó</a:t>
            </a:r>
            <a:r>
              <a:rPr lang="en-US" sz="2200" dirty="0" smtClean="0"/>
              <a:t> </a:t>
            </a:r>
            <a:r>
              <a:rPr lang="en-US" sz="2200" dirty="0" err="1" smtClean="0"/>
              <a:t>không</a:t>
            </a:r>
            <a:r>
              <a:rPr lang="en-US" sz="2200" dirty="0" smtClean="0"/>
              <a:t> </a:t>
            </a:r>
            <a:r>
              <a:rPr lang="en-US" sz="2200" dirty="0" err="1" smtClean="0"/>
              <a:t>phải</a:t>
            </a:r>
            <a:r>
              <a:rPr lang="en-US" sz="2200" dirty="0" smtClean="0"/>
              <a:t> </a:t>
            </a:r>
            <a:r>
              <a:rPr lang="en-US" sz="2200" dirty="0" err="1" smtClean="0"/>
              <a:t>là</a:t>
            </a:r>
            <a:r>
              <a:rPr lang="en-US" sz="2200" dirty="0" smtClean="0"/>
              <a:t> </a:t>
            </a:r>
            <a:r>
              <a:rPr lang="en-US" sz="2200" dirty="0" err="1" smtClean="0"/>
              <a:t>tạm</a:t>
            </a:r>
            <a:r>
              <a:rPr lang="en-US" sz="2200" dirty="0" smtClean="0"/>
              <a:t> </a:t>
            </a:r>
            <a:r>
              <a:rPr lang="en-US" sz="2200" dirty="0" err="1" smtClean="0"/>
              <a:t>thời</a:t>
            </a:r>
            <a:r>
              <a:rPr lang="en-US" sz="2200" dirty="0" smtClean="0"/>
              <a:t> </a:t>
            </a:r>
            <a:r>
              <a:rPr lang="en-US" sz="2200" dirty="0" err="1" smtClean="0"/>
              <a:t>mà</a:t>
            </a:r>
            <a:r>
              <a:rPr lang="en-US" sz="2200" dirty="0" smtClean="0"/>
              <a:t> </a:t>
            </a:r>
            <a:r>
              <a:rPr lang="en-US" sz="2200" dirty="0" err="1" smtClean="0"/>
              <a:t>là</a:t>
            </a:r>
            <a:r>
              <a:rPr lang="en-US" sz="2200" dirty="0" smtClean="0"/>
              <a:t> </a:t>
            </a:r>
            <a:r>
              <a:rPr lang="en-US" sz="2200" dirty="0" err="1" smtClean="0"/>
              <a:t>những</a:t>
            </a:r>
            <a:r>
              <a:rPr lang="en-US" sz="2200" dirty="0" smtClean="0"/>
              <a:t> </a:t>
            </a:r>
            <a:r>
              <a:rPr lang="en-US" sz="2200" dirty="0" err="1" smtClean="0"/>
              <a:t>thay</a:t>
            </a:r>
            <a:r>
              <a:rPr lang="en-US" sz="2200" dirty="0" smtClean="0"/>
              <a:t> </a:t>
            </a:r>
            <a:r>
              <a:rPr lang="en-US" sz="2200" dirty="0" err="1" smtClean="0"/>
              <a:t>đổi</a:t>
            </a:r>
            <a:r>
              <a:rPr lang="en-US" sz="2200" dirty="0" smtClean="0"/>
              <a:t> </a:t>
            </a:r>
            <a:r>
              <a:rPr lang="en-US" sz="2200" dirty="0" err="1" smtClean="0"/>
              <a:t>bền</a:t>
            </a:r>
            <a:r>
              <a:rPr lang="en-US" sz="2200" dirty="0" smtClean="0"/>
              <a:t> </a:t>
            </a:r>
            <a:r>
              <a:rPr lang="en-US" sz="2200" dirty="0" err="1" smtClean="0"/>
              <a:t>vững</a:t>
            </a:r>
            <a:r>
              <a:rPr lang="en-US" sz="2200" dirty="0" smtClean="0"/>
              <a:t>.</a:t>
            </a:r>
            <a:endParaRPr lang="en-US" sz="22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sz="2200" dirty="0" err="1" smtClean="0"/>
              <a:t>Một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thỏa</a:t>
            </a:r>
            <a:r>
              <a:rPr lang="en-US" sz="2200" dirty="0" smtClean="0"/>
              <a:t> </a:t>
            </a:r>
            <a:r>
              <a:rPr lang="en-US" sz="2200" dirty="0" err="1" smtClean="0"/>
              <a:t>mãn</a:t>
            </a:r>
            <a:r>
              <a:rPr lang="en-US" sz="2200" dirty="0" smtClean="0"/>
              <a:t> </a:t>
            </a:r>
            <a:r>
              <a:rPr lang="en-US" sz="2200" dirty="0" err="1" smtClean="0"/>
              <a:t>bốn</a:t>
            </a:r>
            <a:r>
              <a:rPr lang="en-US" sz="2200" dirty="0" smtClean="0"/>
              <a:t> </a:t>
            </a:r>
            <a:r>
              <a:rPr lang="en-US" sz="2200" dirty="0" err="1" smtClean="0"/>
              <a:t>tính</a:t>
            </a:r>
            <a:r>
              <a:rPr lang="en-US" sz="2200" dirty="0" smtClean="0"/>
              <a:t> </a:t>
            </a:r>
            <a:r>
              <a:rPr lang="en-US" sz="2200" dirty="0" err="1" smtClean="0"/>
              <a:t>trên</a:t>
            </a:r>
            <a:r>
              <a:rPr lang="en-US" sz="2200" dirty="0" smtClean="0"/>
              <a:t> </a:t>
            </a:r>
            <a:r>
              <a:rPr lang="en-US" sz="2200" dirty="0" err="1" smtClean="0"/>
              <a:t>gọi</a:t>
            </a:r>
            <a:r>
              <a:rPr lang="en-US" sz="2200" dirty="0" smtClean="0"/>
              <a:t> </a:t>
            </a:r>
            <a:r>
              <a:rPr lang="en-US" sz="2200" dirty="0" err="1" smtClean="0"/>
              <a:t>là</a:t>
            </a:r>
            <a:r>
              <a:rPr lang="en-US" sz="2200" dirty="0" smtClean="0"/>
              <a:t> </a:t>
            </a:r>
            <a:r>
              <a:rPr lang="en-US" sz="2200" b="1" dirty="0" err="1" smtClean="0"/>
              <a:t>giao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tác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phẳng</a:t>
            </a:r>
            <a:r>
              <a:rPr lang="en-US" sz="2200" dirty="0" smtClean="0"/>
              <a:t>, </a:t>
            </a:r>
            <a:r>
              <a:rPr lang="en-US" sz="2200" dirty="0" err="1" smtClean="0"/>
              <a:t>hạn</a:t>
            </a:r>
            <a:r>
              <a:rPr lang="en-US" sz="2200" dirty="0" smtClean="0"/>
              <a:t> </a:t>
            </a:r>
            <a:r>
              <a:rPr lang="en-US" sz="2200" dirty="0" err="1" smtClean="0"/>
              <a:t>chế</a:t>
            </a:r>
            <a:r>
              <a:rPr lang="en-US" sz="2200" dirty="0" smtClean="0"/>
              <a:t> </a:t>
            </a:r>
            <a:r>
              <a:rPr lang="en-US" sz="2200" dirty="0" err="1" smtClean="0"/>
              <a:t>chính</a:t>
            </a:r>
            <a:r>
              <a:rPr lang="en-US" sz="2200" dirty="0" smtClean="0"/>
              <a:t> </a:t>
            </a:r>
            <a:r>
              <a:rPr lang="en-US" sz="2200" dirty="0" err="1" smtClean="0"/>
              <a:t>của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phẳng</a:t>
            </a:r>
            <a:r>
              <a:rPr lang="en-US" sz="2200" dirty="0" smtClean="0"/>
              <a:t> </a:t>
            </a:r>
            <a:r>
              <a:rPr lang="en-US" sz="2200" dirty="0" err="1" smtClean="0"/>
              <a:t>là</a:t>
            </a:r>
            <a:r>
              <a:rPr lang="en-US" sz="2200" dirty="0" smtClean="0"/>
              <a:t> </a:t>
            </a:r>
            <a:r>
              <a:rPr lang="en-US" sz="2200" dirty="0" err="1" smtClean="0"/>
              <a:t>chúng</a:t>
            </a:r>
            <a:r>
              <a:rPr lang="en-US" sz="2200" dirty="0" smtClean="0"/>
              <a:t> </a:t>
            </a:r>
            <a:r>
              <a:rPr lang="en-US" sz="2200" dirty="0" err="1" smtClean="0"/>
              <a:t>không</a:t>
            </a:r>
            <a:r>
              <a:rPr lang="en-US" sz="2200" dirty="0" smtClean="0"/>
              <a:t> </a:t>
            </a:r>
            <a:r>
              <a:rPr lang="en-US" sz="2200" dirty="0" err="1" smtClean="0"/>
              <a:t>cho</a:t>
            </a:r>
            <a:r>
              <a:rPr lang="en-US" sz="2200" dirty="0" smtClean="0"/>
              <a:t> </a:t>
            </a:r>
            <a:r>
              <a:rPr lang="en-US" sz="2200" dirty="0" err="1" smtClean="0"/>
              <a:t>phép</a:t>
            </a:r>
            <a:r>
              <a:rPr lang="en-US" sz="2200" dirty="0" smtClean="0"/>
              <a:t> </a:t>
            </a:r>
            <a:r>
              <a:rPr lang="en-US" sz="2200" dirty="0" err="1" smtClean="0"/>
              <a:t>tách</a:t>
            </a:r>
            <a:r>
              <a:rPr lang="en-US" sz="2200" dirty="0" smtClean="0"/>
              <a:t> </a:t>
            </a:r>
            <a:r>
              <a:rPr lang="en-US" sz="2200" dirty="0" err="1" smtClean="0"/>
              <a:t>riêng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kết</a:t>
            </a:r>
            <a:r>
              <a:rPr lang="en-US" sz="2200" dirty="0" smtClean="0"/>
              <a:t> </a:t>
            </a:r>
            <a:r>
              <a:rPr lang="en-US" sz="2200" dirty="0" err="1" smtClean="0"/>
              <a:t>quả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cam </a:t>
            </a:r>
            <a:r>
              <a:rPr lang="en-US" sz="2200" dirty="0" err="1" smtClean="0"/>
              <a:t>kết</a:t>
            </a:r>
            <a:r>
              <a:rPr lang="en-US" sz="2200" dirty="0" smtClean="0"/>
              <a:t> hay </a:t>
            </a:r>
            <a:r>
              <a:rPr lang="en-US" sz="2200" dirty="0" err="1" smtClean="0"/>
              <a:t>hủy</a:t>
            </a:r>
            <a:r>
              <a:rPr lang="en-US" sz="2200" dirty="0" smtClean="0"/>
              <a:t> </a:t>
            </a:r>
            <a:r>
              <a:rPr lang="en-US" sz="2200" dirty="0" err="1" smtClean="0"/>
              <a:t>bỏ</a:t>
            </a:r>
            <a:r>
              <a:rPr lang="en-US" sz="2200" dirty="0" smtClean="0"/>
              <a:t> (aborted).</a:t>
            </a:r>
            <a:endParaRPr lang="en-US" sz="2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Các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giao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tác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lồng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nhau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914400" y="1219200"/>
            <a:ext cx="78486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Các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khóa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62000" y="990600"/>
            <a:ext cx="80772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US" sz="2200" dirty="0" err="1" smtClean="0"/>
              <a:t>Để</a:t>
            </a:r>
            <a:r>
              <a:rPr lang="en-US" sz="2200" dirty="0" smtClean="0"/>
              <a:t> </a:t>
            </a:r>
            <a:r>
              <a:rPr lang="en-US" sz="2200" dirty="0" err="1" smtClean="0"/>
              <a:t>đảm</a:t>
            </a:r>
            <a:r>
              <a:rPr lang="en-US" sz="2200" dirty="0" smtClean="0"/>
              <a:t> </a:t>
            </a:r>
            <a:r>
              <a:rPr lang="en-US" sz="2200" dirty="0" err="1" smtClean="0"/>
              <a:t>bảo</a:t>
            </a:r>
            <a:r>
              <a:rPr lang="en-US" sz="2200" dirty="0" smtClean="0"/>
              <a:t> </a:t>
            </a:r>
            <a:r>
              <a:rPr lang="en-US" sz="2200" dirty="0" err="1" smtClean="0"/>
              <a:t>trong</a:t>
            </a:r>
            <a:r>
              <a:rPr lang="en-US" sz="2200" dirty="0" smtClean="0"/>
              <a:t> </a:t>
            </a:r>
            <a:r>
              <a:rPr lang="en-US" sz="2200" dirty="0" err="1" smtClean="0"/>
              <a:t>khi</a:t>
            </a:r>
            <a:r>
              <a:rPr lang="en-US" sz="2200" dirty="0" smtClean="0"/>
              <a:t> </a:t>
            </a:r>
            <a:r>
              <a:rPr lang="en-US" sz="2200" dirty="0" err="1" smtClean="0"/>
              <a:t>một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dịch</a:t>
            </a:r>
            <a:r>
              <a:rPr lang="en-US" sz="2200" dirty="0" smtClean="0"/>
              <a:t> </a:t>
            </a:r>
            <a:r>
              <a:rPr lang="en-US" sz="2200" dirty="0" err="1" smtClean="0"/>
              <a:t>đang</a:t>
            </a:r>
            <a:r>
              <a:rPr lang="en-US" sz="2200" dirty="0" smtClean="0"/>
              <a:t> </a:t>
            </a:r>
            <a:r>
              <a:rPr lang="en-US" sz="2200" dirty="0" err="1" smtClean="0"/>
              <a:t>truy</a:t>
            </a:r>
            <a:r>
              <a:rPr lang="en-US" sz="2200" dirty="0" smtClean="0"/>
              <a:t> </a:t>
            </a:r>
            <a:r>
              <a:rPr lang="en-US" sz="2200" dirty="0" err="1" smtClean="0"/>
              <a:t>xuất</a:t>
            </a:r>
            <a:r>
              <a:rPr lang="en-US" sz="2200" dirty="0" smtClean="0"/>
              <a:t> </a:t>
            </a:r>
            <a:r>
              <a:rPr lang="en-US" sz="2200" dirty="0" err="1" smtClean="0"/>
              <a:t>một</a:t>
            </a:r>
            <a:r>
              <a:rPr lang="en-US" sz="2200" dirty="0" smtClean="0"/>
              <a:t> </a:t>
            </a:r>
            <a:r>
              <a:rPr lang="en-US" sz="2200" dirty="0" err="1" smtClean="0"/>
              <a:t>mục</a:t>
            </a:r>
            <a:r>
              <a:rPr lang="en-US" sz="2200" dirty="0" smtClean="0"/>
              <a:t> </a:t>
            </a:r>
            <a:r>
              <a:rPr lang="en-US" sz="2200" dirty="0" err="1" smtClean="0"/>
              <a:t>dữ</a:t>
            </a:r>
            <a:r>
              <a:rPr lang="en-US" sz="2200" dirty="0" smtClean="0"/>
              <a:t> </a:t>
            </a:r>
            <a:r>
              <a:rPr lang="en-US" sz="2200" dirty="0" err="1" smtClean="0"/>
              <a:t>liệu</a:t>
            </a:r>
            <a:r>
              <a:rPr lang="en-US" sz="2200" dirty="0" smtClean="0"/>
              <a:t> </a:t>
            </a:r>
            <a:r>
              <a:rPr lang="en-US" sz="2200" dirty="0" err="1" smtClean="0"/>
              <a:t>thì</a:t>
            </a:r>
            <a:r>
              <a:rPr lang="en-US" sz="2200" dirty="0" smtClean="0"/>
              <a:t> </a:t>
            </a:r>
            <a:r>
              <a:rPr lang="en-US" sz="2200" dirty="0" err="1" smtClean="0"/>
              <a:t>không</a:t>
            </a:r>
            <a:r>
              <a:rPr lang="en-US" sz="2200" dirty="0" smtClean="0"/>
              <a:t> </a:t>
            </a:r>
            <a:r>
              <a:rPr lang="en-US" sz="2200" dirty="0" err="1" smtClean="0"/>
              <a:t>một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nào</a:t>
            </a:r>
            <a:r>
              <a:rPr lang="en-US" sz="2200" dirty="0" smtClean="0"/>
              <a:t> </a:t>
            </a:r>
            <a:r>
              <a:rPr lang="en-US" sz="2200" dirty="0" err="1" smtClean="0"/>
              <a:t>khác</a:t>
            </a:r>
            <a:r>
              <a:rPr lang="en-US" sz="2200" dirty="0" smtClean="0"/>
              <a:t> </a:t>
            </a:r>
            <a:r>
              <a:rPr lang="en-US" sz="2200" dirty="0" err="1" smtClean="0"/>
              <a:t>có</a:t>
            </a:r>
            <a:r>
              <a:rPr lang="en-US" sz="2200" dirty="0" smtClean="0"/>
              <a:t> </a:t>
            </a:r>
            <a:r>
              <a:rPr lang="en-US" sz="2200" dirty="0" err="1" smtClean="0"/>
              <a:t>thể</a:t>
            </a:r>
            <a:r>
              <a:rPr lang="en-US" sz="2200" dirty="0" smtClean="0"/>
              <a:t> </a:t>
            </a:r>
            <a:r>
              <a:rPr lang="en-US" sz="2200" dirty="0" err="1" smtClean="0"/>
              <a:t>sửa</a:t>
            </a:r>
            <a:r>
              <a:rPr lang="en-US" sz="2200" dirty="0" smtClean="0"/>
              <a:t> </a:t>
            </a:r>
            <a:r>
              <a:rPr lang="en-US" sz="2200" dirty="0" err="1" smtClean="0"/>
              <a:t>đổi</a:t>
            </a:r>
            <a:r>
              <a:rPr lang="en-US" sz="2200" dirty="0" smtClean="0"/>
              <a:t>  </a:t>
            </a:r>
            <a:r>
              <a:rPr lang="en-US" sz="2200" dirty="0" err="1" smtClean="0"/>
              <a:t>mục</a:t>
            </a:r>
            <a:r>
              <a:rPr lang="en-US" sz="2200" dirty="0" smtClean="0"/>
              <a:t> </a:t>
            </a:r>
            <a:r>
              <a:rPr lang="en-US" sz="2200" dirty="0" err="1" smtClean="0"/>
              <a:t>dữ</a:t>
            </a:r>
            <a:r>
              <a:rPr lang="en-US" sz="2200" dirty="0" smtClean="0"/>
              <a:t> </a:t>
            </a:r>
            <a:r>
              <a:rPr lang="en-US" sz="2200" dirty="0" err="1" smtClean="0"/>
              <a:t>liệu</a:t>
            </a:r>
            <a:r>
              <a:rPr lang="en-US" sz="2200" dirty="0" smtClean="0"/>
              <a:t> </a:t>
            </a:r>
            <a:r>
              <a:rPr lang="en-US" sz="2200" dirty="0" err="1" smtClean="0"/>
              <a:t>này</a:t>
            </a:r>
            <a:r>
              <a:rPr lang="en-US" sz="2200" dirty="0" smtClean="0"/>
              <a:t>. </a:t>
            </a:r>
            <a:r>
              <a:rPr lang="en-US" sz="2200" dirty="0" err="1" smtClean="0"/>
              <a:t>Phưong</a:t>
            </a:r>
            <a:r>
              <a:rPr lang="en-US" sz="2200" dirty="0" smtClean="0"/>
              <a:t> </a:t>
            </a:r>
            <a:r>
              <a:rPr lang="en-US" sz="2200" dirty="0" err="1" smtClean="0"/>
              <a:t>pháp</a:t>
            </a:r>
            <a:r>
              <a:rPr lang="en-US" sz="2200" dirty="0" smtClean="0"/>
              <a:t> </a:t>
            </a:r>
            <a:r>
              <a:rPr lang="en-US" sz="2200" dirty="0" err="1" smtClean="0"/>
              <a:t>chung</a:t>
            </a:r>
            <a:r>
              <a:rPr lang="en-US" sz="2200" dirty="0" smtClean="0"/>
              <a:t> </a:t>
            </a:r>
            <a:r>
              <a:rPr lang="en-US" sz="2200" dirty="0" err="1" smtClean="0"/>
              <a:t>nhất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</a:t>
            </a:r>
            <a:r>
              <a:rPr lang="en-US" sz="2200" dirty="0" err="1" smtClean="0"/>
              <a:t>là</a:t>
            </a:r>
            <a:r>
              <a:rPr lang="en-US" sz="2200" dirty="0" smtClean="0"/>
              <a:t> </a:t>
            </a:r>
            <a:r>
              <a:rPr lang="en-US" sz="2200" dirty="0" err="1" smtClean="0"/>
              <a:t>cho</a:t>
            </a:r>
            <a:r>
              <a:rPr lang="en-US" sz="2200" dirty="0" smtClean="0"/>
              <a:t> </a:t>
            </a:r>
            <a:r>
              <a:rPr lang="en-US" sz="2200" dirty="0" err="1" smtClean="0"/>
              <a:t>phép</a:t>
            </a:r>
            <a:r>
              <a:rPr lang="en-US" sz="2200" dirty="0" smtClean="0"/>
              <a:t> </a:t>
            </a:r>
            <a:r>
              <a:rPr lang="en-US" sz="2200" dirty="0" err="1" smtClean="0"/>
              <a:t>một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truy</a:t>
            </a:r>
            <a:r>
              <a:rPr lang="en-US" sz="2200" dirty="0" smtClean="0"/>
              <a:t> </a:t>
            </a:r>
            <a:r>
              <a:rPr lang="en-US" sz="2200" dirty="0" err="1" smtClean="0"/>
              <a:t>xuất</a:t>
            </a:r>
            <a:r>
              <a:rPr lang="en-US" sz="2200" dirty="0" smtClean="0"/>
              <a:t> </a:t>
            </a:r>
            <a:r>
              <a:rPr lang="en-US" sz="2200" dirty="0" err="1" smtClean="0"/>
              <a:t>một</a:t>
            </a:r>
            <a:r>
              <a:rPr lang="en-US" sz="2200" dirty="0" smtClean="0"/>
              <a:t> </a:t>
            </a:r>
            <a:r>
              <a:rPr lang="en-US" sz="2200" dirty="0" err="1" smtClean="0"/>
              <a:t>mục</a:t>
            </a:r>
            <a:r>
              <a:rPr lang="en-US" sz="2200" dirty="0" smtClean="0"/>
              <a:t> </a:t>
            </a:r>
            <a:r>
              <a:rPr lang="en-US" sz="2200" dirty="0" err="1" smtClean="0"/>
              <a:t>dữ</a:t>
            </a:r>
            <a:r>
              <a:rPr lang="en-US" sz="2200" dirty="0" smtClean="0"/>
              <a:t> </a:t>
            </a:r>
            <a:r>
              <a:rPr lang="en-US" sz="2200" dirty="0" err="1" smtClean="0"/>
              <a:t>liệu</a:t>
            </a:r>
            <a:r>
              <a:rPr lang="en-US" sz="2200" dirty="0" smtClean="0"/>
              <a:t> </a:t>
            </a:r>
            <a:r>
              <a:rPr lang="en-US" sz="2200" dirty="0" err="1" smtClean="0"/>
              <a:t>khi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chỉ</a:t>
            </a:r>
            <a:r>
              <a:rPr lang="en-US" sz="2200" dirty="0" smtClean="0"/>
              <a:t> </a:t>
            </a:r>
            <a:r>
              <a:rPr lang="en-US" sz="2200" dirty="0" err="1" smtClean="0"/>
              <a:t>khi</a:t>
            </a:r>
            <a:r>
              <a:rPr lang="en-US" sz="2200" dirty="0" smtClean="0"/>
              <a:t> </a:t>
            </a:r>
            <a:r>
              <a:rPr lang="en-US" sz="2200" dirty="0" err="1" smtClean="0"/>
              <a:t>nó</a:t>
            </a:r>
            <a:r>
              <a:rPr lang="en-US" sz="2200" dirty="0" smtClean="0"/>
              <a:t> </a:t>
            </a:r>
            <a:r>
              <a:rPr lang="en-US" sz="2200" dirty="0" err="1" smtClean="0"/>
              <a:t>đang</a:t>
            </a:r>
            <a:r>
              <a:rPr lang="en-US" sz="2200" dirty="0" smtClean="0"/>
              <a:t> </a:t>
            </a:r>
            <a:r>
              <a:rPr lang="en-US" sz="2200" dirty="0" err="1" smtClean="0"/>
              <a:t>giữ</a:t>
            </a:r>
            <a:r>
              <a:rPr lang="en-US" sz="2200" dirty="0" smtClean="0"/>
              <a:t> </a:t>
            </a:r>
            <a:r>
              <a:rPr lang="en-US" sz="2200" dirty="0" err="1" smtClean="0"/>
              <a:t>khóa</a:t>
            </a:r>
            <a:r>
              <a:rPr lang="en-US" sz="2200" dirty="0" smtClean="0"/>
              <a:t> </a:t>
            </a:r>
            <a:r>
              <a:rPr lang="en-US" sz="2200" dirty="0" err="1" smtClean="0"/>
              <a:t>trên</a:t>
            </a:r>
            <a:r>
              <a:rPr lang="en-US" sz="2200" dirty="0" smtClean="0"/>
              <a:t> </a:t>
            </a:r>
            <a:r>
              <a:rPr lang="en-US" sz="2200" dirty="0" err="1" smtClean="0"/>
              <a:t>mục</a:t>
            </a:r>
            <a:r>
              <a:rPr lang="en-US" sz="2200" dirty="0" smtClean="0"/>
              <a:t> </a:t>
            </a:r>
            <a:r>
              <a:rPr lang="en-US" sz="2200" dirty="0" err="1" smtClean="0"/>
              <a:t>dữ</a:t>
            </a:r>
            <a:r>
              <a:rPr lang="en-US" sz="2200" dirty="0" smtClean="0"/>
              <a:t> </a:t>
            </a:r>
            <a:r>
              <a:rPr lang="en-US" sz="2200" dirty="0" err="1" smtClean="0"/>
              <a:t>liệu</a:t>
            </a:r>
            <a:r>
              <a:rPr lang="en-US" sz="2200" dirty="0" smtClean="0"/>
              <a:t> </a:t>
            </a:r>
            <a:r>
              <a:rPr lang="en-US" sz="2200" dirty="0" err="1" smtClean="0"/>
              <a:t>đó</a:t>
            </a:r>
            <a:r>
              <a:rPr lang="en-US" sz="2200" dirty="0" smtClean="0"/>
              <a:t>.</a:t>
            </a:r>
            <a:endParaRPr lang="en-US" sz="2200" dirty="0" smtClean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200" dirty="0" smtClean="0"/>
              <a:t> </a:t>
            </a:r>
            <a:r>
              <a:rPr lang="en-US" sz="2200" dirty="0" err="1" smtClean="0"/>
              <a:t>Để</a:t>
            </a:r>
            <a:r>
              <a:rPr lang="en-US" sz="2200" dirty="0" smtClean="0"/>
              <a:t> </a:t>
            </a:r>
            <a:r>
              <a:rPr lang="en-US" sz="2200" dirty="0" err="1" smtClean="0"/>
              <a:t>truy</a:t>
            </a:r>
            <a:r>
              <a:rPr lang="en-US" sz="2200" dirty="0" smtClean="0"/>
              <a:t> </a:t>
            </a:r>
            <a:r>
              <a:rPr lang="en-US" sz="2200" dirty="0" err="1" smtClean="0"/>
              <a:t>xuất</a:t>
            </a:r>
            <a:r>
              <a:rPr lang="en-US" sz="2200" dirty="0" smtClean="0"/>
              <a:t> </a:t>
            </a:r>
            <a:r>
              <a:rPr lang="en-US" sz="2200" dirty="0" err="1" smtClean="0"/>
              <a:t>một</a:t>
            </a:r>
            <a:r>
              <a:rPr lang="en-US" sz="2200" dirty="0" smtClean="0"/>
              <a:t> </a:t>
            </a:r>
            <a:r>
              <a:rPr lang="en-US" sz="2200" dirty="0" err="1" smtClean="0"/>
              <a:t>mục</a:t>
            </a:r>
            <a:r>
              <a:rPr lang="en-US" sz="2200" dirty="0" smtClean="0"/>
              <a:t> </a:t>
            </a:r>
            <a:r>
              <a:rPr lang="en-US" sz="2200" dirty="0" err="1" smtClean="0"/>
              <a:t>dữ</a:t>
            </a:r>
            <a:r>
              <a:rPr lang="en-US" sz="2200" dirty="0" smtClean="0"/>
              <a:t> </a:t>
            </a:r>
            <a:r>
              <a:rPr lang="en-US" sz="2200" dirty="0" err="1" smtClean="0"/>
              <a:t>liệu</a:t>
            </a:r>
            <a:r>
              <a:rPr lang="en-US" sz="2200" dirty="0" smtClean="0"/>
              <a:t>,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đầu</a:t>
            </a:r>
            <a:r>
              <a:rPr lang="en-US" sz="2200" dirty="0" smtClean="0"/>
              <a:t> </a:t>
            </a:r>
            <a:r>
              <a:rPr lang="en-US" sz="2200" dirty="0" err="1" smtClean="0"/>
              <a:t>tiên</a:t>
            </a:r>
            <a:r>
              <a:rPr lang="en-US" sz="2200" dirty="0" smtClean="0"/>
              <a:t> </a:t>
            </a:r>
            <a:r>
              <a:rPr lang="en-US" sz="2200" dirty="0" err="1" smtClean="0"/>
              <a:t>truy</a:t>
            </a:r>
            <a:r>
              <a:rPr lang="en-US" sz="2200" dirty="0" smtClean="0"/>
              <a:t> </a:t>
            </a:r>
            <a:r>
              <a:rPr lang="en-US" sz="2200" dirty="0" err="1" smtClean="0"/>
              <a:t>xuất</a:t>
            </a:r>
            <a:r>
              <a:rPr lang="en-US" sz="2200" dirty="0" smtClean="0"/>
              <a:t> </a:t>
            </a:r>
            <a:r>
              <a:rPr lang="en-US" sz="2200" dirty="0" err="1" smtClean="0"/>
              <a:t>đến</a:t>
            </a:r>
            <a:r>
              <a:rPr lang="en-US" sz="2200" dirty="0" smtClean="0"/>
              <a:t> </a:t>
            </a:r>
            <a:r>
              <a:rPr lang="en-US" sz="2200" dirty="0" err="1" smtClean="0"/>
              <a:t>phải</a:t>
            </a:r>
            <a:r>
              <a:rPr lang="en-US" sz="2200" dirty="0" smtClean="0"/>
              <a:t> </a:t>
            </a:r>
            <a:r>
              <a:rPr lang="en-US" sz="2200" dirty="0" err="1" smtClean="0"/>
              <a:t>khóa</a:t>
            </a:r>
            <a:r>
              <a:rPr lang="en-US" sz="2200" dirty="0" smtClean="0"/>
              <a:t> </a:t>
            </a:r>
            <a:r>
              <a:rPr lang="en-US" sz="2200" dirty="0" err="1" smtClean="0"/>
              <a:t>mục</a:t>
            </a:r>
            <a:r>
              <a:rPr lang="en-US" sz="2200" dirty="0" smtClean="0"/>
              <a:t> </a:t>
            </a:r>
            <a:r>
              <a:rPr lang="en-US" sz="2200" dirty="0" err="1" smtClean="0"/>
              <a:t>dữ</a:t>
            </a:r>
            <a:r>
              <a:rPr lang="en-US" sz="2200" dirty="0" smtClean="0"/>
              <a:t> </a:t>
            </a:r>
            <a:r>
              <a:rPr lang="en-US" sz="2200" dirty="0" err="1" smtClean="0"/>
              <a:t>liệu</a:t>
            </a:r>
            <a:r>
              <a:rPr lang="en-US" sz="2200" dirty="0" smtClean="0"/>
              <a:t> </a:t>
            </a:r>
            <a:r>
              <a:rPr lang="en-US" sz="2200" dirty="0" err="1" smtClean="0"/>
              <a:t>này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khi</a:t>
            </a:r>
            <a:r>
              <a:rPr lang="en-US" sz="2200" dirty="0" smtClean="0"/>
              <a:t> </a:t>
            </a:r>
            <a:r>
              <a:rPr lang="en-US" sz="2200" dirty="0" err="1" smtClean="0"/>
              <a:t>thực</a:t>
            </a:r>
            <a:r>
              <a:rPr lang="en-US" sz="2200" dirty="0" smtClean="0"/>
              <a:t> </a:t>
            </a:r>
            <a:r>
              <a:rPr lang="en-US" sz="2200" dirty="0" err="1" smtClean="0"/>
              <a:t>hiện</a:t>
            </a:r>
            <a:r>
              <a:rPr lang="en-US" sz="2200" dirty="0" smtClean="0"/>
              <a:t> </a:t>
            </a:r>
            <a:r>
              <a:rPr lang="en-US" sz="2200" dirty="0" err="1" smtClean="0"/>
              <a:t>xong</a:t>
            </a:r>
            <a:r>
              <a:rPr lang="en-US" sz="2200" dirty="0" smtClean="0"/>
              <a:t> </a:t>
            </a:r>
            <a:r>
              <a:rPr lang="en-US" sz="2200" dirty="0" err="1" smtClean="0"/>
              <a:t>thì</a:t>
            </a:r>
            <a:r>
              <a:rPr lang="en-US" sz="2200" dirty="0" smtClean="0"/>
              <a:t> </a:t>
            </a:r>
            <a:r>
              <a:rPr lang="en-US" sz="2200" dirty="0" err="1" smtClean="0"/>
              <a:t>phải</a:t>
            </a:r>
            <a:r>
              <a:rPr lang="en-US" sz="2200" dirty="0" smtClean="0"/>
              <a:t> </a:t>
            </a:r>
            <a:r>
              <a:rPr lang="en-US" sz="2200" dirty="0" err="1" smtClean="0"/>
              <a:t>giải</a:t>
            </a:r>
            <a:r>
              <a:rPr lang="en-US" sz="2200" dirty="0" smtClean="0"/>
              <a:t> </a:t>
            </a:r>
            <a:r>
              <a:rPr lang="en-US" sz="2200" dirty="0" err="1" smtClean="0"/>
              <a:t>phóng</a:t>
            </a:r>
            <a:r>
              <a:rPr lang="en-US" sz="2200" dirty="0" smtClean="0"/>
              <a:t> </a:t>
            </a:r>
            <a:r>
              <a:rPr lang="en-US" sz="2200" dirty="0" err="1" smtClean="0"/>
              <a:t>khóa</a:t>
            </a:r>
            <a:r>
              <a:rPr lang="en-US" sz="2200" dirty="0" smtClean="0"/>
              <a:t>. </a:t>
            </a:r>
            <a:r>
              <a:rPr lang="en-US" sz="2200" dirty="0" err="1" smtClean="0"/>
              <a:t>Nếu</a:t>
            </a:r>
            <a:r>
              <a:rPr lang="en-US" sz="2200" dirty="0" smtClean="0"/>
              <a:t> </a:t>
            </a:r>
            <a:r>
              <a:rPr lang="en-US" sz="2200" dirty="0" err="1" smtClean="0"/>
              <a:t>mục</a:t>
            </a:r>
            <a:r>
              <a:rPr lang="en-US" sz="2200" dirty="0" smtClean="0"/>
              <a:t> </a:t>
            </a:r>
            <a:r>
              <a:rPr lang="en-US" sz="2200" dirty="0" err="1" smtClean="0"/>
              <a:t>dữ</a:t>
            </a:r>
            <a:r>
              <a:rPr lang="en-US" sz="2200" dirty="0" smtClean="0"/>
              <a:t> </a:t>
            </a:r>
            <a:r>
              <a:rPr lang="en-US" sz="2200" dirty="0" err="1" smtClean="0"/>
              <a:t>liệu</a:t>
            </a:r>
            <a:r>
              <a:rPr lang="en-US" sz="2200" dirty="0" smtClean="0"/>
              <a:t> </a:t>
            </a:r>
            <a:r>
              <a:rPr lang="en-US" sz="2200" dirty="0" err="1" smtClean="0"/>
              <a:t>này</a:t>
            </a:r>
            <a:r>
              <a:rPr lang="en-US" sz="2200" dirty="0" smtClean="0"/>
              <a:t> </a:t>
            </a:r>
            <a:r>
              <a:rPr lang="en-US" sz="2200" dirty="0" err="1" smtClean="0"/>
              <a:t>đã</a:t>
            </a:r>
            <a:r>
              <a:rPr lang="en-US" sz="2200" dirty="0" smtClean="0"/>
              <a:t> </a:t>
            </a:r>
            <a:r>
              <a:rPr lang="en-US" sz="2200" dirty="0" err="1" smtClean="0"/>
              <a:t>bị</a:t>
            </a:r>
            <a:r>
              <a:rPr lang="en-US" sz="2200" dirty="0" smtClean="0"/>
              <a:t> </a:t>
            </a:r>
            <a:r>
              <a:rPr lang="en-US" sz="2200" dirty="0" err="1" smtClean="0"/>
              <a:t>khóa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khóa</a:t>
            </a:r>
            <a:r>
              <a:rPr lang="en-US" sz="2200" dirty="0" smtClean="0"/>
              <a:t> </a:t>
            </a:r>
            <a:r>
              <a:rPr lang="en-US" sz="2200" dirty="0" err="1" smtClean="0"/>
              <a:t>đó</a:t>
            </a:r>
            <a:r>
              <a:rPr lang="en-US" sz="2200" dirty="0" smtClean="0"/>
              <a:t> </a:t>
            </a:r>
            <a:r>
              <a:rPr lang="en-US" sz="2200" dirty="0" err="1" smtClean="0"/>
              <a:t>không</a:t>
            </a:r>
            <a:r>
              <a:rPr lang="en-US" sz="2200" dirty="0" smtClean="0"/>
              <a:t> </a:t>
            </a:r>
            <a:r>
              <a:rPr lang="en-US" sz="2200" dirty="0" err="1" smtClean="0"/>
              <a:t>tương</a:t>
            </a:r>
            <a:r>
              <a:rPr lang="en-US" sz="2200" dirty="0" smtClean="0"/>
              <a:t> </a:t>
            </a:r>
            <a:r>
              <a:rPr lang="en-US" sz="2200" dirty="0" err="1" smtClean="0"/>
              <a:t>thích</a:t>
            </a:r>
            <a:r>
              <a:rPr lang="en-US" sz="2200" dirty="0" smtClean="0"/>
              <a:t> </a:t>
            </a:r>
            <a:r>
              <a:rPr lang="en-US" sz="2200" dirty="0" err="1" smtClean="0"/>
              <a:t>thì</a:t>
            </a:r>
            <a:r>
              <a:rPr lang="en-US" sz="2200" dirty="0" smtClean="0"/>
              <a:t> </a:t>
            </a:r>
            <a:r>
              <a:rPr lang="en-US" sz="2200" dirty="0" err="1" smtClean="0"/>
              <a:t>bộ</a:t>
            </a:r>
            <a:r>
              <a:rPr lang="en-US" sz="2200" dirty="0" smtClean="0"/>
              <a:t> </a:t>
            </a:r>
            <a:r>
              <a:rPr lang="en-US" sz="2200" dirty="0" err="1" smtClean="0"/>
              <a:t>điều</a:t>
            </a:r>
            <a:r>
              <a:rPr lang="en-US" sz="2200" dirty="0" smtClean="0"/>
              <a:t> </a:t>
            </a:r>
            <a:r>
              <a:rPr lang="en-US" sz="2200" dirty="0" err="1" smtClean="0"/>
              <a:t>khiển</a:t>
            </a:r>
            <a:r>
              <a:rPr lang="en-US" sz="2200" dirty="0" smtClean="0"/>
              <a:t> </a:t>
            </a:r>
            <a:r>
              <a:rPr lang="en-US" sz="2200" dirty="0" err="1" smtClean="0"/>
              <a:t>tương</a:t>
            </a:r>
            <a:r>
              <a:rPr lang="en-US" sz="2200" dirty="0" smtClean="0"/>
              <a:t> </a:t>
            </a:r>
            <a:r>
              <a:rPr lang="en-US" sz="2200" dirty="0" err="1" smtClean="0"/>
              <a:t>tranh</a:t>
            </a:r>
            <a:r>
              <a:rPr lang="en-US" sz="2200" dirty="0" smtClean="0"/>
              <a:t> </a:t>
            </a:r>
            <a:r>
              <a:rPr lang="en-US" sz="2200" dirty="0" err="1" smtClean="0"/>
              <a:t>sẽ</a:t>
            </a:r>
            <a:r>
              <a:rPr lang="en-US" sz="2200" dirty="0" smtClean="0"/>
              <a:t> </a:t>
            </a:r>
            <a:r>
              <a:rPr lang="en-US" sz="2200" dirty="0" err="1" smtClean="0"/>
              <a:t>không</a:t>
            </a:r>
            <a:r>
              <a:rPr lang="en-US" sz="2200" dirty="0" smtClean="0"/>
              <a:t> </a:t>
            </a:r>
            <a:r>
              <a:rPr lang="en-US" sz="2200" dirty="0" err="1" smtClean="0"/>
              <a:t>cấp</a:t>
            </a:r>
            <a:r>
              <a:rPr lang="en-US" sz="2200" dirty="0" smtClean="0"/>
              <a:t> </a:t>
            </a:r>
            <a:r>
              <a:rPr lang="en-US" sz="2200" dirty="0" err="1" smtClean="0"/>
              <a:t>khóa</a:t>
            </a:r>
            <a:r>
              <a:rPr lang="en-US" sz="2200" dirty="0" smtClean="0"/>
              <a:t> </a:t>
            </a:r>
            <a:r>
              <a:rPr lang="en-US" sz="2200" dirty="0" err="1" smtClean="0"/>
              <a:t>cho</a:t>
            </a:r>
            <a:r>
              <a:rPr lang="en-US" sz="2200" dirty="0" smtClean="0"/>
              <a:t> </a:t>
            </a:r>
            <a:r>
              <a:rPr lang="en-US" sz="2200" dirty="0" err="1" smtClean="0"/>
              <a:t>đến</a:t>
            </a:r>
            <a:r>
              <a:rPr lang="en-US" sz="2200" dirty="0" smtClean="0"/>
              <a:t> </a:t>
            </a:r>
            <a:r>
              <a:rPr lang="en-US" sz="2200" dirty="0" err="1" smtClean="0"/>
              <a:t>khi</a:t>
            </a:r>
            <a:r>
              <a:rPr lang="en-US" sz="2200" dirty="0" smtClean="0"/>
              <a:t> </a:t>
            </a:r>
            <a:r>
              <a:rPr lang="en-US" sz="2200" dirty="0" err="1" smtClean="0"/>
              <a:t>khóa</a:t>
            </a:r>
            <a:r>
              <a:rPr lang="en-US" sz="2200" dirty="0" smtClean="0"/>
              <a:t> </a:t>
            </a:r>
            <a:r>
              <a:rPr lang="en-US" sz="2200" dirty="0" err="1" smtClean="0"/>
              <a:t>này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</a:t>
            </a:r>
            <a:r>
              <a:rPr lang="en-US" sz="2200" dirty="0" err="1" smtClean="0"/>
              <a:t>giải</a:t>
            </a:r>
            <a:r>
              <a:rPr lang="en-US" sz="2200" dirty="0" smtClean="0"/>
              <a:t> </a:t>
            </a:r>
            <a:r>
              <a:rPr lang="en-US" sz="2200" dirty="0" err="1" smtClean="0"/>
              <a:t>phóng</a:t>
            </a:r>
            <a:r>
              <a:rPr lang="en-US" sz="2200" dirty="0" smtClean="0"/>
              <a:t>. </a:t>
            </a:r>
            <a:endParaRPr lang="en-US" sz="2200" dirty="0" smtClean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200" dirty="0" err="1" smtClean="0"/>
              <a:t>Một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cần</a:t>
            </a:r>
            <a:r>
              <a:rPr lang="en-US" sz="2200" dirty="0" smtClean="0"/>
              <a:t> </a:t>
            </a:r>
            <a:r>
              <a:rPr lang="en-US" sz="2200" dirty="0" err="1" smtClean="0"/>
              <a:t>thiết</a:t>
            </a:r>
            <a:r>
              <a:rPr lang="en-US" sz="2200" dirty="0" smtClean="0"/>
              <a:t> </a:t>
            </a:r>
            <a:r>
              <a:rPr lang="en-US" sz="2200" dirty="0" err="1" smtClean="0"/>
              <a:t>phải</a:t>
            </a:r>
            <a:r>
              <a:rPr lang="en-US" sz="2200" dirty="0" smtClean="0"/>
              <a:t> </a:t>
            </a:r>
            <a:r>
              <a:rPr lang="en-US" sz="2200" dirty="0" err="1" smtClean="0"/>
              <a:t>giữ</a:t>
            </a:r>
            <a:r>
              <a:rPr lang="en-US" sz="2200" dirty="0" smtClean="0"/>
              <a:t> </a:t>
            </a:r>
            <a:r>
              <a:rPr lang="en-US" sz="2200" dirty="0" err="1" smtClean="0"/>
              <a:t>một</a:t>
            </a:r>
            <a:r>
              <a:rPr lang="en-US" sz="2200" dirty="0" smtClean="0"/>
              <a:t> </a:t>
            </a:r>
            <a:r>
              <a:rPr lang="en-US" sz="2200" dirty="0" err="1" smtClean="0"/>
              <a:t>khóa</a:t>
            </a:r>
            <a:r>
              <a:rPr lang="en-US" sz="2200" dirty="0" smtClean="0"/>
              <a:t> </a:t>
            </a:r>
            <a:r>
              <a:rPr lang="en-US" sz="2200" dirty="0" err="1" smtClean="0"/>
              <a:t>trên</a:t>
            </a:r>
            <a:r>
              <a:rPr lang="en-US" sz="2200" dirty="0" smtClean="0"/>
              <a:t> </a:t>
            </a:r>
            <a:r>
              <a:rPr lang="en-US" sz="2200" dirty="0" err="1" smtClean="0"/>
              <a:t>một</a:t>
            </a:r>
            <a:r>
              <a:rPr lang="en-US" sz="2200" dirty="0" smtClean="0"/>
              <a:t> </a:t>
            </a:r>
            <a:r>
              <a:rPr lang="en-US" sz="2200" dirty="0" err="1" smtClean="0"/>
              <a:t>mục</a:t>
            </a:r>
            <a:r>
              <a:rPr lang="en-US" sz="2200" dirty="0" smtClean="0"/>
              <a:t> </a:t>
            </a:r>
            <a:r>
              <a:rPr lang="en-US" sz="2200" dirty="0" err="1" smtClean="0"/>
              <a:t>dữ</a:t>
            </a:r>
            <a:r>
              <a:rPr lang="en-US" sz="2200" dirty="0" smtClean="0"/>
              <a:t> </a:t>
            </a:r>
            <a:r>
              <a:rPr lang="en-US" sz="2200" dirty="0" err="1" smtClean="0"/>
              <a:t>liệu</a:t>
            </a:r>
            <a:r>
              <a:rPr lang="en-US" sz="2200" dirty="0" smtClean="0"/>
              <a:t> </a:t>
            </a:r>
            <a:r>
              <a:rPr lang="en-US" sz="2200" dirty="0" err="1" smtClean="0"/>
              <a:t>chừng</a:t>
            </a:r>
            <a:r>
              <a:rPr lang="en-US" sz="2200" dirty="0" smtClean="0"/>
              <a:t> </a:t>
            </a:r>
            <a:r>
              <a:rPr lang="en-US" sz="2200" dirty="0" err="1" smtClean="0"/>
              <a:t>nào</a:t>
            </a:r>
            <a:r>
              <a:rPr lang="en-US" sz="2200" dirty="0" smtClean="0"/>
              <a:t> </a:t>
            </a:r>
            <a:r>
              <a:rPr lang="en-US" sz="2200" dirty="0" err="1" smtClean="0"/>
              <a:t>mà</a:t>
            </a:r>
            <a:r>
              <a:rPr lang="en-US" sz="2200" dirty="0" smtClean="0"/>
              <a:t> </a:t>
            </a:r>
            <a:r>
              <a:rPr lang="en-US" sz="2200" dirty="0" err="1" smtClean="0"/>
              <a:t>nó</a:t>
            </a:r>
            <a:r>
              <a:rPr lang="en-US" sz="2200" dirty="0" smtClean="0"/>
              <a:t> </a:t>
            </a:r>
            <a:r>
              <a:rPr lang="en-US" sz="2200" dirty="0" err="1" smtClean="0"/>
              <a:t>còn</a:t>
            </a:r>
            <a:r>
              <a:rPr lang="en-US" sz="2200" dirty="0" smtClean="0"/>
              <a:t> </a:t>
            </a:r>
            <a:r>
              <a:rPr lang="en-US" sz="2200" dirty="0" err="1" smtClean="0"/>
              <a:t>truy</a:t>
            </a:r>
            <a:r>
              <a:rPr lang="en-US" sz="2200" dirty="0" smtClean="0"/>
              <a:t> </a:t>
            </a:r>
            <a:r>
              <a:rPr lang="en-US" sz="2200" dirty="0" err="1" smtClean="0"/>
              <a:t>xuất</a:t>
            </a:r>
            <a:r>
              <a:rPr lang="en-US" sz="2200" dirty="0" smtClean="0"/>
              <a:t> </a:t>
            </a:r>
            <a:r>
              <a:rPr lang="en-US" sz="2200" dirty="0" err="1" smtClean="0"/>
              <a:t>mục</a:t>
            </a:r>
            <a:r>
              <a:rPr lang="en-US" sz="2200" dirty="0" smtClean="0"/>
              <a:t> </a:t>
            </a:r>
            <a:r>
              <a:rPr lang="en-US" sz="2200" dirty="0" err="1" smtClean="0"/>
              <a:t>này</a:t>
            </a:r>
            <a:r>
              <a:rPr lang="en-US" sz="2200" dirty="0" smtClean="0"/>
              <a:t>. </a:t>
            </a:r>
            <a:r>
              <a:rPr lang="en-US" sz="2200" dirty="0" err="1" smtClean="0"/>
              <a:t>Đối</a:t>
            </a:r>
            <a:r>
              <a:rPr lang="en-US" sz="2200" dirty="0" smtClean="0"/>
              <a:t> </a:t>
            </a:r>
            <a:r>
              <a:rPr lang="en-US" sz="2200" dirty="0" err="1" smtClean="0"/>
              <a:t>với</a:t>
            </a:r>
            <a:r>
              <a:rPr lang="en-US" sz="2200" dirty="0" smtClean="0"/>
              <a:t> </a:t>
            </a:r>
            <a:r>
              <a:rPr lang="en-US" sz="2200" dirty="0" err="1" smtClean="0"/>
              <a:t>một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việc</a:t>
            </a:r>
            <a:r>
              <a:rPr lang="en-US" sz="2200" dirty="0" smtClean="0"/>
              <a:t> </a:t>
            </a:r>
            <a:r>
              <a:rPr lang="en-US" sz="2200" dirty="0" err="1" smtClean="0"/>
              <a:t>tháo</a:t>
            </a:r>
            <a:r>
              <a:rPr lang="en-US" sz="2200" dirty="0" smtClean="0"/>
              <a:t> </a:t>
            </a:r>
            <a:r>
              <a:rPr lang="en-US" sz="2200" dirty="0" err="1" smtClean="0"/>
              <a:t>khóa</a:t>
            </a:r>
            <a:r>
              <a:rPr lang="en-US" sz="2200" dirty="0" smtClean="0"/>
              <a:t> </a:t>
            </a:r>
            <a:r>
              <a:rPr lang="en-US" sz="2200" dirty="0" err="1" smtClean="0"/>
              <a:t>ngay</a:t>
            </a:r>
            <a:r>
              <a:rPr lang="en-US" sz="2200" dirty="0" smtClean="0"/>
              <a:t> </a:t>
            </a:r>
            <a:r>
              <a:rPr lang="en-US" sz="2200" dirty="0" err="1" smtClean="0"/>
              <a:t>sau</a:t>
            </a:r>
            <a:r>
              <a:rPr lang="en-US" sz="2200" dirty="0" smtClean="0"/>
              <a:t> </a:t>
            </a:r>
            <a:r>
              <a:rPr lang="en-US" sz="2200" dirty="0" err="1" smtClean="0"/>
              <a:t>khi</a:t>
            </a:r>
            <a:r>
              <a:rPr lang="en-US" sz="2200" dirty="0" smtClean="0"/>
              <a:t> </a:t>
            </a:r>
            <a:r>
              <a:rPr lang="en-US" sz="2200" dirty="0" err="1" smtClean="0"/>
              <a:t>truy</a:t>
            </a:r>
            <a:r>
              <a:rPr lang="en-US" sz="2200" dirty="0" smtClean="0"/>
              <a:t> </a:t>
            </a:r>
            <a:r>
              <a:rPr lang="en-US" sz="2200" dirty="0" err="1" smtClean="0"/>
              <a:t>xuất</a:t>
            </a:r>
            <a:r>
              <a:rPr lang="en-US" sz="2200" dirty="0" smtClean="0"/>
              <a:t> </a:t>
            </a:r>
            <a:r>
              <a:rPr lang="en-US" sz="2200" dirty="0" err="1" smtClean="0"/>
              <a:t>cuối</a:t>
            </a:r>
            <a:r>
              <a:rPr lang="en-US" sz="2200" dirty="0" smtClean="0"/>
              <a:t> </a:t>
            </a:r>
            <a:r>
              <a:rPr lang="en-US" sz="2200" dirty="0" err="1" smtClean="0"/>
              <a:t>cùng</a:t>
            </a:r>
            <a:r>
              <a:rPr lang="en-US" sz="2200" dirty="0" smtClean="0"/>
              <a:t> </a:t>
            </a:r>
            <a:r>
              <a:rPr lang="en-US" sz="2200" dirty="0" err="1" smtClean="0"/>
              <a:t>đến</a:t>
            </a:r>
            <a:r>
              <a:rPr lang="en-US" sz="2200" dirty="0" smtClean="0"/>
              <a:t> </a:t>
            </a:r>
            <a:r>
              <a:rPr lang="en-US" sz="2200" dirty="0" err="1" smtClean="0"/>
              <a:t>mục</a:t>
            </a:r>
            <a:r>
              <a:rPr lang="en-US" sz="2200" dirty="0" smtClean="0"/>
              <a:t> </a:t>
            </a:r>
            <a:r>
              <a:rPr lang="en-US" sz="2200" dirty="0" err="1" smtClean="0"/>
              <a:t>dữ</a:t>
            </a:r>
            <a:r>
              <a:rPr lang="en-US" sz="2200" dirty="0" smtClean="0"/>
              <a:t> </a:t>
            </a:r>
            <a:r>
              <a:rPr lang="en-US" sz="2200" dirty="0" err="1" smtClean="0"/>
              <a:t>liệu</a:t>
            </a:r>
            <a:r>
              <a:rPr lang="en-US" sz="2200" dirty="0" smtClean="0"/>
              <a:t> </a:t>
            </a:r>
            <a:r>
              <a:rPr lang="en-US" sz="2200" dirty="0" err="1" smtClean="0"/>
              <a:t>không</a:t>
            </a:r>
            <a:r>
              <a:rPr lang="en-US" sz="2200" dirty="0" smtClean="0"/>
              <a:t> </a:t>
            </a:r>
            <a:r>
              <a:rPr lang="en-US" sz="2200" dirty="0" err="1" smtClean="0"/>
              <a:t>luôn</a:t>
            </a:r>
            <a:r>
              <a:rPr lang="en-US" sz="2200" dirty="0" smtClean="0"/>
              <a:t> </a:t>
            </a:r>
            <a:r>
              <a:rPr lang="en-US" sz="2200" dirty="0" err="1" smtClean="0"/>
              <a:t>luôn</a:t>
            </a:r>
            <a:r>
              <a:rPr lang="en-US" sz="2200" dirty="0" smtClean="0"/>
              <a:t> </a:t>
            </a:r>
            <a:r>
              <a:rPr lang="en-US" sz="2200" dirty="0" err="1" smtClean="0"/>
              <a:t>là</a:t>
            </a:r>
            <a:r>
              <a:rPr lang="en-US" sz="2200" dirty="0" smtClean="0"/>
              <a:t> </a:t>
            </a:r>
            <a:r>
              <a:rPr lang="en-US" sz="2200" dirty="0" err="1" smtClean="0"/>
              <a:t>điều</a:t>
            </a:r>
            <a:r>
              <a:rPr lang="en-US" sz="2200" dirty="0" smtClean="0"/>
              <a:t> </a:t>
            </a:r>
            <a:r>
              <a:rPr lang="en-US" sz="2200" dirty="0" err="1" smtClean="0"/>
              <a:t>mong</a:t>
            </a:r>
            <a:r>
              <a:rPr lang="en-US" sz="2200" dirty="0" smtClean="0"/>
              <a:t> </a:t>
            </a:r>
            <a:r>
              <a:rPr lang="en-US" sz="2200" dirty="0" err="1" smtClean="0"/>
              <a:t>muốn</a:t>
            </a:r>
            <a:r>
              <a:rPr lang="en-US" sz="2200" dirty="0" smtClean="0"/>
              <a:t> </a:t>
            </a:r>
            <a:r>
              <a:rPr lang="en-US" sz="2200" dirty="0" err="1" smtClean="0"/>
              <a:t>cho</a:t>
            </a:r>
            <a:r>
              <a:rPr lang="en-US" sz="2200" dirty="0" smtClean="0"/>
              <a:t> </a:t>
            </a:r>
            <a:r>
              <a:rPr lang="en-US" sz="2200" dirty="0" err="1" smtClean="0"/>
              <a:t>đến</a:t>
            </a:r>
            <a:r>
              <a:rPr lang="en-US" sz="2200" dirty="0" smtClean="0"/>
              <a:t> </a:t>
            </a:r>
            <a:r>
              <a:rPr lang="en-US" sz="2200" dirty="0" err="1" smtClean="0"/>
              <a:t>khi</a:t>
            </a:r>
            <a:r>
              <a:rPr lang="en-US" sz="2200" dirty="0" smtClean="0"/>
              <a:t> </a:t>
            </a:r>
            <a:r>
              <a:rPr lang="en-US" sz="2200" dirty="0" err="1" smtClean="0"/>
              <a:t>tất</a:t>
            </a:r>
            <a:r>
              <a:rPr lang="en-US" sz="2200" dirty="0" smtClean="0"/>
              <a:t> </a:t>
            </a:r>
            <a:r>
              <a:rPr lang="en-US" sz="2200" dirty="0" err="1" smtClean="0"/>
              <a:t>cả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khóa</a:t>
            </a:r>
            <a:r>
              <a:rPr lang="en-US" sz="2200" dirty="0" smtClean="0"/>
              <a:t> </a:t>
            </a:r>
            <a:r>
              <a:rPr lang="en-US" sz="2200" dirty="0" err="1" smtClean="0"/>
              <a:t>không</a:t>
            </a:r>
            <a:r>
              <a:rPr lang="en-US" sz="2200" dirty="0" smtClean="0"/>
              <a:t> </a:t>
            </a:r>
            <a:r>
              <a:rPr lang="en-US" sz="2200" dirty="0" err="1" smtClean="0"/>
              <a:t>tương</a:t>
            </a:r>
            <a:r>
              <a:rPr lang="en-US" sz="2200" dirty="0" smtClean="0"/>
              <a:t> </a:t>
            </a:r>
            <a:r>
              <a:rPr lang="en-US" sz="2200" dirty="0" err="1" smtClean="0"/>
              <a:t>thích</a:t>
            </a:r>
            <a:r>
              <a:rPr lang="en-US" sz="2200" dirty="0" smtClean="0"/>
              <a:t> do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khác</a:t>
            </a:r>
            <a:r>
              <a:rPr lang="en-US" sz="2200" dirty="0" smtClean="0"/>
              <a:t> </a:t>
            </a:r>
            <a:r>
              <a:rPr lang="en-US" sz="2200" dirty="0" err="1" smtClean="0"/>
              <a:t>giải</a:t>
            </a:r>
            <a:r>
              <a:rPr lang="en-US" sz="2200" dirty="0" smtClean="0"/>
              <a:t> </a:t>
            </a:r>
            <a:r>
              <a:rPr lang="en-US" sz="2200" dirty="0" err="1" smtClean="0"/>
              <a:t>phóng</a:t>
            </a:r>
            <a:r>
              <a:rPr lang="en-US" sz="2200" dirty="0" smtClean="0"/>
              <a:t>.</a:t>
            </a:r>
            <a:endParaRPr lang="en-US" sz="2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</a:rPr>
              <a:t>Các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khóa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229600" cy="4525963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US" sz="2200" dirty="0" err="1" smtClean="0"/>
              <a:t>Sử</a:t>
            </a:r>
            <a:r>
              <a:rPr lang="en-US" sz="2200" dirty="0" smtClean="0"/>
              <a:t> </a:t>
            </a:r>
            <a:r>
              <a:rPr lang="en-US" sz="2200" dirty="0" err="1" smtClean="0"/>
              <a:t>dụng</a:t>
            </a:r>
            <a:r>
              <a:rPr lang="en-US" sz="2200" dirty="0" smtClean="0"/>
              <a:t> </a:t>
            </a:r>
            <a:r>
              <a:rPr lang="en-US" sz="2200" dirty="0" err="1" smtClean="0"/>
              <a:t>khóa</a:t>
            </a:r>
            <a:r>
              <a:rPr lang="en-US" sz="2200" dirty="0" smtClean="0"/>
              <a:t> </a:t>
            </a:r>
            <a:r>
              <a:rPr lang="en-US" sz="2200" dirty="0" err="1" smtClean="0"/>
              <a:t>có</a:t>
            </a:r>
            <a:r>
              <a:rPr lang="en-US" sz="2200" dirty="0" smtClean="0"/>
              <a:t> </a:t>
            </a:r>
            <a:r>
              <a:rPr lang="en-US" sz="2200" dirty="0" err="1" smtClean="0"/>
              <a:t>thể</a:t>
            </a:r>
            <a:r>
              <a:rPr lang="en-US" sz="2200" dirty="0" smtClean="0"/>
              <a:t> </a:t>
            </a:r>
            <a:r>
              <a:rPr lang="en-US" sz="2200" dirty="0" err="1" smtClean="0"/>
              <a:t>dẫn</a:t>
            </a:r>
            <a:r>
              <a:rPr lang="en-US" sz="2200" dirty="0" smtClean="0"/>
              <a:t> </a:t>
            </a:r>
            <a:r>
              <a:rPr lang="en-US" sz="2200" dirty="0" err="1" smtClean="0"/>
              <a:t>đến</a:t>
            </a:r>
            <a:r>
              <a:rPr lang="en-US" sz="2200" dirty="0" smtClean="0"/>
              <a:t> </a:t>
            </a:r>
            <a:r>
              <a:rPr lang="en-US" sz="2200" dirty="0" err="1" smtClean="0"/>
              <a:t>trạng</a:t>
            </a:r>
            <a:r>
              <a:rPr lang="en-US" sz="2200" dirty="0" smtClean="0"/>
              <a:t> </a:t>
            </a:r>
            <a:r>
              <a:rPr lang="en-US" sz="2200" dirty="0" err="1" smtClean="0"/>
              <a:t>thái</a:t>
            </a:r>
            <a:r>
              <a:rPr lang="en-US" sz="2200" dirty="0" smtClean="0"/>
              <a:t> </a:t>
            </a:r>
            <a:r>
              <a:rPr lang="en-US" sz="2200" dirty="0" err="1" smtClean="0"/>
              <a:t>khóa</a:t>
            </a:r>
            <a:r>
              <a:rPr lang="en-US" sz="2200" dirty="0" smtClean="0"/>
              <a:t> </a:t>
            </a:r>
            <a:r>
              <a:rPr lang="en-US" sz="2200" dirty="0" err="1" smtClean="0"/>
              <a:t>chết</a:t>
            </a:r>
            <a:r>
              <a:rPr lang="en-US" sz="2200" dirty="0" smtClean="0"/>
              <a:t> (</a:t>
            </a:r>
            <a:r>
              <a:rPr lang="en-US" sz="2200" i="1" dirty="0" smtClean="0"/>
              <a:t>deadlock</a:t>
            </a:r>
            <a:r>
              <a:rPr lang="en-US" sz="2200" dirty="0" smtClean="0"/>
              <a:t>). </a:t>
            </a:r>
            <a:r>
              <a:rPr lang="en-US" sz="2200" dirty="0" err="1" smtClean="0"/>
              <a:t>Có</a:t>
            </a:r>
            <a:r>
              <a:rPr lang="en-US" sz="2200" dirty="0" smtClean="0"/>
              <a:t> </a:t>
            </a:r>
            <a:r>
              <a:rPr lang="en-US" sz="2200" dirty="0" err="1" smtClean="0"/>
              <a:t>thể</a:t>
            </a:r>
            <a:r>
              <a:rPr lang="en-US" sz="2200" dirty="0" smtClean="0"/>
              <a:t> </a:t>
            </a:r>
            <a:r>
              <a:rPr lang="en-US" sz="2200" dirty="0" err="1" smtClean="0"/>
              <a:t>sử</a:t>
            </a:r>
            <a:r>
              <a:rPr lang="en-US" sz="2200" dirty="0" smtClean="0"/>
              <a:t> </a:t>
            </a:r>
            <a:r>
              <a:rPr lang="en-US" sz="2200" dirty="0" err="1" smtClean="0"/>
              <a:t>dụng</a:t>
            </a:r>
            <a:r>
              <a:rPr lang="en-US" sz="2200" dirty="0" smtClean="0"/>
              <a:t> </a:t>
            </a:r>
            <a:r>
              <a:rPr lang="en-US" sz="2200" dirty="0" err="1" smtClean="0"/>
              <a:t>đồ</a:t>
            </a:r>
            <a:r>
              <a:rPr lang="en-US" sz="2200" dirty="0" smtClean="0"/>
              <a:t> </a:t>
            </a:r>
            <a:r>
              <a:rPr lang="en-US" sz="2200" dirty="0" err="1" smtClean="0"/>
              <a:t>thị</a:t>
            </a:r>
            <a:r>
              <a:rPr lang="en-US" sz="2200" dirty="0" smtClean="0"/>
              <a:t> </a:t>
            </a:r>
            <a:r>
              <a:rPr lang="en-US" sz="2200" i="1" dirty="0" smtClean="0"/>
              <a:t>wait-for </a:t>
            </a:r>
            <a:r>
              <a:rPr lang="en-US" sz="2200" dirty="0" err="1" smtClean="0"/>
              <a:t>để</a:t>
            </a:r>
            <a:r>
              <a:rPr lang="en-US" sz="2200" dirty="0" smtClean="0"/>
              <a:t> </a:t>
            </a:r>
            <a:r>
              <a:rPr lang="en-US" sz="2200" dirty="0" err="1" smtClean="0"/>
              <a:t>thể</a:t>
            </a:r>
            <a:r>
              <a:rPr lang="en-US" sz="2200" dirty="0" smtClean="0"/>
              <a:t> </a:t>
            </a:r>
            <a:r>
              <a:rPr lang="en-US" sz="2200" dirty="0" err="1" smtClean="0"/>
              <a:t>hiện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quan</a:t>
            </a:r>
            <a:r>
              <a:rPr lang="en-US" sz="2200" dirty="0" smtClean="0"/>
              <a:t> </a:t>
            </a:r>
            <a:r>
              <a:rPr lang="en-US" sz="2200" dirty="0" err="1" smtClean="0"/>
              <a:t>hệ</a:t>
            </a:r>
            <a:r>
              <a:rPr lang="en-US" sz="2200" dirty="0" smtClean="0"/>
              <a:t> </a:t>
            </a:r>
            <a:r>
              <a:rPr lang="en-US" sz="2200" dirty="0" err="1" smtClean="0"/>
              <a:t>chờ</a:t>
            </a:r>
            <a:r>
              <a:rPr lang="en-US" sz="2200" dirty="0" smtClean="0"/>
              <a:t> </a:t>
            </a:r>
            <a:r>
              <a:rPr lang="en-US" sz="2200" dirty="0" err="1" smtClean="0"/>
              <a:t>giữa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tương</a:t>
            </a:r>
            <a:r>
              <a:rPr lang="en-US" sz="2200" dirty="0" smtClean="0"/>
              <a:t> </a:t>
            </a:r>
            <a:r>
              <a:rPr lang="en-US" sz="2200" dirty="0" err="1" smtClean="0"/>
              <a:t>tranh</a:t>
            </a:r>
            <a:r>
              <a:rPr lang="en-US" sz="2200" dirty="0" smtClean="0"/>
              <a:t> </a:t>
            </a:r>
            <a:r>
              <a:rPr lang="en-US" sz="2200" dirty="0" err="1" smtClean="0"/>
              <a:t>tại</a:t>
            </a:r>
            <a:r>
              <a:rPr lang="en-US" sz="2200" dirty="0" smtClean="0"/>
              <a:t> </a:t>
            </a:r>
            <a:r>
              <a:rPr lang="en-US" sz="2200" dirty="0" err="1" smtClean="0"/>
              <a:t>máy</a:t>
            </a:r>
            <a:r>
              <a:rPr lang="en-US" sz="2200" dirty="0" smtClean="0"/>
              <a:t> </a:t>
            </a:r>
            <a:r>
              <a:rPr lang="en-US" sz="2200" dirty="0" err="1" smtClean="0"/>
              <a:t>chủ</a:t>
            </a:r>
            <a:r>
              <a:rPr lang="en-US" sz="2200" dirty="0" smtClean="0"/>
              <a:t>. </a:t>
            </a:r>
            <a:endParaRPr lang="en-US" sz="2200" dirty="0" smtClean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200" dirty="0" err="1" smtClean="0"/>
              <a:t>Để</a:t>
            </a:r>
            <a:r>
              <a:rPr lang="en-US" sz="2200" dirty="0" smtClean="0"/>
              <a:t> </a:t>
            </a:r>
            <a:r>
              <a:rPr lang="en-US" sz="2200" dirty="0" err="1" smtClean="0"/>
              <a:t>hạn</a:t>
            </a:r>
            <a:r>
              <a:rPr lang="en-US" sz="2200" dirty="0" smtClean="0"/>
              <a:t> </a:t>
            </a:r>
            <a:r>
              <a:rPr lang="en-US" sz="2200" dirty="0" err="1" smtClean="0"/>
              <a:t>chế</a:t>
            </a:r>
            <a:r>
              <a:rPr lang="en-US" sz="2200" dirty="0" smtClean="0"/>
              <a:t> </a:t>
            </a:r>
            <a:r>
              <a:rPr lang="en-US" sz="2200" dirty="0" err="1" smtClean="0"/>
              <a:t>hiện</a:t>
            </a:r>
            <a:r>
              <a:rPr lang="en-US" sz="2200" dirty="0" smtClean="0"/>
              <a:t> </a:t>
            </a:r>
            <a:r>
              <a:rPr lang="en-US" sz="2200" dirty="0" err="1" smtClean="0"/>
              <a:t>tượng</a:t>
            </a:r>
            <a:r>
              <a:rPr lang="en-US" sz="2200" dirty="0" smtClean="0"/>
              <a:t> </a:t>
            </a:r>
            <a:r>
              <a:rPr lang="en-US" sz="2200" dirty="0" err="1" smtClean="0"/>
              <a:t>khóa</a:t>
            </a:r>
            <a:r>
              <a:rPr lang="en-US" sz="2200" dirty="0" smtClean="0"/>
              <a:t> </a:t>
            </a:r>
            <a:r>
              <a:rPr lang="en-US" sz="2200" dirty="0" err="1" smtClean="0"/>
              <a:t>chết</a:t>
            </a:r>
            <a:r>
              <a:rPr lang="en-US" sz="2200" dirty="0" smtClean="0"/>
              <a:t> </a:t>
            </a:r>
            <a:r>
              <a:rPr lang="en-US" sz="2200" dirty="0" err="1" smtClean="0"/>
              <a:t>có</a:t>
            </a:r>
            <a:r>
              <a:rPr lang="en-US" sz="2200" dirty="0" smtClean="0"/>
              <a:t> </a:t>
            </a:r>
            <a:r>
              <a:rPr lang="en-US" sz="2200" dirty="0" err="1" smtClean="0"/>
              <a:t>thể</a:t>
            </a:r>
            <a:r>
              <a:rPr lang="en-US" sz="2200" dirty="0" smtClean="0"/>
              <a:t> </a:t>
            </a:r>
            <a:r>
              <a:rPr lang="en-US" sz="2200" dirty="0" err="1" smtClean="0"/>
              <a:t>áp</a:t>
            </a:r>
            <a:r>
              <a:rPr lang="en-US" sz="2200" dirty="0" smtClean="0"/>
              <a:t> </a:t>
            </a:r>
            <a:r>
              <a:rPr lang="en-US" sz="2200" dirty="0" err="1" smtClean="0"/>
              <a:t>dụng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 </a:t>
            </a:r>
            <a:r>
              <a:rPr lang="en-US" sz="2200" dirty="0" err="1" smtClean="0"/>
              <a:t>biện</a:t>
            </a:r>
            <a:r>
              <a:rPr lang="en-US" sz="2200" dirty="0" smtClean="0"/>
              <a:t>  </a:t>
            </a:r>
            <a:r>
              <a:rPr lang="en-US" sz="2200" dirty="0" err="1" smtClean="0"/>
              <a:t>pháp</a:t>
            </a:r>
            <a:r>
              <a:rPr lang="en-US" sz="2200" dirty="0" smtClean="0"/>
              <a:t> </a:t>
            </a:r>
            <a:r>
              <a:rPr lang="en-US" sz="2200" dirty="0" err="1" smtClean="0"/>
              <a:t>sau</a:t>
            </a:r>
            <a:r>
              <a:rPr lang="en-US" sz="2200" dirty="0" smtClean="0"/>
              <a:t>:</a:t>
            </a:r>
            <a:endParaRPr lang="en-US" sz="2200" dirty="0" smtClean="0"/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sz="2200" dirty="0" err="1" smtClean="0"/>
              <a:t>Khi</a:t>
            </a:r>
            <a:r>
              <a:rPr lang="en-US" sz="2200" dirty="0" smtClean="0"/>
              <a:t> </a:t>
            </a:r>
            <a:r>
              <a:rPr lang="en-US" sz="2200" dirty="0" err="1" smtClean="0"/>
              <a:t>bắt</a:t>
            </a:r>
            <a:r>
              <a:rPr lang="en-US" sz="2200" dirty="0" smtClean="0"/>
              <a:t> </a:t>
            </a:r>
            <a:r>
              <a:rPr lang="en-US" sz="2200" dirty="0" err="1" smtClean="0"/>
              <a:t>đầu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sử</a:t>
            </a:r>
            <a:r>
              <a:rPr lang="en-US" sz="2200" dirty="0" smtClean="0"/>
              <a:t> </a:t>
            </a:r>
            <a:r>
              <a:rPr lang="en-US" sz="2200" dirty="0" err="1" smtClean="0"/>
              <a:t>dụng</a:t>
            </a:r>
            <a:r>
              <a:rPr lang="en-US" sz="2200" dirty="0" smtClean="0"/>
              <a:t> </a:t>
            </a:r>
            <a:r>
              <a:rPr lang="en-US" sz="2200" dirty="0" err="1" smtClean="0"/>
              <a:t>khóa</a:t>
            </a:r>
            <a:r>
              <a:rPr lang="en-US" sz="2200" dirty="0" smtClean="0"/>
              <a:t> </a:t>
            </a:r>
            <a:r>
              <a:rPr lang="en-US" sz="2200" dirty="0" err="1" smtClean="0"/>
              <a:t>tất</a:t>
            </a:r>
            <a:r>
              <a:rPr lang="en-US" sz="2200" dirty="0" smtClean="0"/>
              <a:t> </a:t>
            </a:r>
            <a:r>
              <a:rPr lang="en-US" sz="2200" dirty="0" err="1" smtClean="0"/>
              <a:t>cả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mục</a:t>
            </a:r>
            <a:r>
              <a:rPr lang="en-US" sz="2200" dirty="0" smtClean="0"/>
              <a:t> </a:t>
            </a:r>
            <a:r>
              <a:rPr lang="en-US" sz="2200" dirty="0" err="1" smtClean="0"/>
              <a:t>dữ</a:t>
            </a:r>
            <a:r>
              <a:rPr lang="en-US" sz="2200" dirty="0" smtClean="0"/>
              <a:t> </a:t>
            </a:r>
            <a:r>
              <a:rPr lang="en-US" sz="2200" dirty="0" err="1" smtClean="0"/>
              <a:t>liệu</a:t>
            </a:r>
            <a:endParaRPr lang="en-US" sz="2200" dirty="0" smtClean="0"/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sz="2200" dirty="0" err="1" smtClean="0"/>
              <a:t>Mỗi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yêu</a:t>
            </a:r>
            <a:r>
              <a:rPr lang="en-US" sz="2200" dirty="0" smtClean="0"/>
              <a:t> </a:t>
            </a:r>
            <a:r>
              <a:rPr lang="en-US" sz="2200" dirty="0" err="1" smtClean="0"/>
              <a:t>cầu</a:t>
            </a:r>
            <a:r>
              <a:rPr lang="en-US" sz="2200" dirty="0" smtClean="0"/>
              <a:t> </a:t>
            </a:r>
            <a:r>
              <a:rPr lang="en-US" sz="2200" dirty="0" err="1" smtClean="0"/>
              <a:t>khóa</a:t>
            </a:r>
            <a:r>
              <a:rPr lang="en-US" sz="2200" dirty="0" smtClean="0"/>
              <a:t> </a:t>
            </a:r>
            <a:r>
              <a:rPr lang="en-US" sz="2200" dirty="0" err="1" smtClean="0"/>
              <a:t>trên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mục</a:t>
            </a:r>
            <a:r>
              <a:rPr lang="en-US" sz="2200" dirty="0" smtClean="0"/>
              <a:t> </a:t>
            </a:r>
            <a:r>
              <a:rPr lang="en-US" sz="2200" dirty="0" err="1" smtClean="0"/>
              <a:t>dữ</a:t>
            </a:r>
            <a:r>
              <a:rPr lang="en-US" sz="2200" dirty="0" smtClean="0"/>
              <a:t> </a:t>
            </a:r>
            <a:r>
              <a:rPr lang="en-US" sz="2200" dirty="0" err="1" smtClean="0"/>
              <a:t>liệu</a:t>
            </a:r>
            <a:r>
              <a:rPr lang="en-US" sz="2200" dirty="0" smtClean="0"/>
              <a:t> </a:t>
            </a:r>
            <a:r>
              <a:rPr lang="en-US" sz="2200" dirty="0" err="1" smtClean="0"/>
              <a:t>theo</a:t>
            </a:r>
            <a:r>
              <a:rPr lang="en-US" sz="2200" dirty="0" smtClean="0"/>
              <a:t> </a:t>
            </a:r>
            <a:r>
              <a:rPr lang="en-US" sz="2200" dirty="0" err="1" smtClean="0"/>
              <a:t>thứ</a:t>
            </a:r>
            <a:r>
              <a:rPr lang="en-US" sz="2200" dirty="0" smtClean="0"/>
              <a:t> </a:t>
            </a:r>
            <a:r>
              <a:rPr lang="en-US" sz="2200" dirty="0" err="1" smtClean="0"/>
              <a:t>tự</a:t>
            </a:r>
            <a:r>
              <a:rPr lang="en-US" sz="2200" dirty="0" smtClean="0"/>
              <a:t> </a:t>
            </a:r>
            <a:r>
              <a:rPr lang="en-US" sz="2200" dirty="0" err="1" smtClean="0"/>
              <a:t>đã</a:t>
            </a:r>
            <a:r>
              <a:rPr lang="en-US" sz="2200" dirty="0" smtClean="0"/>
              <a:t> </a:t>
            </a:r>
            <a:r>
              <a:rPr lang="en-US" sz="2200" dirty="0" err="1" smtClean="0"/>
              <a:t>định</a:t>
            </a:r>
            <a:r>
              <a:rPr lang="en-US" sz="2200" dirty="0" smtClean="0"/>
              <a:t> </a:t>
            </a:r>
            <a:r>
              <a:rPr lang="en-US" sz="2200" dirty="0" err="1" smtClean="0"/>
              <a:t>nghĩa</a:t>
            </a:r>
            <a:r>
              <a:rPr lang="en-US" sz="2200" dirty="0" smtClean="0"/>
              <a:t> </a:t>
            </a:r>
            <a:r>
              <a:rPr lang="en-US" sz="2200" dirty="0" err="1" smtClean="0"/>
              <a:t>trước</a:t>
            </a:r>
            <a:endParaRPr lang="en-US" sz="2200" dirty="0" smtClean="0"/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sz="2200" dirty="0" err="1" smtClean="0"/>
              <a:t>Mỗi</a:t>
            </a:r>
            <a:r>
              <a:rPr lang="en-US" sz="2200" dirty="0" smtClean="0"/>
              <a:t> </a:t>
            </a:r>
            <a:r>
              <a:rPr lang="en-US" sz="2200" dirty="0" err="1" smtClean="0"/>
              <a:t>khóa</a:t>
            </a:r>
            <a:r>
              <a:rPr lang="en-US" sz="2200" dirty="0" smtClean="0"/>
              <a:t> </a:t>
            </a:r>
            <a:r>
              <a:rPr lang="en-US" sz="2200" dirty="0" err="1" smtClean="0"/>
              <a:t>có</a:t>
            </a:r>
            <a:r>
              <a:rPr lang="en-US" sz="2200" dirty="0" smtClean="0"/>
              <a:t> </a:t>
            </a:r>
            <a:r>
              <a:rPr lang="en-US" sz="2200" dirty="0" err="1" smtClean="0"/>
              <a:t>khoảng</a:t>
            </a:r>
            <a:r>
              <a:rPr lang="en-US" sz="2200" dirty="0" smtClean="0"/>
              <a:t> </a:t>
            </a:r>
            <a:r>
              <a:rPr lang="en-US" sz="2200" dirty="0" err="1" smtClean="0"/>
              <a:t>thời</a:t>
            </a:r>
            <a:r>
              <a:rPr lang="en-US" sz="2200" dirty="0" smtClean="0"/>
              <a:t> </a:t>
            </a:r>
            <a:r>
              <a:rPr lang="en-US" sz="2200" dirty="0" err="1" smtClean="0"/>
              <a:t>gian</a:t>
            </a:r>
            <a:r>
              <a:rPr lang="en-US" sz="2200" dirty="0" smtClean="0"/>
              <a:t> </a:t>
            </a:r>
            <a:r>
              <a:rPr lang="en-US" sz="2200" dirty="0" err="1" smtClean="0"/>
              <a:t>giới</a:t>
            </a:r>
            <a:r>
              <a:rPr lang="en-US" sz="2200" dirty="0" smtClean="0"/>
              <a:t> </a:t>
            </a:r>
            <a:r>
              <a:rPr lang="en-US" sz="2200" dirty="0" err="1" smtClean="0"/>
              <a:t>hạn</a:t>
            </a:r>
            <a:r>
              <a:rPr lang="en-US" sz="2200" dirty="0" smtClean="0"/>
              <a:t>, </a:t>
            </a:r>
            <a:r>
              <a:rPr lang="en-US" sz="2200" dirty="0" err="1" smtClean="0"/>
              <a:t>sau</a:t>
            </a:r>
            <a:r>
              <a:rPr lang="en-US" sz="2200" dirty="0" smtClean="0"/>
              <a:t> </a:t>
            </a:r>
            <a:r>
              <a:rPr lang="en-US" sz="2200" dirty="0" err="1" smtClean="0"/>
              <a:t>thời</a:t>
            </a:r>
            <a:r>
              <a:rPr lang="en-US" sz="2200" dirty="0" smtClean="0"/>
              <a:t> </a:t>
            </a:r>
            <a:r>
              <a:rPr lang="en-US" sz="2200" dirty="0" err="1" smtClean="0"/>
              <a:t>gian</a:t>
            </a:r>
            <a:r>
              <a:rPr lang="en-US" sz="2200" dirty="0" smtClean="0"/>
              <a:t> </a:t>
            </a:r>
            <a:r>
              <a:rPr lang="en-US" sz="2200" dirty="0" err="1" smtClean="0"/>
              <a:t>đó</a:t>
            </a:r>
            <a:r>
              <a:rPr lang="en-US" sz="2200" dirty="0" smtClean="0"/>
              <a:t> </a:t>
            </a:r>
            <a:r>
              <a:rPr lang="en-US" sz="2200" dirty="0" err="1" smtClean="0"/>
              <a:t>sẽ</a:t>
            </a:r>
            <a:r>
              <a:rPr lang="en-US" sz="2200" dirty="0" smtClean="0"/>
              <a:t> </a:t>
            </a:r>
            <a:r>
              <a:rPr lang="en-US" sz="2200" dirty="0" err="1" smtClean="0"/>
              <a:t>không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</a:t>
            </a:r>
            <a:r>
              <a:rPr lang="en-US" sz="2200" dirty="0" err="1" smtClean="0"/>
              <a:t>bảo</a:t>
            </a:r>
            <a:r>
              <a:rPr lang="en-US" sz="2200" dirty="0" smtClean="0"/>
              <a:t> </a:t>
            </a:r>
            <a:r>
              <a:rPr lang="en-US" sz="2200" dirty="0" err="1" smtClean="0"/>
              <a:t>vệ</a:t>
            </a:r>
            <a:endParaRPr lang="en-US" sz="2200" dirty="0" smtClean="0"/>
          </a:p>
          <a:p>
            <a:pPr algn="just">
              <a:buFont typeface="Wingdings" panose="05000000000000000000" pitchFamily="2" charset="2"/>
              <a:buChar char="Ø"/>
            </a:pPr>
            <a:endParaRPr lang="en-US" sz="2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Điều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khiển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tương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tranh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200" dirty="0" err="1" smtClean="0"/>
              <a:t>Hai</a:t>
            </a:r>
            <a:r>
              <a:rPr lang="en-US" sz="2200" dirty="0" smtClean="0"/>
              <a:t> </a:t>
            </a:r>
            <a:r>
              <a:rPr lang="en-US" sz="2200" dirty="0" err="1" smtClean="0"/>
              <a:t>cách</a:t>
            </a:r>
            <a:r>
              <a:rPr lang="en-US" sz="2200" dirty="0" smtClean="0"/>
              <a:t> </a:t>
            </a:r>
            <a:r>
              <a:rPr lang="en-US" sz="2200" dirty="0" err="1" smtClean="0"/>
              <a:t>tiếp</a:t>
            </a:r>
            <a:r>
              <a:rPr lang="en-US" sz="2200" dirty="0" smtClean="0"/>
              <a:t> </a:t>
            </a:r>
            <a:r>
              <a:rPr lang="en-US" sz="2200" dirty="0" err="1" smtClean="0"/>
              <a:t>cận</a:t>
            </a:r>
            <a:r>
              <a:rPr lang="en-US" sz="2200" dirty="0" smtClean="0"/>
              <a:t>: </a:t>
            </a:r>
            <a:r>
              <a:rPr lang="en-US" sz="2200" dirty="0" err="1" smtClean="0"/>
              <a:t>Đkhiển</a:t>
            </a:r>
            <a:r>
              <a:rPr lang="en-US" sz="2200" dirty="0" smtClean="0"/>
              <a:t> bi </a:t>
            </a:r>
            <a:r>
              <a:rPr lang="en-US" sz="2200" dirty="0" err="1" smtClean="0"/>
              <a:t>quan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đkhiển</a:t>
            </a:r>
            <a:r>
              <a:rPr lang="en-US" sz="2200" dirty="0" smtClean="0"/>
              <a:t>  </a:t>
            </a:r>
            <a:r>
              <a:rPr lang="en-US" sz="2200" dirty="0" err="1" smtClean="0"/>
              <a:t>lạc</a:t>
            </a:r>
            <a:r>
              <a:rPr lang="en-US" sz="2200" dirty="0" smtClean="0"/>
              <a:t> </a:t>
            </a:r>
            <a:r>
              <a:rPr lang="en-US" sz="2200" dirty="0" err="1" smtClean="0"/>
              <a:t>quan</a:t>
            </a:r>
            <a:r>
              <a:rPr lang="en-US" sz="2200" dirty="0" smtClean="0"/>
              <a:t>.</a:t>
            </a:r>
            <a:endParaRPr lang="en-US" sz="22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sz="2200" dirty="0" smtClean="0"/>
              <a:t> </a:t>
            </a:r>
            <a:r>
              <a:rPr lang="en-US" sz="2200" dirty="0" err="1" smtClean="0"/>
              <a:t>Khóa</a:t>
            </a:r>
            <a:r>
              <a:rPr lang="en-US" sz="2200" dirty="0" smtClean="0"/>
              <a:t> </a:t>
            </a:r>
            <a:r>
              <a:rPr lang="en-US" sz="2200" dirty="0" err="1" smtClean="0"/>
              <a:t>là</a:t>
            </a:r>
            <a:r>
              <a:rPr lang="en-US" sz="2200" dirty="0" smtClean="0"/>
              <a:t> </a:t>
            </a:r>
            <a:r>
              <a:rPr lang="en-US" sz="2200" dirty="0" err="1" smtClean="0"/>
              <a:t>ví</a:t>
            </a:r>
            <a:r>
              <a:rPr lang="en-US" sz="2200" dirty="0" smtClean="0"/>
              <a:t> </a:t>
            </a:r>
            <a:r>
              <a:rPr lang="en-US" sz="2200" dirty="0" err="1" smtClean="0"/>
              <a:t>dụ</a:t>
            </a:r>
            <a:r>
              <a:rPr lang="en-US" sz="2200" dirty="0" smtClean="0"/>
              <a:t> </a:t>
            </a:r>
            <a:r>
              <a:rPr lang="en-US" sz="2200" dirty="0" err="1" smtClean="0"/>
              <a:t>điều</a:t>
            </a:r>
            <a:r>
              <a:rPr lang="en-US" sz="2200" dirty="0" smtClean="0"/>
              <a:t> </a:t>
            </a:r>
            <a:r>
              <a:rPr lang="en-US" sz="2200" dirty="0" err="1" smtClean="0"/>
              <a:t>khiển</a:t>
            </a:r>
            <a:r>
              <a:rPr lang="en-US" sz="2200" dirty="0" smtClean="0"/>
              <a:t> </a:t>
            </a:r>
            <a:r>
              <a:rPr lang="en-US" sz="2200" dirty="0" err="1" smtClean="0"/>
              <a:t>tương</a:t>
            </a:r>
            <a:r>
              <a:rPr lang="en-US" sz="2200" dirty="0" smtClean="0"/>
              <a:t> </a:t>
            </a:r>
            <a:r>
              <a:rPr lang="en-US" sz="2200" dirty="0" err="1" smtClean="0"/>
              <a:t>tranh</a:t>
            </a:r>
            <a:r>
              <a:rPr lang="en-US" sz="2200" dirty="0" smtClean="0"/>
              <a:t> bi </a:t>
            </a:r>
            <a:r>
              <a:rPr lang="en-US" sz="2200" dirty="0" err="1" smtClean="0"/>
              <a:t>quan</a:t>
            </a:r>
            <a:r>
              <a:rPr lang="en-US" sz="2200" dirty="0" smtClean="0"/>
              <a:t>, </a:t>
            </a:r>
            <a:r>
              <a:rPr lang="en-US" sz="2200" dirty="0" err="1" smtClean="0"/>
              <a:t>nhược</a:t>
            </a:r>
            <a:r>
              <a:rPr lang="en-US" sz="2200" dirty="0" smtClean="0"/>
              <a:t> </a:t>
            </a:r>
            <a:r>
              <a:rPr lang="en-US" sz="2200" dirty="0" err="1" smtClean="0"/>
              <a:t>điểm</a:t>
            </a:r>
            <a:r>
              <a:rPr lang="en-US" sz="2200" dirty="0" smtClean="0"/>
              <a:t> </a:t>
            </a:r>
            <a:r>
              <a:rPr lang="en-US" sz="2200" dirty="0" err="1" smtClean="0"/>
              <a:t>làm</a:t>
            </a:r>
            <a:r>
              <a:rPr lang="en-US" sz="2200" dirty="0" smtClean="0"/>
              <a:t> </a:t>
            </a:r>
            <a:r>
              <a:rPr lang="en-US" sz="2200" dirty="0" err="1" smtClean="0"/>
              <a:t>tăng</a:t>
            </a:r>
            <a:r>
              <a:rPr lang="en-US" sz="2200" dirty="0" smtClean="0"/>
              <a:t> </a:t>
            </a:r>
            <a:r>
              <a:rPr lang="en-US" sz="2200" dirty="0" err="1" smtClean="0"/>
              <a:t>tải</a:t>
            </a:r>
            <a:r>
              <a:rPr lang="en-US" sz="2200" dirty="0" smtClean="0"/>
              <a:t> </a:t>
            </a:r>
            <a:r>
              <a:rPr lang="en-US" sz="2200" dirty="0" err="1" smtClean="0"/>
              <a:t>xử</a:t>
            </a:r>
            <a:r>
              <a:rPr lang="en-US" sz="2200" dirty="0" smtClean="0"/>
              <a:t> </a:t>
            </a:r>
            <a:r>
              <a:rPr lang="en-US" sz="2200" dirty="0" err="1" smtClean="0"/>
              <a:t>lý</a:t>
            </a:r>
            <a:r>
              <a:rPr lang="en-US" sz="2200" dirty="0" smtClean="0"/>
              <a:t> </a:t>
            </a:r>
            <a:r>
              <a:rPr lang="en-US" sz="2200" dirty="0" err="1" smtClean="0"/>
              <a:t>cho</a:t>
            </a:r>
            <a:r>
              <a:rPr lang="en-US" sz="2200" dirty="0" smtClean="0"/>
              <a:t> </a:t>
            </a:r>
            <a:r>
              <a:rPr lang="en-US" sz="2200" dirty="0" err="1" smtClean="0"/>
              <a:t>hệ</a:t>
            </a:r>
            <a:r>
              <a:rPr lang="en-US" sz="2200" dirty="0" smtClean="0"/>
              <a:t> </a:t>
            </a:r>
            <a:r>
              <a:rPr lang="en-US" sz="2200" dirty="0" err="1" smtClean="0"/>
              <a:t>thống</a:t>
            </a:r>
            <a:r>
              <a:rPr lang="en-US" sz="2200" dirty="0" smtClean="0"/>
              <a:t>.</a:t>
            </a:r>
            <a:endParaRPr lang="en-US" sz="22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sz="2200" dirty="0" err="1" smtClean="0"/>
              <a:t>Điều</a:t>
            </a:r>
            <a:r>
              <a:rPr lang="en-US" sz="2200" dirty="0" smtClean="0"/>
              <a:t> </a:t>
            </a:r>
            <a:r>
              <a:rPr lang="en-US" sz="2200" dirty="0" err="1" smtClean="0"/>
              <a:t>khiển</a:t>
            </a:r>
            <a:r>
              <a:rPr lang="en-US" sz="2200" dirty="0" smtClean="0"/>
              <a:t> </a:t>
            </a:r>
            <a:r>
              <a:rPr lang="en-US" sz="2200" dirty="0" err="1" smtClean="0"/>
              <a:t>tương</a:t>
            </a:r>
            <a:r>
              <a:rPr lang="en-US" sz="2200" dirty="0" smtClean="0"/>
              <a:t> </a:t>
            </a:r>
            <a:r>
              <a:rPr lang="en-US" sz="2200" dirty="0" err="1" smtClean="0"/>
              <a:t>tranh</a:t>
            </a:r>
            <a:r>
              <a:rPr lang="en-US" sz="2200" dirty="0" smtClean="0"/>
              <a:t> </a:t>
            </a:r>
            <a:r>
              <a:rPr lang="en-US" sz="2200" dirty="0" err="1" smtClean="0"/>
              <a:t>lạc</a:t>
            </a:r>
            <a:r>
              <a:rPr lang="en-US" sz="2200" dirty="0" smtClean="0"/>
              <a:t> </a:t>
            </a:r>
            <a:r>
              <a:rPr lang="en-US" sz="2200" dirty="0" err="1" smtClean="0"/>
              <a:t>quan</a:t>
            </a:r>
            <a:r>
              <a:rPr lang="en-US" sz="2200" dirty="0" smtClean="0"/>
              <a:t> </a:t>
            </a:r>
            <a:r>
              <a:rPr lang="en-US" sz="2200" dirty="0" err="1" smtClean="0"/>
              <a:t>cho</a:t>
            </a:r>
            <a:r>
              <a:rPr lang="en-US" sz="2200" dirty="0" smtClean="0"/>
              <a:t> </a:t>
            </a:r>
            <a:r>
              <a:rPr lang="en-US" sz="2200" dirty="0" err="1" smtClean="0"/>
              <a:t>phép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</a:t>
            </a:r>
            <a:r>
              <a:rPr lang="en-US" sz="2200" dirty="0" err="1" smtClean="0"/>
              <a:t>phép</a:t>
            </a:r>
            <a:r>
              <a:rPr lang="en-US" sz="2200" dirty="0" smtClean="0"/>
              <a:t> </a:t>
            </a:r>
            <a:r>
              <a:rPr lang="en-US" sz="2200" dirty="0" err="1" smtClean="0"/>
              <a:t>tiếp</a:t>
            </a:r>
            <a:r>
              <a:rPr lang="en-US" sz="2200" dirty="0" smtClean="0"/>
              <a:t> </a:t>
            </a:r>
            <a:r>
              <a:rPr lang="en-US" sz="2200" dirty="0" err="1" smtClean="0"/>
              <a:t>tục</a:t>
            </a:r>
            <a:r>
              <a:rPr lang="en-US" sz="2200" dirty="0" smtClean="0"/>
              <a:t> </a:t>
            </a:r>
            <a:r>
              <a:rPr lang="en-US" sz="2200" dirty="0" err="1" smtClean="0"/>
              <a:t>nếu</a:t>
            </a:r>
            <a:r>
              <a:rPr lang="en-US" sz="2200" dirty="0" smtClean="0"/>
              <a:t> </a:t>
            </a:r>
            <a:r>
              <a:rPr lang="en-US" sz="2200" dirty="0" err="1" smtClean="0"/>
              <a:t>không</a:t>
            </a:r>
            <a:r>
              <a:rPr lang="en-US" sz="2200" dirty="0" smtClean="0"/>
              <a:t> </a:t>
            </a:r>
            <a:r>
              <a:rPr lang="en-US" sz="2200" dirty="0" err="1" smtClean="0"/>
              <a:t>có</a:t>
            </a:r>
            <a:r>
              <a:rPr lang="en-US" sz="2200" dirty="0" smtClean="0"/>
              <a:t> </a:t>
            </a:r>
            <a:r>
              <a:rPr lang="en-US" sz="2200" dirty="0" err="1" smtClean="0"/>
              <a:t>xung</a:t>
            </a:r>
            <a:r>
              <a:rPr lang="en-US" sz="2200" dirty="0" smtClean="0"/>
              <a:t> </a:t>
            </a:r>
            <a:r>
              <a:rPr lang="en-US" sz="2200" dirty="0" err="1" smtClean="0"/>
              <a:t>đột</a:t>
            </a:r>
            <a:endParaRPr lang="en-US" sz="22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sz="2200" dirty="0" smtClean="0"/>
              <a:t> </a:t>
            </a:r>
            <a:r>
              <a:rPr lang="en-US" sz="2200" dirty="0" err="1" smtClean="0"/>
              <a:t>Mỗi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gồm</a:t>
            </a:r>
            <a:r>
              <a:rPr lang="en-US" sz="2200" dirty="0" smtClean="0"/>
              <a:t> </a:t>
            </a:r>
            <a:r>
              <a:rPr lang="en-US" sz="2200" dirty="0" err="1" smtClean="0"/>
              <a:t>ba</a:t>
            </a:r>
            <a:r>
              <a:rPr lang="en-US" sz="2200" dirty="0" smtClean="0"/>
              <a:t> </a:t>
            </a:r>
            <a:r>
              <a:rPr lang="en-US" sz="2200" dirty="0" err="1" smtClean="0"/>
              <a:t>pha</a:t>
            </a:r>
            <a:r>
              <a:rPr lang="en-US" sz="2200" dirty="0" smtClean="0"/>
              <a:t>:</a:t>
            </a:r>
            <a:endParaRPr lang="en-US" sz="2200" dirty="0" smtClean="0"/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2200" dirty="0" err="1" smtClean="0"/>
              <a:t>Pha</a:t>
            </a:r>
            <a:r>
              <a:rPr lang="en-US" sz="2200" dirty="0" smtClean="0"/>
              <a:t> </a:t>
            </a:r>
            <a:r>
              <a:rPr lang="en-US" sz="2200" dirty="0" err="1" smtClean="0"/>
              <a:t>đọc</a:t>
            </a:r>
            <a:r>
              <a:rPr lang="en-US" sz="2200" dirty="0" smtClean="0"/>
              <a:t>: </a:t>
            </a:r>
            <a:r>
              <a:rPr lang="en-US" sz="2200" dirty="0" err="1" smtClean="0"/>
              <a:t>sử</a:t>
            </a:r>
            <a:r>
              <a:rPr lang="en-US" sz="2200" dirty="0" smtClean="0"/>
              <a:t> </a:t>
            </a:r>
            <a:r>
              <a:rPr lang="en-US" sz="2200" dirty="0" err="1" smtClean="0"/>
              <a:t>dụng</a:t>
            </a:r>
            <a:r>
              <a:rPr lang="en-US" sz="2200" dirty="0" smtClean="0"/>
              <a:t> </a:t>
            </a:r>
            <a:r>
              <a:rPr lang="en-US" sz="2200" dirty="0" err="1" smtClean="0"/>
              <a:t>bản</a:t>
            </a:r>
            <a:r>
              <a:rPr lang="en-US" sz="2200" dirty="0" smtClean="0"/>
              <a:t> </a:t>
            </a:r>
            <a:r>
              <a:rPr lang="en-US" sz="2200" dirty="0" err="1" smtClean="0"/>
              <a:t>tạm</a:t>
            </a:r>
            <a:r>
              <a:rPr lang="en-US" sz="2200" dirty="0" smtClean="0"/>
              <a:t> </a:t>
            </a:r>
            <a:r>
              <a:rPr lang="en-US" sz="2200" dirty="0" err="1" smtClean="0"/>
              <a:t>thời</a:t>
            </a:r>
            <a:r>
              <a:rPr lang="en-US" sz="2200" dirty="0" smtClean="0"/>
              <a:t> </a:t>
            </a:r>
            <a:r>
              <a:rPr lang="en-US" sz="2200" dirty="0" err="1" smtClean="0"/>
              <a:t>cho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dữ</a:t>
            </a:r>
            <a:r>
              <a:rPr lang="en-US" sz="2200" dirty="0" smtClean="0"/>
              <a:t> </a:t>
            </a:r>
            <a:r>
              <a:rPr lang="en-US" sz="2200" dirty="0" err="1" smtClean="0"/>
              <a:t>liệu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</a:t>
            </a:r>
            <a:r>
              <a:rPr lang="en-US" sz="2200" dirty="0" err="1" smtClean="0"/>
              <a:t>cập</a:t>
            </a:r>
            <a:r>
              <a:rPr lang="en-US" sz="2200" dirty="0" smtClean="0"/>
              <a:t> </a:t>
            </a:r>
            <a:r>
              <a:rPr lang="en-US" sz="2200" dirty="0" err="1" smtClean="0"/>
              <a:t>nhật</a:t>
            </a:r>
            <a:endParaRPr lang="en-US" sz="2200" dirty="0" smtClean="0"/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2200" dirty="0" err="1" smtClean="0"/>
              <a:t>Pha</a:t>
            </a:r>
            <a:r>
              <a:rPr lang="en-US" sz="2200" dirty="0" smtClean="0"/>
              <a:t> </a:t>
            </a:r>
            <a:r>
              <a:rPr lang="en-US" sz="2200" dirty="0" err="1" smtClean="0"/>
              <a:t>phê</a:t>
            </a:r>
            <a:r>
              <a:rPr lang="en-US" sz="2200" dirty="0" smtClean="0"/>
              <a:t> </a:t>
            </a:r>
            <a:r>
              <a:rPr lang="en-US" sz="2200" dirty="0" err="1" smtClean="0"/>
              <a:t>chuẩn</a:t>
            </a:r>
            <a:r>
              <a:rPr lang="en-US" sz="2200" dirty="0" smtClean="0"/>
              <a:t>: </a:t>
            </a:r>
            <a:r>
              <a:rPr lang="en-US" sz="2200" dirty="0" err="1" smtClean="0"/>
              <a:t>Kiểm</a:t>
            </a:r>
            <a:r>
              <a:rPr lang="en-US" sz="2200" dirty="0" smtClean="0"/>
              <a:t> </a:t>
            </a:r>
            <a:r>
              <a:rPr lang="en-US" sz="2200" dirty="0" err="1" smtClean="0"/>
              <a:t>tra</a:t>
            </a:r>
            <a:r>
              <a:rPr lang="en-US" sz="2200" dirty="0" smtClean="0"/>
              <a:t> </a:t>
            </a:r>
            <a:r>
              <a:rPr lang="en-US" sz="2200" dirty="0" err="1" smtClean="0"/>
              <a:t>xem</a:t>
            </a:r>
            <a:r>
              <a:rPr lang="en-US" sz="2200" dirty="0" smtClean="0"/>
              <a:t> </a:t>
            </a:r>
            <a:r>
              <a:rPr lang="en-US" sz="2200" dirty="0" err="1" smtClean="0"/>
              <a:t>có</a:t>
            </a:r>
            <a:r>
              <a:rPr lang="en-US" sz="2200" dirty="0" smtClean="0"/>
              <a:t> </a:t>
            </a:r>
            <a:r>
              <a:rPr lang="en-US" sz="2200" dirty="0" err="1" smtClean="0"/>
              <a:t>xung</a:t>
            </a:r>
            <a:r>
              <a:rPr lang="en-US" sz="2200" dirty="0" smtClean="0"/>
              <a:t> </a:t>
            </a:r>
            <a:r>
              <a:rPr lang="en-US" sz="2200" dirty="0" err="1" smtClean="0"/>
              <a:t>đột</a:t>
            </a:r>
            <a:r>
              <a:rPr lang="en-US" sz="2200" dirty="0" smtClean="0"/>
              <a:t> hay </a:t>
            </a:r>
            <a:r>
              <a:rPr lang="en-US" sz="2200" dirty="0" err="1" smtClean="0"/>
              <a:t>không</a:t>
            </a:r>
            <a:endParaRPr lang="en-US" sz="2200" dirty="0" smtClean="0"/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2200" dirty="0" err="1" smtClean="0"/>
              <a:t>Pha</a:t>
            </a:r>
            <a:r>
              <a:rPr lang="en-US" sz="2200" dirty="0" smtClean="0"/>
              <a:t> </a:t>
            </a:r>
            <a:r>
              <a:rPr lang="en-US" sz="2200" dirty="0" err="1" smtClean="0"/>
              <a:t>ghi</a:t>
            </a:r>
            <a:r>
              <a:rPr lang="en-US" sz="2200" dirty="0" smtClean="0"/>
              <a:t>: </a:t>
            </a:r>
            <a:r>
              <a:rPr lang="en-US" sz="2200" dirty="0" err="1" smtClean="0"/>
              <a:t>Nếu</a:t>
            </a:r>
            <a:r>
              <a:rPr lang="en-US" sz="2200" dirty="0" smtClean="0"/>
              <a:t> </a:t>
            </a:r>
            <a:r>
              <a:rPr lang="en-US" sz="2200" dirty="0" err="1" smtClean="0"/>
              <a:t>không</a:t>
            </a:r>
            <a:r>
              <a:rPr lang="en-US" sz="2200" dirty="0" smtClean="0"/>
              <a:t> </a:t>
            </a:r>
            <a:r>
              <a:rPr lang="en-US" sz="2200" dirty="0" err="1" smtClean="0"/>
              <a:t>có</a:t>
            </a:r>
            <a:r>
              <a:rPr lang="en-US" sz="2200" dirty="0" smtClean="0"/>
              <a:t> </a:t>
            </a:r>
            <a:r>
              <a:rPr lang="en-US" sz="2200" dirty="0" err="1" smtClean="0"/>
              <a:t>xung</a:t>
            </a:r>
            <a:r>
              <a:rPr lang="en-US" sz="2200" dirty="0" smtClean="0"/>
              <a:t> </a:t>
            </a:r>
            <a:r>
              <a:rPr lang="en-US" sz="2200" dirty="0" err="1" smtClean="0"/>
              <a:t>đột</a:t>
            </a:r>
            <a:r>
              <a:rPr lang="en-US" sz="2200" dirty="0" smtClean="0"/>
              <a:t> </a:t>
            </a:r>
            <a:r>
              <a:rPr lang="en-US" sz="2200" dirty="0" err="1" smtClean="0"/>
              <a:t>thì</a:t>
            </a:r>
            <a:r>
              <a:rPr lang="en-US" sz="2200" dirty="0" smtClean="0"/>
              <a:t> </a:t>
            </a:r>
            <a:r>
              <a:rPr lang="en-US" sz="2200" dirty="0" err="1" smtClean="0"/>
              <a:t>chuyển</a:t>
            </a:r>
            <a:r>
              <a:rPr lang="en-US" sz="2200" dirty="0" smtClean="0"/>
              <a:t> </a:t>
            </a:r>
            <a:r>
              <a:rPr lang="en-US" sz="2200" dirty="0" err="1" smtClean="0"/>
              <a:t>bản</a:t>
            </a:r>
            <a:r>
              <a:rPr lang="en-US" sz="2200" dirty="0" smtClean="0"/>
              <a:t> </a:t>
            </a:r>
            <a:r>
              <a:rPr lang="en-US" sz="2200" dirty="0" err="1" smtClean="0"/>
              <a:t>dữ</a:t>
            </a:r>
            <a:r>
              <a:rPr lang="en-US" sz="2200" dirty="0" smtClean="0"/>
              <a:t> </a:t>
            </a:r>
            <a:r>
              <a:rPr lang="en-US" sz="2200" dirty="0" err="1" smtClean="0"/>
              <a:t>liệu</a:t>
            </a:r>
            <a:r>
              <a:rPr lang="en-US" sz="2200" dirty="0" smtClean="0"/>
              <a:t> </a:t>
            </a:r>
            <a:r>
              <a:rPr lang="en-US" sz="2200" dirty="0" err="1" smtClean="0"/>
              <a:t>tạm</a:t>
            </a:r>
            <a:r>
              <a:rPr lang="en-US" sz="2200" dirty="0" smtClean="0"/>
              <a:t> </a:t>
            </a:r>
            <a:r>
              <a:rPr lang="en-US" sz="2200" dirty="0" err="1" smtClean="0"/>
              <a:t>thời</a:t>
            </a:r>
            <a:r>
              <a:rPr lang="en-US" sz="2200" dirty="0" smtClean="0"/>
              <a:t> </a:t>
            </a:r>
            <a:r>
              <a:rPr lang="en-US" sz="2200" dirty="0" err="1" smtClean="0"/>
              <a:t>thành</a:t>
            </a:r>
            <a:r>
              <a:rPr lang="en-US" sz="2200" dirty="0" smtClean="0"/>
              <a:t> </a:t>
            </a:r>
            <a:r>
              <a:rPr lang="en-US" sz="2200" dirty="0" err="1" smtClean="0"/>
              <a:t>vĩnh</a:t>
            </a:r>
            <a:r>
              <a:rPr lang="en-US" sz="2200" dirty="0" smtClean="0"/>
              <a:t> </a:t>
            </a:r>
            <a:r>
              <a:rPr lang="en-US" sz="2200" dirty="0" err="1" smtClean="0"/>
              <a:t>viễn</a:t>
            </a:r>
            <a:endParaRPr lang="en-US" sz="2200" dirty="0" smtClean="0"/>
          </a:p>
          <a:p>
            <a:endParaRPr lang="en-US" sz="2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</a:rPr>
              <a:t>Trình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tự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nhãn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thời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gian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US" sz="2200" dirty="0" err="1" smtClean="0"/>
              <a:t>Gán</a:t>
            </a:r>
            <a:r>
              <a:rPr lang="en-US" sz="2200" dirty="0" smtClean="0"/>
              <a:t> </a:t>
            </a:r>
            <a:r>
              <a:rPr lang="en-US" sz="2200" dirty="0" err="1" smtClean="0"/>
              <a:t>nhãn</a:t>
            </a:r>
            <a:r>
              <a:rPr lang="en-US" sz="2200" dirty="0" smtClean="0"/>
              <a:t> </a:t>
            </a:r>
            <a:r>
              <a:rPr lang="en-US" sz="2200" dirty="0" err="1" smtClean="0"/>
              <a:t>thời</a:t>
            </a:r>
            <a:r>
              <a:rPr lang="en-US" sz="2200" dirty="0" smtClean="0"/>
              <a:t> </a:t>
            </a:r>
            <a:r>
              <a:rPr lang="en-US" sz="2200" dirty="0" err="1" smtClean="0"/>
              <a:t>gian</a:t>
            </a:r>
            <a:r>
              <a:rPr lang="en-US" sz="2200" dirty="0" smtClean="0"/>
              <a:t> </a:t>
            </a:r>
            <a:r>
              <a:rPr lang="en-US" sz="2200" dirty="0" err="1" smtClean="0"/>
              <a:t>cho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: </a:t>
            </a:r>
            <a:r>
              <a:rPr lang="en-US" sz="2200" dirty="0" err="1" smtClean="0"/>
              <a:t>Mỗi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</a:t>
            </a:r>
            <a:r>
              <a:rPr lang="en-US" sz="2200" dirty="0" err="1" smtClean="0"/>
              <a:t>gán</a:t>
            </a:r>
            <a:r>
              <a:rPr lang="en-US" sz="2200" dirty="0" smtClean="0"/>
              <a:t> </a:t>
            </a:r>
            <a:r>
              <a:rPr lang="en-US" sz="2200" dirty="0" err="1" smtClean="0"/>
              <a:t>nhãn</a:t>
            </a:r>
            <a:r>
              <a:rPr lang="en-US" sz="2200" dirty="0" smtClean="0"/>
              <a:t> </a:t>
            </a:r>
            <a:r>
              <a:rPr lang="en-US" sz="2200" dirty="0" err="1" smtClean="0"/>
              <a:t>thời</a:t>
            </a:r>
            <a:r>
              <a:rPr lang="en-US" sz="2200" dirty="0" smtClean="0"/>
              <a:t> </a:t>
            </a:r>
            <a:r>
              <a:rPr lang="en-US" sz="2200" dirty="0" err="1" smtClean="0"/>
              <a:t>gian</a:t>
            </a:r>
            <a:r>
              <a:rPr lang="en-US" sz="2200" dirty="0" smtClean="0"/>
              <a:t> </a:t>
            </a:r>
            <a:r>
              <a:rPr lang="en-US" sz="2200" dirty="0" err="1" smtClean="0"/>
              <a:t>duy</a:t>
            </a:r>
            <a:r>
              <a:rPr lang="en-US" sz="2200" dirty="0" smtClean="0"/>
              <a:t> </a:t>
            </a:r>
            <a:r>
              <a:rPr lang="en-US" sz="2200" dirty="0" err="1" smtClean="0"/>
              <a:t>nhất</a:t>
            </a:r>
            <a:r>
              <a:rPr lang="en-US" sz="2200" dirty="0" smtClean="0"/>
              <a:t> </a:t>
            </a:r>
            <a:r>
              <a:rPr lang="en-US" sz="2200" dirty="0" err="1" smtClean="0"/>
              <a:t>khi</a:t>
            </a:r>
            <a:r>
              <a:rPr lang="en-US" sz="2200" dirty="0" smtClean="0"/>
              <a:t> </a:t>
            </a:r>
            <a:r>
              <a:rPr lang="en-US" sz="2200" dirty="0" err="1" smtClean="0"/>
              <a:t>bắt</a:t>
            </a:r>
            <a:r>
              <a:rPr lang="en-US" sz="2200" dirty="0" smtClean="0"/>
              <a:t> </a:t>
            </a:r>
            <a:r>
              <a:rPr lang="en-US" sz="2200" dirty="0" err="1" smtClean="0"/>
              <a:t>đầu</a:t>
            </a:r>
            <a:r>
              <a:rPr lang="en-US" sz="2200" dirty="0" smtClean="0"/>
              <a:t>. </a:t>
            </a:r>
            <a:r>
              <a:rPr lang="en-US" sz="2200" dirty="0" err="1" smtClean="0"/>
              <a:t>Mỗi</a:t>
            </a:r>
            <a:r>
              <a:rPr lang="en-US" sz="2200" dirty="0" smtClean="0"/>
              <a:t> </a:t>
            </a:r>
            <a:r>
              <a:rPr lang="en-US" sz="2200" dirty="0" err="1" smtClean="0"/>
              <a:t>thao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mang</a:t>
            </a:r>
            <a:r>
              <a:rPr lang="en-US" sz="2200" dirty="0" smtClean="0"/>
              <a:t> </a:t>
            </a:r>
            <a:r>
              <a:rPr lang="en-US" sz="2200" dirty="0" err="1" smtClean="0"/>
              <a:t>nhãn</a:t>
            </a:r>
            <a:r>
              <a:rPr lang="en-US" sz="2200" dirty="0" smtClean="0"/>
              <a:t> </a:t>
            </a:r>
            <a:r>
              <a:rPr lang="en-US" sz="2200" dirty="0" err="1" smtClean="0"/>
              <a:t>thời</a:t>
            </a:r>
            <a:r>
              <a:rPr lang="en-US" sz="2200" dirty="0" smtClean="0"/>
              <a:t> </a:t>
            </a:r>
            <a:r>
              <a:rPr lang="en-US" sz="2200" dirty="0" err="1" smtClean="0"/>
              <a:t>gian</a:t>
            </a:r>
            <a:r>
              <a:rPr lang="en-US" sz="2200" dirty="0" smtClean="0"/>
              <a:t> </a:t>
            </a:r>
            <a:r>
              <a:rPr lang="en-US" sz="2200" dirty="0" err="1" smtClean="0"/>
              <a:t>của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đã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</a:t>
            </a:r>
            <a:r>
              <a:rPr lang="en-US" sz="2200" dirty="0" err="1" smtClean="0"/>
              <a:t>cấp</a:t>
            </a:r>
            <a:r>
              <a:rPr lang="en-US" sz="2200" dirty="0" smtClean="0"/>
              <a:t> </a:t>
            </a:r>
            <a:r>
              <a:rPr lang="en-US" sz="2200" dirty="0" err="1" smtClean="0"/>
              <a:t>phát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</a:t>
            </a:r>
            <a:r>
              <a:rPr lang="en-US" sz="2200" dirty="0" err="1" smtClean="0"/>
              <a:t>phê</a:t>
            </a:r>
            <a:r>
              <a:rPr lang="en-US" sz="2200" dirty="0" smtClean="0"/>
              <a:t> </a:t>
            </a:r>
            <a:r>
              <a:rPr lang="en-US" sz="2200" dirty="0" err="1" smtClean="0"/>
              <a:t>chuẩn</a:t>
            </a:r>
            <a:r>
              <a:rPr lang="en-US" sz="2200" dirty="0" smtClean="0"/>
              <a:t> </a:t>
            </a:r>
            <a:r>
              <a:rPr lang="en-US" sz="2200" dirty="0" err="1" smtClean="0"/>
              <a:t>khi</a:t>
            </a:r>
            <a:r>
              <a:rPr lang="en-US" sz="2200" dirty="0" smtClean="0"/>
              <a:t> </a:t>
            </a:r>
            <a:r>
              <a:rPr lang="en-US" sz="2200" dirty="0" err="1" smtClean="0"/>
              <a:t>thực</a:t>
            </a:r>
            <a:r>
              <a:rPr lang="en-US" sz="2200" dirty="0" smtClean="0"/>
              <a:t> </a:t>
            </a:r>
            <a:r>
              <a:rPr lang="en-US" sz="2200" dirty="0" err="1" smtClean="0"/>
              <a:t>hiện</a:t>
            </a:r>
            <a:r>
              <a:rPr lang="en-US" sz="2200" dirty="0" smtClean="0"/>
              <a:t>,  </a:t>
            </a:r>
            <a:r>
              <a:rPr lang="en-US" sz="2200" dirty="0" err="1" smtClean="0"/>
              <a:t>nếu</a:t>
            </a:r>
            <a:r>
              <a:rPr lang="en-US" sz="2200" dirty="0" smtClean="0"/>
              <a:t> </a:t>
            </a:r>
            <a:r>
              <a:rPr lang="en-US" sz="2200" dirty="0" err="1" smtClean="0"/>
              <a:t>không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</a:t>
            </a:r>
            <a:r>
              <a:rPr lang="en-US" sz="2200" dirty="0" err="1" smtClean="0"/>
              <a:t>thực</a:t>
            </a:r>
            <a:r>
              <a:rPr lang="en-US" sz="2200" dirty="0" smtClean="0"/>
              <a:t> </a:t>
            </a:r>
            <a:r>
              <a:rPr lang="en-US" sz="2200" dirty="0" err="1" smtClean="0"/>
              <a:t>hiện</a:t>
            </a:r>
            <a:r>
              <a:rPr lang="en-US" sz="2200" dirty="0" smtClean="0"/>
              <a:t> </a:t>
            </a:r>
            <a:r>
              <a:rPr lang="en-US" sz="2200" dirty="0" err="1" smtClean="0"/>
              <a:t>thì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sẽ</a:t>
            </a:r>
            <a:r>
              <a:rPr lang="en-US" sz="2200" dirty="0" smtClean="0"/>
              <a:t> </a:t>
            </a:r>
            <a:r>
              <a:rPr lang="en-US" sz="2200" dirty="0" err="1" smtClean="0"/>
              <a:t>bị</a:t>
            </a:r>
            <a:r>
              <a:rPr lang="en-US" sz="2200" dirty="0" smtClean="0"/>
              <a:t> </a:t>
            </a:r>
            <a:r>
              <a:rPr lang="en-US" sz="2200" dirty="0" err="1" smtClean="0"/>
              <a:t>hủy</a:t>
            </a:r>
            <a:r>
              <a:rPr lang="en-US" sz="2200" dirty="0" smtClean="0"/>
              <a:t> </a:t>
            </a:r>
            <a:r>
              <a:rPr lang="en-US" sz="2200" dirty="0" err="1" smtClean="0"/>
              <a:t>bỏ</a:t>
            </a:r>
            <a:r>
              <a:rPr lang="en-US" sz="2200" dirty="0" smtClean="0"/>
              <a:t> </a:t>
            </a:r>
            <a:r>
              <a:rPr lang="en-US" sz="2200" dirty="0" err="1" smtClean="0"/>
              <a:t>ngay</a:t>
            </a:r>
            <a:r>
              <a:rPr lang="en-US" sz="2200" dirty="0" smtClean="0"/>
              <a:t> </a:t>
            </a:r>
            <a:r>
              <a:rPr lang="en-US" sz="2200" dirty="0" err="1" smtClean="0"/>
              <a:t>lập</a:t>
            </a:r>
            <a:r>
              <a:rPr lang="en-US" sz="2200" dirty="0" smtClean="0"/>
              <a:t> </a:t>
            </a:r>
            <a:r>
              <a:rPr lang="en-US" sz="2200" dirty="0" err="1" smtClean="0"/>
              <a:t>tức</a:t>
            </a:r>
            <a:r>
              <a:rPr lang="en-US" sz="2200" dirty="0" smtClean="0"/>
              <a:t>. </a:t>
            </a:r>
            <a:endParaRPr lang="en-US" sz="2200" dirty="0" smtClean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200" dirty="0" err="1" smtClean="0"/>
              <a:t>Sử</a:t>
            </a:r>
            <a:r>
              <a:rPr lang="en-US" sz="2200" dirty="0" smtClean="0"/>
              <a:t> </a:t>
            </a:r>
            <a:r>
              <a:rPr lang="en-US" sz="2200" dirty="0" err="1" smtClean="0"/>
              <a:t>dụng</a:t>
            </a:r>
            <a:r>
              <a:rPr lang="en-US" sz="2200" dirty="0" smtClean="0"/>
              <a:t> </a:t>
            </a:r>
            <a:r>
              <a:rPr lang="en-US" sz="2200" dirty="0" err="1" smtClean="0"/>
              <a:t>giải</a:t>
            </a:r>
            <a:r>
              <a:rPr lang="en-US" sz="2200" dirty="0" smtClean="0"/>
              <a:t> </a:t>
            </a:r>
            <a:r>
              <a:rPr lang="en-US" sz="2200" dirty="0" err="1" smtClean="0"/>
              <a:t>thuật</a:t>
            </a:r>
            <a:r>
              <a:rPr lang="en-US" sz="2200" dirty="0" smtClean="0"/>
              <a:t> </a:t>
            </a:r>
            <a:r>
              <a:rPr lang="en-US" sz="2200" dirty="0" err="1" smtClean="0"/>
              <a:t>gán</a:t>
            </a:r>
            <a:r>
              <a:rPr lang="en-US" sz="2200" dirty="0" smtClean="0"/>
              <a:t> </a:t>
            </a:r>
            <a:r>
              <a:rPr lang="en-US" sz="2200" dirty="0" err="1" smtClean="0"/>
              <a:t>nhãn</a:t>
            </a:r>
            <a:r>
              <a:rPr lang="en-US" sz="2200" dirty="0" smtClean="0"/>
              <a:t> </a:t>
            </a:r>
            <a:r>
              <a:rPr lang="en-US" sz="2200" dirty="0" err="1" smtClean="0"/>
              <a:t>thời</a:t>
            </a:r>
            <a:r>
              <a:rPr lang="en-US" sz="2200" dirty="0" smtClean="0"/>
              <a:t> </a:t>
            </a:r>
            <a:r>
              <a:rPr lang="en-US" sz="2200" dirty="0" err="1" smtClean="0"/>
              <a:t>gian</a:t>
            </a:r>
            <a:r>
              <a:rPr lang="en-US" sz="2200" dirty="0" smtClean="0"/>
              <a:t> </a:t>
            </a:r>
            <a:r>
              <a:rPr lang="en-US" sz="2200" dirty="0" err="1" smtClean="0"/>
              <a:t>Lamport</a:t>
            </a:r>
            <a:r>
              <a:rPr lang="en-US" sz="2200" dirty="0" smtClean="0"/>
              <a:t> </a:t>
            </a:r>
            <a:r>
              <a:rPr lang="en-US" sz="2200" dirty="0" err="1" smtClean="0"/>
              <a:t>sẽ</a:t>
            </a:r>
            <a:r>
              <a:rPr lang="en-US" sz="2200" dirty="0" smtClean="0"/>
              <a:t> </a:t>
            </a:r>
            <a:r>
              <a:rPr lang="en-US" sz="2200" dirty="0" err="1" smtClean="0"/>
              <a:t>đảm</a:t>
            </a:r>
            <a:r>
              <a:rPr lang="en-US" sz="2200" dirty="0" smtClean="0"/>
              <a:t> </a:t>
            </a:r>
            <a:r>
              <a:rPr lang="en-US" sz="2200" dirty="0" err="1" smtClean="0"/>
              <a:t>bảo</a:t>
            </a:r>
            <a:r>
              <a:rPr lang="en-US" sz="2200" dirty="0" smtClean="0"/>
              <a:t> </a:t>
            </a:r>
            <a:r>
              <a:rPr lang="en-US" sz="2200" dirty="0" err="1" smtClean="0"/>
              <a:t>cho</a:t>
            </a:r>
            <a:r>
              <a:rPr lang="en-US" sz="2200" dirty="0" smtClean="0"/>
              <a:t> </a:t>
            </a:r>
            <a:r>
              <a:rPr lang="en-US" sz="2200" dirty="0" err="1" smtClean="0"/>
              <a:t>mỗi</a:t>
            </a:r>
            <a:r>
              <a:rPr lang="en-US" sz="2200" dirty="0" smtClean="0"/>
              <a:t> </a:t>
            </a:r>
            <a:r>
              <a:rPr lang="en-US" sz="2200" dirty="0" err="1" smtClean="0"/>
              <a:t>thao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</a:t>
            </a:r>
            <a:r>
              <a:rPr lang="en-US" sz="2200" dirty="0" err="1" smtClean="0"/>
              <a:t>gán</a:t>
            </a:r>
            <a:r>
              <a:rPr lang="en-US" sz="2200" dirty="0" smtClean="0"/>
              <a:t> </a:t>
            </a:r>
            <a:r>
              <a:rPr lang="en-US" sz="2200" dirty="0" err="1" smtClean="0"/>
              <a:t>một</a:t>
            </a:r>
            <a:r>
              <a:rPr lang="en-US" sz="2200" dirty="0" smtClean="0"/>
              <a:t> </a:t>
            </a:r>
            <a:r>
              <a:rPr lang="en-US" sz="2200" dirty="0" err="1" smtClean="0"/>
              <a:t>nhãn</a:t>
            </a:r>
            <a:r>
              <a:rPr lang="en-US" sz="2200" dirty="0" smtClean="0"/>
              <a:t> </a:t>
            </a:r>
            <a:r>
              <a:rPr lang="en-US" sz="2200" dirty="0" err="1" smtClean="0"/>
              <a:t>thời</a:t>
            </a:r>
            <a:r>
              <a:rPr lang="en-US" sz="2200" dirty="0" smtClean="0"/>
              <a:t> </a:t>
            </a:r>
            <a:r>
              <a:rPr lang="en-US" sz="2200" dirty="0" err="1" smtClean="0"/>
              <a:t>gian</a:t>
            </a:r>
            <a:r>
              <a:rPr lang="en-US" sz="2200" dirty="0" smtClean="0"/>
              <a:t> </a:t>
            </a:r>
            <a:r>
              <a:rPr lang="en-US" sz="2200" dirty="0" err="1" smtClean="0"/>
              <a:t>duy</a:t>
            </a:r>
            <a:r>
              <a:rPr lang="en-US" sz="2200" dirty="0" smtClean="0"/>
              <a:t> </a:t>
            </a:r>
            <a:r>
              <a:rPr lang="en-US" sz="2200" dirty="0" err="1" smtClean="0"/>
              <a:t>nhất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như</a:t>
            </a:r>
            <a:r>
              <a:rPr lang="en-US" sz="2200" dirty="0" smtClean="0"/>
              <a:t> </a:t>
            </a:r>
            <a:r>
              <a:rPr lang="en-US" sz="2200" dirty="0" err="1" smtClean="0"/>
              <a:t>vậy</a:t>
            </a:r>
            <a:r>
              <a:rPr lang="en-US" sz="2200" dirty="0" smtClean="0"/>
              <a:t> </a:t>
            </a:r>
            <a:r>
              <a:rPr lang="en-US" sz="2200" dirty="0" err="1" smtClean="0"/>
              <a:t>sẽ</a:t>
            </a:r>
            <a:r>
              <a:rPr lang="en-US" sz="2200" dirty="0" smtClean="0"/>
              <a:t> </a:t>
            </a:r>
            <a:r>
              <a:rPr lang="en-US" sz="2200" dirty="0" err="1" smtClean="0"/>
              <a:t>không</a:t>
            </a:r>
            <a:r>
              <a:rPr lang="en-US" sz="2200" dirty="0" smtClean="0"/>
              <a:t> </a:t>
            </a:r>
            <a:r>
              <a:rPr lang="en-US" sz="2200" dirty="0" err="1" smtClean="0"/>
              <a:t>còn</a:t>
            </a:r>
            <a:r>
              <a:rPr lang="en-US" sz="2200" dirty="0" smtClean="0"/>
              <a:t> </a:t>
            </a:r>
            <a:r>
              <a:rPr lang="en-US" sz="2200" dirty="0" err="1" smtClean="0"/>
              <a:t>hiện</a:t>
            </a:r>
            <a:r>
              <a:rPr lang="en-US" sz="2200" dirty="0" smtClean="0"/>
              <a:t> </a:t>
            </a:r>
            <a:r>
              <a:rPr lang="en-US" sz="2200" dirty="0" err="1" smtClean="0"/>
              <a:t>tượng</a:t>
            </a:r>
            <a:r>
              <a:rPr lang="en-US" sz="2200" dirty="0" smtClean="0"/>
              <a:t> </a:t>
            </a:r>
            <a:r>
              <a:rPr lang="en-US" sz="2200" dirty="0" err="1" smtClean="0"/>
              <a:t>tương</a:t>
            </a:r>
            <a:r>
              <a:rPr lang="en-US" sz="2200" dirty="0" smtClean="0"/>
              <a:t> </a:t>
            </a:r>
            <a:r>
              <a:rPr lang="en-US" sz="2200" dirty="0" err="1" smtClean="0"/>
              <a:t>tranh</a:t>
            </a:r>
            <a:r>
              <a:rPr lang="en-US" sz="2200" dirty="0" smtClean="0"/>
              <a:t>, </a:t>
            </a:r>
            <a:r>
              <a:rPr lang="en-US" sz="2200" dirty="0" err="1" smtClean="0"/>
              <a:t>tuy</a:t>
            </a:r>
            <a:r>
              <a:rPr lang="en-US" sz="2200" dirty="0" smtClean="0"/>
              <a:t> </a:t>
            </a:r>
            <a:r>
              <a:rPr lang="en-US" sz="2200" dirty="0" err="1" smtClean="0"/>
              <a:t>nhiên</a:t>
            </a:r>
            <a:r>
              <a:rPr lang="en-US" sz="2200" dirty="0" smtClean="0"/>
              <a:t> </a:t>
            </a:r>
            <a:r>
              <a:rPr lang="en-US" sz="2200" dirty="0" err="1" smtClean="0"/>
              <a:t>cần</a:t>
            </a:r>
            <a:r>
              <a:rPr lang="en-US" sz="2200" dirty="0" smtClean="0"/>
              <a:t> </a:t>
            </a:r>
            <a:r>
              <a:rPr lang="en-US" sz="2200" dirty="0" err="1" smtClean="0"/>
              <a:t>phải</a:t>
            </a:r>
            <a:r>
              <a:rPr lang="en-US" sz="2200" dirty="0" smtClean="0"/>
              <a:t> </a:t>
            </a:r>
            <a:r>
              <a:rPr lang="en-US" sz="2200" dirty="0" err="1" smtClean="0"/>
              <a:t>có</a:t>
            </a:r>
            <a:r>
              <a:rPr lang="en-US" sz="2200" dirty="0" smtClean="0"/>
              <a:t> </a:t>
            </a:r>
            <a:r>
              <a:rPr lang="en-US" sz="2200" dirty="0" err="1" smtClean="0"/>
              <a:t>một</a:t>
            </a:r>
            <a:r>
              <a:rPr lang="en-US" sz="2200" dirty="0" smtClean="0"/>
              <a:t> </a:t>
            </a:r>
            <a:r>
              <a:rPr lang="en-US" sz="2200" dirty="0" err="1" smtClean="0"/>
              <a:t>thành</a:t>
            </a:r>
            <a:r>
              <a:rPr lang="en-US" sz="2200" dirty="0" smtClean="0"/>
              <a:t> </a:t>
            </a:r>
            <a:r>
              <a:rPr lang="en-US" sz="2200" dirty="0" err="1" smtClean="0"/>
              <a:t>phần</a:t>
            </a:r>
            <a:r>
              <a:rPr lang="en-US" sz="2200" dirty="0" smtClean="0"/>
              <a:t> </a:t>
            </a:r>
            <a:r>
              <a:rPr lang="en-US" sz="2200" dirty="0" err="1" smtClean="0"/>
              <a:t>điều</a:t>
            </a:r>
            <a:r>
              <a:rPr lang="en-US" sz="2200" dirty="0" smtClean="0"/>
              <a:t> </a:t>
            </a:r>
            <a:r>
              <a:rPr lang="en-US" sz="2200" dirty="0" err="1" smtClean="0"/>
              <a:t>phối</a:t>
            </a:r>
            <a:r>
              <a:rPr lang="en-US" sz="2200" dirty="0" smtClean="0"/>
              <a:t> </a:t>
            </a:r>
            <a:r>
              <a:rPr lang="en-US" sz="2200" dirty="0" err="1" smtClean="0"/>
              <a:t>để</a:t>
            </a:r>
            <a:r>
              <a:rPr lang="en-US" sz="2200" dirty="0" smtClean="0"/>
              <a:t> </a:t>
            </a:r>
            <a:r>
              <a:rPr lang="en-US" sz="2200" dirty="0" err="1" smtClean="0"/>
              <a:t>đảm</a:t>
            </a:r>
            <a:r>
              <a:rPr lang="en-US" sz="2200" dirty="0" smtClean="0"/>
              <a:t> </a:t>
            </a:r>
            <a:r>
              <a:rPr lang="en-US" sz="2200" dirty="0" err="1" smtClean="0"/>
              <a:t>bảo</a:t>
            </a:r>
            <a:r>
              <a:rPr lang="en-US" sz="2200" dirty="0" smtClean="0"/>
              <a:t> </a:t>
            </a:r>
            <a:r>
              <a:rPr lang="en-US" sz="2200" dirty="0" err="1" smtClean="0"/>
              <a:t>những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có</a:t>
            </a:r>
            <a:r>
              <a:rPr lang="en-US" sz="2200" dirty="0" smtClean="0"/>
              <a:t> </a:t>
            </a:r>
            <a:r>
              <a:rPr lang="en-US" sz="2200" dirty="0" err="1" smtClean="0"/>
              <a:t>thời</a:t>
            </a:r>
            <a:r>
              <a:rPr lang="en-US" sz="2200" dirty="0" smtClean="0"/>
              <a:t> </a:t>
            </a:r>
            <a:r>
              <a:rPr lang="en-US" sz="2200" dirty="0" err="1" smtClean="0"/>
              <a:t>gian</a:t>
            </a:r>
            <a:r>
              <a:rPr lang="en-US" sz="2200" dirty="0" smtClean="0"/>
              <a:t> </a:t>
            </a:r>
            <a:r>
              <a:rPr lang="en-US" sz="2200" dirty="0" err="1" smtClean="0"/>
              <a:t>thực</a:t>
            </a:r>
            <a:r>
              <a:rPr lang="en-US" sz="2200" dirty="0" smtClean="0"/>
              <a:t> </a:t>
            </a:r>
            <a:r>
              <a:rPr lang="en-US" sz="2200" dirty="0" err="1" smtClean="0"/>
              <a:t>hiện</a:t>
            </a:r>
            <a:r>
              <a:rPr lang="en-US" sz="2200" dirty="0" smtClean="0"/>
              <a:t> </a:t>
            </a:r>
            <a:r>
              <a:rPr lang="en-US" sz="2200" dirty="0" err="1" smtClean="0"/>
              <a:t>nhạnh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thường</a:t>
            </a:r>
            <a:r>
              <a:rPr lang="en-US" sz="2200" dirty="0" smtClean="0"/>
              <a:t> </a:t>
            </a:r>
            <a:r>
              <a:rPr lang="en-US" sz="2200" dirty="0" err="1" smtClean="0"/>
              <a:t>xuyên</a:t>
            </a:r>
            <a:r>
              <a:rPr lang="en-US" sz="2200" dirty="0" smtClean="0"/>
              <a:t> </a:t>
            </a:r>
            <a:r>
              <a:rPr lang="en-US" sz="2200" dirty="0" err="1" smtClean="0"/>
              <a:t>sẽ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</a:t>
            </a:r>
            <a:r>
              <a:rPr lang="en-US" sz="2200" dirty="0" err="1" smtClean="0"/>
              <a:t>ưu</a:t>
            </a:r>
            <a:r>
              <a:rPr lang="en-US" sz="2200" dirty="0" smtClean="0"/>
              <a:t> </a:t>
            </a:r>
            <a:r>
              <a:rPr lang="en-US" sz="2200" dirty="0" err="1" smtClean="0"/>
              <a:t>tiên</a:t>
            </a:r>
            <a:r>
              <a:rPr lang="en-US" sz="2200" dirty="0" smtClean="0"/>
              <a:t> </a:t>
            </a:r>
            <a:r>
              <a:rPr lang="en-US" sz="2200" dirty="0" err="1" smtClean="0"/>
              <a:t>hơn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giao</a:t>
            </a:r>
            <a:r>
              <a:rPr lang="en-US" sz="2200" dirty="0" smtClean="0"/>
              <a:t> </a:t>
            </a:r>
            <a:r>
              <a:rPr lang="en-US" sz="2200" dirty="0" err="1" smtClean="0"/>
              <a:t>tác</a:t>
            </a:r>
            <a:r>
              <a:rPr lang="en-US" sz="2200" dirty="0" smtClean="0"/>
              <a:t> </a:t>
            </a:r>
            <a:r>
              <a:rPr lang="en-US" sz="2200" dirty="0" err="1" smtClean="0"/>
              <a:t>khác</a:t>
            </a:r>
            <a:r>
              <a:rPr lang="en-US" sz="2200" dirty="0" smtClean="0"/>
              <a:t>.</a:t>
            </a:r>
            <a:endParaRPr lang="en-US" sz="2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4576</Words>
  <Application>WPS Presentation</Application>
  <PresentationFormat>On-screen Show (4:3)</PresentationFormat>
  <Paragraphs>82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8" baseType="lpstr">
      <vt:lpstr>Arial</vt:lpstr>
      <vt:lpstr>SimSun</vt:lpstr>
      <vt:lpstr>Wingdings</vt:lpstr>
      <vt:lpstr>Times New Roman</vt:lpstr>
      <vt:lpstr>Times New Roman</vt:lpstr>
      <vt:lpstr>Calibri</vt:lpstr>
      <vt:lpstr>Microsoft YaHei</vt:lpstr>
      <vt:lpstr>Arial Unicode MS</vt:lpstr>
      <vt:lpstr>Office Theme</vt:lpstr>
      <vt:lpstr>PowerPoint 演示文稿</vt:lpstr>
      <vt:lpstr>QUẢN TRỊ GIAO TÁC</vt:lpstr>
      <vt:lpstr>PowerPoint 演示文稿</vt:lpstr>
      <vt:lpstr>PHÂN LOẠI VÀ TÍNH CHẤT</vt:lpstr>
      <vt:lpstr>Các giao tác lồng nhau</vt:lpstr>
      <vt:lpstr>Các khóa</vt:lpstr>
      <vt:lpstr>Các khóa</vt:lpstr>
      <vt:lpstr>Điều khiển tương tranh</vt:lpstr>
      <vt:lpstr>Trình tự nhãn thời gian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Ngọc Bảo Lê</dc:creator>
  <cp:lastModifiedBy>Vinh iMango</cp:lastModifiedBy>
  <cp:revision>23</cp:revision>
  <dcterms:created xsi:type="dcterms:W3CDTF">2006-08-16T00:00:00Z</dcterms:created>
  <dcterms:modified xsi:type="dcterms:W3CDTF">2024-09-22T17:02:25Z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004F0B8A989E4D1C86DD6A1458EF52AC_13</vt:lpwstr>
  </property>
  <property fmtid="{D5CDD505-2E9C-101B-9397-08002B2CF9AE}" pid="3" name="KSOProductBuildVer">
    <vt:lpwstr>1033-12.2.0.18283</vt:lpwstr>
  </property>
</Properties>
</file>