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B3197ABF-1BD1-44BF-A96F-7EE3922E9431}">
  <a:tblStyle styleId="{B3197ABF-1BD1-44BF-A96F-7EE3922E9431}" styleName="Table_0">
    <a:wholeTbl>
      <a:tcTxStyle b="off" i="off">
        <a:font>
          <a:latin typeface="Lucida Sans Unicode"/>
          <a:ea typeface="Lucida Sans Unicode"/>
          <a:cs typeface="Lucida Sans Unicode"/>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7F0F4"/>
          </a:solidFill>
        </a:fill>
      </a:tcStyle>
    </a:wholeTbl>
    <a:band1H>
      <a:tcTxStyle/>
      <a:tcStyle>
        <a:fill>
          <a:solidFill>
            <a:srgbClr val="CCDFE8"/>
          </a:solidFill>
        </a:fill>
      </a:tcStyle>
    </a:band1H>
    <a:band2H>
      <a:tcTxStyle/>
    </a:band2H>
    <a:band1V>
      <a:tcTxStyle/>
      <a:tcStyle>
        <a:fill>
          <a:solidFill>
            <a:srgbClr val="CCDFE8"/>
          </a:solidFill>
        </a:fill>
      </a:tcStyle>
    </a:band1V>
    <a:band2V>
      <a:tcTxStyle/>
    </a:band2V>
    <a:lastCol>
      <a:tcTxStyle b="on" i="off">
        <a:font>
          <a:latin typeface="Lucida Sans Unicode"/>
          <a:ea typeface="Lucida Sans Unicode"/>
          <a:cs typeface="Lucida Sans Unicode"/>
        </a:font>
        <a:schemeClr val="lt1"/>
      </a:tcTxStyle>
      <a:tcStyle>
        <a:fill>
          <a:solidFill>
            <a:schemeClr val="accent1"/>
          </a:solidFill>
        </a:fill>
      </a:tcStyle>
    </a:lastCol>
    <a:firstCol>
      <a:tcTxStyle b="on" i="off">
        <a:font>
          <a:latin typeface="Lucida Sans Unicode"/>
          <a:ea typeface="Lucida Sans Unicode"/>
          <a:cs typeface="Lucida Sans Unicode"/>
        </a:font>
        <a:schemeClr val="lt1"/>
      </a:tcTxStyle>
      <a:tcStyle>
        <a:fill>
          <a:solidFill>
            <a:schemeClr val="accent1"/>
          </a:solidFill>
        </a:fill>
      </a:tcStyle>
    </a:firstCol>
    <a:lastRow>
      <a:tcTxStyle b="on" i="off">
        <a:font>
          <a:latin typeface="Lucida Sans Unicode"/>
          <a:ea typeface="Lucida Sans Unicode"/>
          <a:cs typeface="Lucida Sans Unicode"/>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Lucida Sans Unicode"/>
          <a:ea typeface="Lucida Sans Unicode"/>
          <a:cs typeface="Lucida Sans Unicode"/>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slide" Target="slides/slide36.xml"/><Relationship Id="rId41" Type="http://schemas.openxmlformats.org/officeDocument/2006/relationships/slide" Target="slides/slide35.xml"/><Relationship Id="rId22" Type="http://schemas.openxmlformats.org/officeDocument/2006/relationships/slide" Target="slides/slide16.xml"/><Relationship Id="rId44" Type="http://schemas.openxmlformats.org/officeDocument/2006/relationships/slide" Target="slides/slide38.xml"/><Relationship Id="rId21" Type="http://schemas.openxmlformats.org/officeDocument/2006/relationships/slide" Target="slides/slide15.xml"/><Relationship Id="rId43" Type="http://schemas.openxmlformats.org/officeDocument/2006/relationships/slide" Target="slides/slide37.xml"/><Relationship Id="rId24" Type="http://schemas.openxmlformats.org/officeDocument/2006/relationships/slide" Target="slides/slide18.xml"/><Relationship Id="rId23" Type="http://schemas.openxmlformats.org/officeDocument/2006/relationships/slide" Target="slides/slide17.xml"/><Relationship Id="rId45" Type="http://schemas.openxmlformats.org/officeDocument/2006/relationships/slide" Target="slides/slide39.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2" name="Shape 102"/>
        <p:cNvGrpSpPr/>
        <p:nvPr/>
      </p:nvGrpSpPr>
      <p:grpSpPr>
        <a:xfrm>
          <a:off x="0" y="0"/>
          <a:ext cx="0" cy="0"/>
          <a:chOff x="0" y="0"/>
          <a:chExt cx="0" cy="0"/>
        </a:xfrm>
      </p:grpSpPr>
      <p:sp>
        <p:nvSpPr>
          <p:cNvPr id="103" name="Google Shape;103;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4" name="Google Shape;104;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5" name="Google Shape;105;p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0" name="Shape 110"/>
        <p:cNvGrpSpPr/>
        <p:nvPr/>
      </p:nvGrpSpPr>
      <p:grpSpPr>
        <a:xfrm>
          <a:off x="0" y="0"/>
          <a:ext cx="0" cy="0"/>
          <a:chOff x="0" y="0"/>
          <a:chExt cx="0" cy="0"/>
        </a:xfrm>
      </p:grpSpPr>
      <p:sp>
        <p:nvSpPr>
          <p:cNvPr id="111" name="Google Shape;111;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2" name="Google Shape;112;p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3" name="Google Shape;113;p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7" name="Shape 117"/>
        <p:cNvGrpSpPr/>
        <p:nvPr/>
      </p:nvGrpSpPr>
      <p:grpSpPr>
        <a:xfrm>
          <a:off x="0" y="0"/>
          <a:ext cx="0" cy="0"/>
          <a:chOff x="0" y="0"/>
          <a:chExt cx="0" cy="0"/>
        </a:xfrm>
      </p:grpSpPr>
      <p:sp>
        <p:nvSpPr>
          <p:cNvPr id="118" name="Google Shape;118;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3" name="Shape 123"/>
        <p:cNvGrpSpPr/>
        <p:nvPr/>
      </p:nvGrpSpPr>
      <p:grpSpPr>
        <a:xfrm>
          <a:off x="0" y="0"/>
          <a:ext cx="0" cy="0"/>
          <a:chOff x="0" y="0"/>
          <a:chExt cx="0" cy="0"/>
        </a:xfrm>
      </p:grpSpPr>
      <p:sp>
        <p:nvSpPr>
          <p:cNvPr id="124" name="Google Shape;124;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5" name="Google Shape;125;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9" name="Shape 129"/>
        <p:cNvGrpSpPr/>
        <p:nvPr/>
      </p:nvGrpSpPr>
      <p:grpSpPr>
        <a:xfrm>
          <a:off x="0" y="0"/>
          <a:ext cx="0" cy="0"/>
          <a:chOff x="0" y="0"/>
          <a:chExt cx="0" cy="0"/>
        </a:xfrm>
      </p:grpSpPr>
      <p:sp>
        <p:nvSpPr>
          <p:cNvPr id="130" name="Google Shape;130;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1" name="Google Shape;131;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5" name="Shape 135"/>
        <p:cNvGrpSpPr/>
        <p:nvPr/>
      </p:nvGrpSpPr>
      <p:grpSpPr>
        <a:xfrm>
          <a:off x="0" y="0"/>
          <a:ext cx="0" cy="0"/>
          <a:chOff x="0" y="0"/>
          <a:chExt cx="0" cy="0"/>
        </a:xfrm>
      </p:grpSpPr>
      <p:sp>
        <p:nvSpPr>
          <p:cNvPr id="136" name="Google Shape;136;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7" name="Google Shape;137;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1" name="Shape 141"/>
        <p:cNvGrpSpPr/>
        <p:nvPr/>
      </p:nvGrpSpPr>
      <p:grpSpPr>
        <a:xfrm>
          <a:off x="0" y="0"/>
          <a:ext cx="0" cy="0"/>
          <a:chOff x="0" y="0"/>
          <a:chExt cx="0" cy="0"/>
        </a:xfrm>
      </p:grpSpPr>
      <p:sp>
        <p:nvSpPr>
          <p:cNvPr id="142" name="Google Shape;142;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3" name="Google Shape;143;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8" name="Shape 148"/>
        <p:cNvGrpSpPr/>
        <p:nvPr/>
      </p:nvGrpSpPr>
      <p:grpSpPr>
        <a:xfrm>
          <a:off x="0" y="0"/>
          <a:ext cx="0" cy="0"/>
          <a:chOff x="0" y="0"/>
          <a:chExt cx="0" cy="0"/>
        </a:xfrm>
      </p:grpSpPr>
      <p:sp>
        <p:nvSpPr>
          <p:cNvPr id="149" name="Google Shape;149;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0" name="Google Shape;150;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5" name="Shape 155"/>
        <p:cNvGrpSpPr/>
        <p:nvPr/>
      </p:nvGrpSpPr>
      <p:grpSpPr>
        <a:xfrm>
          <a:off x="0" y="0"/>
          <a:ext cx="0" cy="0"/>
          <a:chOff x="0" y="0"/>
          <a:chExt cx="0" cy="0"/>
        </a:xfrm>
      </p:grpSpPr>
      <p:sp>
        <p:nvSpPr>
          <p:cNvPr id="156" name="Google Shape;156;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1" name="Shape 161"/>
        <p:cNvGrpSpPr/>
        <p:nvPr/>
      </p:nvGrpSpPr>
      <p:grpSpPr>
        <a:xfrm>
          <a:off x="0" y="0"/>
          <a:ext cx="0" cy="0"/>
          <a:chOff x="0" y="0"/>
          <a:chExt cx="0" cy="0"/>
        </a:xfrm>
      </p:grpSpPr>
      <p:sp>
        <p:nvSpPr>
          <p:cNvPr id="162" name="Google Shape;162;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3" name="Google Shape;163;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7" name="Shape 167"/>
        <p:cNvGrpSpPr/>
        <p:nvPr/>
      </p:nvGrpSpPr>
      <p:grpSpPr>
        <a:xfrm>
          <a:off x="0" y="0"/>
          <a:ext cx="0" cy="0"/>
          <a:chOff x="0" y="0"/>
          <a:chExt cx="0" cy="0"/>
        </a:xfrm>
      </p:grpSpPr>
      <p:sp>
        <p:nvSpPr>
          <p:cNvPr id="168" name="Google Shape;168;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9" name="Google Shape;169;p1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Với màn hình có biểu mẫu liên quan, tốt nhất là trình bày đúng với biểu mẫu tương ứng hoặc trình bày đúng như yêu cầu của khách hàng. Tuy nhiên cần lưu ý trong trường hợp biểu mẫu liên quan chỉ là kết quả cuối cùng cần ghi nhận trước khi đạt đến kết quả đó cần phải  thực hiện một số công việc trung gian không có biểu mẫu rõ ràng. Với những trường hợp này cần bổ sung, sáng tạo hình thức trình bày các màn hình trung gian thể hiện các công việc  trung gian.</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Với màn hình không có biểu mẫu liên quan hình thức trình bày màn hình hoàn toàn là sự sáng tạo khi thiết kế.</a:t>
            </a:r>
            <a:endParaRPr/>
          </a:p>
        </p:txBody>
      </p:sp>
      <p:sp>
        <p:nvSpPr>
          <p:cNvPr id="170" name="Google Shape;170;p1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4" name="Shape 174"/>
        <p:cNvGrpSpPr/>
        <p:nvPr/>
      </p:nvGrpSpPr>
      <p:grpSpPr>
        <a:xfrm>
          <a:off x="0" y="0"/>
          <a:ext cx="0" cy="0"/>
          <a:chOff x="0" y="0"/>
          <a:chExt cx="0" cy="0"/>
        </a:xfrm>
      </p:grpSpPr>
      <p:sp>
        <p:nvSpPr>
          <p:cNvPr id="175" name="Google Shape;175;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6" name="Google Shape;176;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0" name="Shape 180"/>
        <p:cNvGrpSpPr/>
        <p:nvPr/>
      </p:nvGrpSpPr>
      <p:grpSpPr>
        <a:xfrm>
          <a:off x="0" y="0"/>
          <a:ext cx="0" cy="0"/>
          <a:chOff x="0" y="0"/>
          <a:chExt cx="0" cy="0"/>
        </a:xfrm>
      </p:grpSpPr>
      <p:sp>
        <p:nvSpPr>
          <p:cNvPr id="181" name="Google Shape;181;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6" name="Shape 186"/>
        <p:cNvGrpSpPr/>
        <p:nvPr/>
      </p:nvGrpSpPr>
      <p:grpSpPr>
        <a:xfrm>
          <a:off x="0" y="0"/>
          <a:ext cx="0" cy="0"/>
          <a:chOff x="0" y="0"/>
          <a:chExt cx="0" cy="0"/>
        </a:xfrm>
      </p:grpSpPr>
      <p:sp>
        <p:nvSpPr>
          <p:cNvPr id="187" name="Google Shape;187;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8" name="Google Shape;188;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2" name="Shape 192"/>
        <p:cNvGrpSpPr/>
        <p:nvPr/>
      </p:nvGrpSpPr>
      <p:grpSpPr>
        <a:xfrm>
          <a:off x="0" y="0"/>
          <a:ext cx="0" cy="0"/>
          <a:chOff x="0" y="0"/>
          <a:chExt cx="0" cy="0"/>
        </a:xfrm>
      </p:grpSpPr>
      <p:sp>
        <p:nvSpPr>
          <p:cNvPr id="193" name="Google Shape;193;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4" name="Google Shape;194;p1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Một màn hình giao diện có thể thuộc một trong các loại trên hay cũng có thể tích hợp từ nhiều màn hình cơ sở thuộc vào các loại trên tùy theo bản chất công việc liên quan.</a:t>
            </a:r>
            <a:endParaRPr/>
          </a:p>
        </p:txBody>
      </p:sp>
      <p:sp>
        <p:nvSpPr>
          <p:cNvPr id="195" name="Google Shape;195;p1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9" name="Shape 199"/>
        <p:cNvGrpSpPr/>
        <p:nvPr/>
      </p:nvGrpSpPr>
      <p:grpSpPr>
        <a:xfrm>
          <a:off x="0" y="0"/>
          <a:ext cx="0" cy="0"/>
          <a:chOff x="0" y="0"/>
          <a:chExt cx="0" cy="0"/>
        </a:xfrm>
      </p:grpSpPr>
      <p:sp>
        <p:nvSpPr>
          <p:cNvPr id="200" name="Google Shape;200;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1" name="Google Shape;201;p1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2" name="Google Shape;202;p1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6" name="Shape 206"/>
        <p:cNvGrpSpPr/>
        <p:nvPr/>
      </p:nvGrpSpPr>
      <p:grpSpPr>
        <a:xfrm>
          <a:off x="0" y="0"/>
          <a:ext cx="0" cy="0"/>
          <a:chOff x="0" y="0"/>
          <a:chExt cx="0" cy="0"/>
        </a:xfrm>
      </p:grpSpPr>
      <p:sp>
        <p:nvSpPr>
          <p:cNvPr id="207" name="Google Shape;207;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8" name="Google Shape;208;p1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9" name="Google Shape;209;p1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3" name="Shape 213"/>
        <p:cNvGrpSpPr/>
        <p:nvPr/>
      </p:nvGrpSpPr>
      <p:grpSpPr>
        <a:xfrm>
          <a:off x="0" y="0"/>
          <a:ext cx="0" cy="0"/>
          <a:chOff x="0" y="0"/>
          <a:chExt cx="0" cy="0"/>
        </a:xfrm>
      </p:grpSpPr>
      <p:sp>
        <p:nvSpPr>
          <p:cNvPr id="214" name="Google Shape;214;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5" name="Google Shape;215;p1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1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0" name="Shape 220"/>
        <p:cNvGrpSpPr/>
        <p:nvPr/>
      </p:nvGrpSpPr>
      <p:grpSpPr>
        <a:xfrm>
          <a:off x="0" y="0"/>
          <a:ext cx="0" cy="0"/>
          <a:chOff x="0" y="0"/>
          <a:chExt cx="0" cy="0"/>
        </a:xfrm>
      </p:grpSpPr>
      <p:sp>
        <p:nvSpPr>
          <p:cNvPr id="221" name="Google Shape;221;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2" name="Google Shape;222;p1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Đây là thiết kế cho ứng dụng chạy độc lập có thể hiển thị tất cả danh sách các màn hình, còn đối với ứng dụng lập trình mạng web có thể tùy theo quyền hạn sử dụng màn hình chính hạn chế bởi các màn hình tương tác cho người sử dụng đó.</a:t>
            </a:r>
            <a:endParaRPr/>
          </a:p>
        </p:txBody>
      </p:sp>
      <p:sp>
        <p:nvSpPr>
          <p:cNvPr id="223" name="Google Shape;223;p1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9" name="Shape 229"/>
        <p:cNvGrpSpPr/>
        <p:nvPr/>
      </p:nvGrpSpPr>
      <p:grpSpPr>
        <a:xfrm>
          <a:off x="0" y="0"/>
          <a:ext cx="0" cy="0"/>
          <a:chOff x="0" y="0"/>
          <a:chExt cx="0" cy="0"/>
        </a:xfrm>
      </p:grpSpPr>
      <p:sp>
        <p:nvSpPr>
          <p:cNvPr id="230" name="Google Shape;230;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1" name="Google Shape;231;p2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2" name="Google Shape;232;p2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7" name="Shape 237"/>
        <p:cNvGrpSpPr/>
        <p:nvPr/>
      </p:nvGrpSpPr>
      <p:grpSpPr>
        <a:xfrm>
          <a:off x="0" y="0"/>
          <a:ext cx="0" cy="0"/>
          <a:chOff x="0" y="0"/>
          <a:chExt cx="0" cy="0"/>
        </a:xfrm>
      </p:grpSpPr>
      <p:sp>
        <p:nvSpPr>
          <p:cNvPr id="238" name="Google Shape;238;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9" name="Google Shape;239;p2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2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5" name="Shape 245"/>
        <p:cNvGrpSpPr/>
        <p:nvPr/>
      </p:nvGrpSpPr>
      <p:grpSpPr>
        <a:xfrm>
          <a:off x="0" y="0"/>
          <a:ext cx="0" cy="0"/>
          <a:chOff x="0" y="0"/>
          <a:chExt cx="0" cy="0"/>
        </a:xfrm>
      </p:grpSpPr>
      <p:sp>
        <p:nvSpPr>
          <p:cNvPr id="246" name="Google Shape;246;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7" name="Google Shape;247;p2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8" name="Google Shape;248;p2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2" name="Shape 252"/>
        <p:cNvGrpSpPr/>
        <p:nvPr/>
      </p:nvGrpSpPr>
      <p:grpSpPr>
        <a:xfrm>
          <a:off x="0" y="0"/>
          <a:ext cx="0" cy="0"/>
          <a:chOff x="0" y="0"/>
          <a:chExt cx="0" cy="0"/>
        </a:xfrm>
      </p:grpSpPr>
      <p:sp>
        <p:nvSpPr>
          <p:cNvPr id="253" name="Google Shape;253;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4" name="Google Shape;254;p2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5" name="Google Shape;255;p2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0" name="Shape 260"/>
        <p:cNvGrpSpPr/>
        <p:nvPr/>
      </p:nvGrpSpPr>
      <p:grpSpPr>
        <a:xfrm>
          <a:off x="0" y="0"/>
          <a:ext cx="0" cy="0"/>
          <a:chOff x="0" y="0"/>
          <a:chExt cx="0" cy="0"/>
        </a:xfrm>
      </p:grpSpPr>
      <p:sp>
        <p:nvSpPr>
          <p:cNvPr id="261" name="Google Shape;261;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2" name="Google Shape;262;p2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3" name="Google Shape;263;p2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8" name="Shape 268"/>
        <p:cNvGrpSpPr/>
        <p:nvPr/>
      </p:nvGrpSpPr>
      <p:grpSpPr>
        <a:xfrm>
          <a:off x="0" y="0"/>
          <a:ext cx="0" cy="0"/>
          <a:chOff x="0" y="0"/>
          <a:chExt cx="0" cy="0"/>
        </a:xfrm>
      </p:grpSpPr>
      <p:sp>
        <p:nvSpPr>
          <p:cNvPr id="269" name="Google Shape;269;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0" name="Google Shape;270;p2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1" name="Google Shape;271;p2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6" name="Shape 276"/>
        <p:cNvGrpSpPr/>
        <p:nvPr/>
      </p:nvGrpSpPr>
      <p:grpSpPr>
        <a:xfrm>
          <a:off x="0" y="0"/>
          <a:ext cx="0" cy="0"/>
          <a:chOff x="0" y="0"/>
          <a:chExt cx="0" cy="0"/>
        </a:xfrm>
      </p:grpSpPr>
      <p:sp>
        <p:nvSpPr>
          <p:cNvPr id="277" name="Google Shape;277;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8" name="Google Shape;278;p2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9" name="Google Shape;279;p2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3" name="Shape 283"/>
        <p:cNvGrpSpPr/>
        <p:nvPr/>
      </p:nvGrpSpPr>
      <p:grpSpPr>
        <a:xfrm>
          <a:off x="0" y="0"/>
          <a:ext cx="0" cy="0"/>
          <a:chOff x="0" y="0"/>
          <a:chExt cx="0" cy="0"/>
        </a:xfrm>
      </p:grpSpPr>
      <p:sp>
        <p:nvSpPr>
          <p:cNvPr id="284" name="Google Shape;284;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5" name="Google Shape;285;p2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6" name="Google Shape;286;p2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2" name="Shape 292"/>
        <p:cNvGrpSpPr/>
        <p:nvPr/>
      </p:nvGrpSpPr>
      <p:grpSpPr>
        <a:xfrm>
          <a:off x="0" y="0"/>
          <a:ext cx="0" cy="0"/>
          <a:chOff x="0" y="0"/>
          <a:chExt cx="0" cy="0"/>
        </a:xfrm>
      </p:grpSpPr>
      <p:sp>
        <p:nvSpPr>
          <p:cNvPr id="293" name="Google Shape;293;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4" name="Google Shape;294;p2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5" name="Google Shape;295;p2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1" name="Shape 301"/>
        <p:cNvGrpSpPr/>
        <p:nvPr/>
      </p:nvGrpSpPr>
      <p:grpSpPr>
        <a:xfrm>
          <a:off x="0" y="0"/>
          <a:ext cx="0" cy="0"/>
          <a:chOff x="0" y="0"/>
          <a:chExt cx="0" cy="0"/>
        </a:xfrm>
      </p:grpSpPr>
      <p:sp>
        <p:nvSpPr>
          <p:cNvPr id="302" name="Google Shape;302;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3" name="Google Shape;303;p2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4" name="Google Shape;304;p2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9" name="Shape 309"/>
        <p:cNvGrpSpPr/>
        <p:nvPr/>
      </p:nvGrpSpPr>
      <p:grpSpPr>
        <a:xfrm>
          <a:off x="0" y="0"/>
          <a:ext cx="0" cy="0"/>
          <a:chOff x="0" y="0"/>
          <a:chExt cx="0" cy="0"/>
        </a:xfrm>
      </p:grpSpPr>
      <p:sp>
        <p:nvSpPr>
          <p:cNvPr id="310" name="Google Shape;310;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1" name="Google Shape;311;p3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2" name="Google Shape;312;p3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6" name="Shape 316"/>
        <p:cNvGrpSpPr/>
        <p:nvPr/>
      </p:nvGrpSpPr>
      <p:grpSpPr>
        <a:xfrm>
          <a:off x="0" y="0"/>
          <a:ext cx="0" cy="0"/>
          <a:chOff x="0" y="0"/>
          <a:chExt cx="0" cy="0"/>
        </a:xfrm>
      </p:grpSpPr>
      <p:sp>
        <p:nvSpPr>
          <p:cNvPr id="317" name="Google Shape;317;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8" name="Google Shape;318;p3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9" name="Google Shape;319;p3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3" name="Shape 323"/>
        <p:cNvGrpSpPr/>
        <p:nvPr/>
      </p:nvGrpSpPr>
      <p:grpSpPr>
        <a:xfrm>
          <a:off x="0" y="0"/>
          <a:ext cx="0" cy="0"/>
          <a:chOff x="0" y="0"/>
          <a:chExt cx="0" cy="0"/>
        </a:xfrm>
      </p:grpSpPr>
      <p:sp>
        <p:nvSpPr>
          <p:cNvPr id="324" name="Google Shape;324;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5" name="Google Shape;325;p3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Tổ chức: Sân, Trọng tài, Loại thẻ phạt, Loại bàn thắng, Qui chế tổ chức. </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Kế hoạch: Đăng ký đội bóng, Xếp lịch thi đấu, Phân trọng tài</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Thi đấu: Ghi nhận kết quả, tra cứu cầu thủ, xếp loại tạm thời </a:t>
            </a:r>
            <a:endParaRPr/>
          </a:p>
          <a:p>
            <a:pPr indent="0" lvl="0" marL="0" rtl="0" algn="l">
              <a:spcBef>
                <a:spcPts val="0"/>
              </a:spcBef>
              <a:spcAft>
                <a:spcPts val="0"/>
              </a:spcAft>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Tổng kết: Xếp hạng chính thức, Lập báo cáo tổng kết</a:t>
            </a:r>
            <a:endParaRPr/>
          </a:p>
        </p:txBody>
      </p:sp>
      <p:sp>
        <p:nvSpPr>
          <p:cNvPr id="326" name="Google Shape;326;p3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1" name="Shape 331"/>
        <p:cNvGrpSpPr/>
        <p:nvPr/>
      </p:nvGrpSpPr>
      <p:grpSpPr>
        <a:xfrm>
          <a:off x="0" y="0"/>
          <a:ext cx="0" cy="0"/>
          <a:chOff x="0" y="0"/>
          <a:chExt cx="0" cy="0"/>
        </a:xfrm>
      </p:grpSpPr>
      <p:sp>
        <p:nvSpPr>
          <p:cNvPr id="332" name="Google Shape;332;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3" name="Google Shape;333;p3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4" name="Google Shape;334;p3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8" name="Shape 338"/>
        <p:cNvGrpSpPr/>
        <p:nvPr/>
      </p:nvGrpSpPr>
      <p:grpSpPr>
        <a:xfrm>
          <a:off x="0" y="0"/>
          <a:ext cx="0" cy="0"/>
          <a:chOff x="0" y="0"/>
          <a:chExt cx="0" cy="0"/>
        </a:xfrm>
      </p:grpSpPr>
      <p:sp>
        <p:nvSpPr>
          <p:cNvPr id="339" name="Google Shape;339;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0" name="Google Shape;340;p3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3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6" name="Shape 346"/>
        <p:cNvGrpSpPr/>
        <p:nvPr/>
      </p:nvGrpSpPr>
      <p:grpSpPr>
        <a:xfrm>
          <a:off x="0" y="0"/>
          <a:ext cx="0" cy="0"/>
          <a:chOff x="0" y="0"/>
          <a:chExt cx="0" cy="0"/>
        </a:xfrm>
      </p:grpSpPr>
      <p:sp>
        <p:nvSpPr>
          <p:cNvPr id="347" name="Google Shape;347;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8" name="Google Shape;348;p3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9" name="Google Shape;349;p3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3" name="Shape 353"/>
        <p:cNvGrpSpPr/>
        <p:nvPr/>
      </p:nvGrpSpPr>
      <p:grpSpPr>
        <a:xfrm>
          <a:off x="0" y="0"/>
          <a:ext cx="0" cy="0"/>
          <a:chOff x="0" y="0"/>
          <a:chExt cx="0" cy="0"/>
        </a:xfrm>
      </p:grpSpPr>
      <p:sp>
        <p:nvSpPr>
          <p:cNvPr id="354" name="Google Shape;354;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5" name="Google Shape;355;p3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6" name="Google Shape;356;p3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0" name="Shape 360"/>
        <p:cNvGrpSpPr/>
        <p:nvPr/>
      </p:nvGrpSpPr>
      <p:grpSpPr>
        <a:xfrm>
          <a:off x="0" y="0"/>
          <a:ext cx="0" cy="0"/>
          <a:chOff x="0" y="0"/>
          <a:chExt cx="0" cy="0"/>
        </a:xfrm>
      </p:grpSpPr>
      <p:sp>
        <p:nvSpPr>
          <p:cNvPr id="361" name="Google Shape;361;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2" name="Google Shape;362;p3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3" name="Google Shape;363;p3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8" name="Shape 368"/>
        <p:cNvGrpSpPr/>
        <p:nvPr/>
      </p:nvGrpSpPr>
      <p:grpSpPr>
        <a:xfrm>
          <a:off x="0" y="0"/>
          <a:ext cx="0" cy="0"/>
          <a:chOff x="0" y="0"/>
          <a:chExt cx="0" cy="0"/>
        </a:xfrm>
      </p:grpSpPr>
      <p:sp>
        <p:nvSpPr>
          <p:cNvPr id="369" name="Google Shape;369;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0" name="Google Shape;370;p3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1" name="Google Shape;371;p3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76" name="Shape 376"/>
        <p:cNvGrpSpPr/>
        <p:nvPr/>
      </p:nvGrpSpPr>
      <p:grpSpPr>
        <a:xfrm>
          <a:off x="0" y="0"/>
          <a:ext cx="0" cy="0"/>
          <a:chOff x="0" y="0"/>
          <a:chExt cx="0" cy="0"/>
        </a:xfrm>
      </p:grpSpPr>
      <p:sp>
        <p:nvSpPr>
          <p:cNvPr id="377" name="Google Shape;377;p3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8" name="Google Shape;378;p3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9" name="Google Shape;379;p3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9" name="Shape 19"/>
        <p:cNvGrpSpPr/>
        <p:nvPr/>
      </p:nvGrpSpPr>
      <p:grpSpPr>
        <a:xfrm>
          <a:off x="0" y="0"/>
          <a:ext cx="0" cy="0"/>
          <a:chOff x="0" y="0"/>
          <a:chExt cx="0" cy="0"/>
        </a:xfrm>
      </p:grpSpPr>
      <p:sp>
        <p:nvSpPr>
          <p:cNvPr id="20" name="Google Shape;20;p2"/>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lstStyle>
            <a:lvl1pPr indent="-306324" lvl="0" marL="457200" algn="l">
              <a:spcBef>
                <a:spcPts val="400"/>
              </a:spcBef>
              <a:spcAft>
                <a:spcPts val="0"/>
              </a:spcAft>
              <a:buSzPts val="1224"/>
              <a:buChar char="🞂"/>
              <a:defRPr/>
            </a:lvl1pPr>
            <a:lvl2pPr indent="-342900" lvl="1" marL="914400" algn="l">
              <a:spcBef>
                <a:spcPts val="324"/>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21" name="Google Shape;21;p2"/>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2"/>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2"/>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24" name="Google Shape;24;p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showMasterSp="0" type="title">
  <p:cSld name="TITLE">
    <p:spTree>
      <p:nvGrpSpPr>
        <p:cNvPr id="25" name="Shape 25"/>
        <p:cNvGrpSpPr/>
        <p:nvPr/>
      </p:nvGrpSpPr>
      <p:grpSpPr>
        <a:xfrm>
          <a:off x="0" y="0"/>
          <a:ext cx="0" cy="0"/>
          <a:chOff x="0" y="0"/>
          <a:chExt cx="0" cy="0"/>
        </a:xfrm>
      </p:grpSpPr>
      <p:sp>
        <p:nvSpPr>
          <p:cNvPr id="26" name="Google Shape;26;p3"/>
          <p:cNvSpPr/>
          <p:nvPr/>
        </p:nvSpPr>
        <p:spPr>
          <a:xfrm>
            <a:off x="-2" y="4664147"/>
            <a:ext cx="9151089" cy="0"/>
          </a:xfrm>
          <a:prstGeom prst="rtTriangle">
            <a:avLst/>
          </a:prstGeom>
          <a:gradFill>
            <a:gsLst>
              <a:gs pos="0">
                <a:srgbClr val="007795"/>
              </a:gs>
              <a:gs pos="55000">
                <a:srgbClr val="47BBE0"/>
              </a:gs>
              <a:gs pos="100000">
                <a:srgbClr val="007795"/>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ucida Sans"/>
              <a:ea typeface="Lucida Sans"/>
              <a:cs typeface="Lucida Sans"/>
              <a:sym typeface="Lucida Sans"/>
            </a:endParaRPr>
          </a:p>
        </p:txBody>
      </p:sp>
      <p:sp>
        <p:nvSpPr>
          <p:cNvPr id="27" name="Google Shape;27;p3"/>
          <p:cNvSpPr txBox="1"/>
          <p:nvPr>
            <p:ph type="ctrTitle"/>
          </p:nvPr>
        </p:nvSpPr>
        <p:spPr>
          <a:xfrm>
            <a:off x="685800" y="1752601"/>
            <a:ext cx="7772400" cy="1829761"/>
          </a:xfrm>
          <a:prstGeom prst="rect">
            <a:avLst/>
          </a:prstGeom>
          <a:noFill/>
          <a:ln>
            <a:noFill/>
          </a:ln>
        </p:spPr>
        <p:txBody>
          <a:bodyPr anchorCtr="0" anchor="b" bIns="45700" lIns="91425" spcFirstLastPara="1" rIns="91425" wrap="square" tIns="45700"/>
          <a:lstStyle>
            <a:lvl1pPr lvl="0" algn="r">
              <a:spcBef>
                <a:spcPts val="0"/>
              </a:spcBef>
              <a:spcAft>
                <a:spcPts val="0"/>
              </a:spcAft>
              <a:buClr>
                <a:schemeClr val="dk2"/>
              </a:buClr>
              <a:buSzPts val="4800"/>
              <a:buFont typeface="Lucida Sans"/>
              <a:buNone/>
              <a:defRPr b="1" sz="4800">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3"/>
          <p:cNvSpPr txBox="1"/>
          <p:nvPr>
            <p:ph idx="1" type="subTitle"/>
          </p:nvPr>
        </p:nvSpPr>
        <p:spPr>
          <a:xfrm>
            <a:off x="685800" y="3611607"/>
            <a:ext cx="7772400" cy="1199704"/>
          </a:xfrm>
          <a:prstGeom prst="rect">
            <a:avLst/>
          </a:prstGeom>
          <a:noFill/>
          <a:ln>
            <a:noFill/>
          </a:ln>
        </p:spPr>
        <p:txBody>
          <a:bodyPr anchorCtr="0" anchor="t" bIns="45700" lIns="45700" spcFirstLastPara="1" rIns="45700" wrap="square" tIns="45700"/>
          <a:lstStyle>
            <a:lvl1pPr lvl="0" marR="64008" algn="r">
              <a:spcBef>
                <a:spcPts val="400"/>
              </a:spcBef>
              <a:spcAft>
                <a:spcPts val="0"/>
              </a:spcAft>
              <a:buSzPts val="1836"/>
              <a:buNone/>
              <a:defRPr>
                <a:solidFill>
                  <a:schemeClr val="dk2"/>
                </a:solidFill>
              </a:defRPr>
            </a:lvl1pPr>
            <a:lvl2pPr lvl="1" algn="ctr">
              <a:spcBef>
                <a:spcPts val="324"/>
              </a:spcBef>
              <a:spcAft>
                <a:spcPts val="0"/>
              </a:spcAft>
              <a:buSzPts val="1800"/>
              <a:buNone/>
              <a:defRPr/>
            </a:lvl2pPr>
            <a:lvl3pPr lvl="2" algn="ctr">
              <a:spcBef>
                <a:spcPts val="350"/>
              </a:spcBef>
              <a:spcAft>
                <a:spcPts val="0"/>
              </a:spcAft>
              <a:buSzPts val="1800"/>
              <a:buNone/>
              <a:defRPr/>
            </a:lvl3pPr>
            <a:lvl4pPr lvl="3" algn="ctr">
              <a:spcBef>
                <a:spcPts val="350"/>
              </a:spcBef>
              <a:spcAft>
                <a:spcPts val="0"/>
              </a:spcAft>
              <a:buSzPts val="1800"/>
              <a:buNone/>
              <a:defRPr/>
            </a:lvl4pPr>
            <a:lvl5pPr lvl="4" algn="ctr">
              <a:spcBef>
                <a:spcPts val="350"/>
              </a:spcBef>
              <a:spcAft>
                <a:spcPts val="0"/>
              </a:spcAft>
              <a:buSzPts val="1800"/>
              <a:buNone/>
              <a:defRPr/>
            </a:lvl5pPr>
            <a:lvl6pPr lvl="5" algn="ctr">
              <a:spcBef>
                <a:spcPts val="350"/>
              </a:spcBef>
              <a:spcAft>
                <a:spcPts val="0"/>
              </a:spcAft>
              <a:buSzPts val="1800"/>
              <a:buNone/>
              <a:defRPr/>
            </a:lvl6pPr>
            <a:lvl7pPr lvl="6" algn="ctr">
              <a:spcBef>
                <a:spcPts val="350"/>
              </a:spcBef>
              <a:spcAft>
                <a:spcPts val="0"/>
              </a:spcAft>
              <a:buSzPts val="1800"/>
              <a:buNone/>
              <a:defRPr/>
            </a:lvl7pPr>
            <a:lvl8pPr lvl="7" algn="ctr">
              <a:spcBef>
                <a:spcPts val="350"/>
              </a:spcBef>
              <a:spcAft>
                <a:spcPts val="0"/>
              </a:spcAft>
              <a:buSzPts val="1800"/>
              <a:buNone/>
              <a:defRPr/>
            </a:lvl8pPr>
            <a:lvl9pPr lvl="8" algn="ctr">
              <a:spcBef>
                <a:spcPts val="350"/>
              </a:spcBef>
              <a:spcAft>
                <a:spcPts val="0"/>
              </a:spcAft>
              <a:buSzPts val="1800"/>
              <a:buNone/>
              <a:defRPr/>
            </a:lvl9pPr>
          </a:lstStyle>
          <a:p/>
        </p:txBody>
      </p:sp>
      <p:grpSp>
        <p:nvGrpSpPr>
          <p:cNvPr id="29" name="Google Shape;29;p3"/>
          <p:cNvGrpSpPr/>
          <p:nvPr/>
        </p:nvGrpSpPr>
        <p:grpSpPr>
          <a:xfrm>
            <a:off x="-3765" y="4953000"/>
            <a:ext cx="9147765" cy="1912088"/>
            <a:chOff x="-3765" y="4832896"/>
            <a:chExt cx="9147765" cy="2032192"/>
          </a:xfrm>
        </p:grpSpPr>
        <p:sp>
          <p:nvSpPr>
            <p:cNvPr id="30" name="Google Shape;30;p3"/>
            <p:cNvSpPr/>
            <p:nvPr/>
          </p:nvSpPr>
          <p:spPr>
            <a:xfrm>
              <a:off x="1687513" y="4832896"/>
              <a:ext cx="7456487" cy="518816"/>
            </a:xfrm>
            <a:custGeom>
              <a:rect b="b" l="l" r="r" t="t"/>
              <a:pathLst>
                <a:path extrusionOk="0" h="367" w="4697">
                  <a:moveTo>
                    <a:pt x="4697" y="0"/>
                  </a:moveTo>
                  <a:lnTo>
                    <a:pt x="4697" y="367"/>
                  </a:lnTo>
                  <a:lnTo>
                    <a:pt x="0" y="218"/>
                  </a:lnTo>
                  <a:lnTo>
                    <a:pt x="4697" y="0"/>
                  </a:lnTo>
                  <a:close/>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ucida Sans"/>
                <a:ea typeface="Lucida Sans"/>
                <a:cs typeface="Lucida Sans"/>
                <a:sym typeface="Lucida Sans"/>
              </a:endParaRPr>
            </a:p>
          </p:txBody>
        </p:sp>
        <p:sp>
          <p:nvSpPr>
            <p:cNvPr id="31" name="Google Shape;31;p3"/>
            <p:cNvSpPr/>
            <p:nvPr/>
          </p:nvSpPr>
          <p:spPr>
            <a:xfrm>
              <a:off x="35443" y="5135526"/>
              <a:ext cx="9108557" cy="838200"/>
            </a:xfrm>
            <a:custGeom>
              <a:rect b="b" l="l" r="r" t="t"/>
              <a:pathLst>
                <a:path extrusionOk="0" h="528" w="5760">
                  <a:moveTo>
                    <a:pt x="0" y="0"/>
                  </a:moveTo>
                  <a:lnTo>
                    <a:pt x="5760" y="0"/>
                  </a:lnTo>
                  <a:lnTo>
                    <a:pt x="5760" y="528"/>
                  </a:lnTo>
                  <a:lnTo>
                    <a:pt x="48" y="0"/>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ucida Sans"/>
                <a:ea typeface="Lucida Sans"/>
                <a:cs typeface="Lucida Sans"/>
                <a:sym typeface="Lucida Sans"/>
              </a:endParaRPr>
            </a:p>
          </p:txBody>
        </p:sp>
        <p:sp>
          <p:nvSpPr>
            <p:cNvPr id="32" name="Google Shape;32;p3"/>
            <p:cNvSpPr/>
            <p:nvPr/>
          </p:nvSpPr>
          <p:spPr>
            <a:xfrm>
              <a:off x="0" y="4883888"/>
              <a:ext cx="9144000" cy="1981200"/>
            </a:xfrm>
            <a:custGeom>
              <a:rect b="b" l="l" r="r" t="t"/>
              <a:pathLst>
                <a:path extrusionOk="0" h="1248" w="5760">
                  <a:moveTo>
                    <a:pt x="0" y="0"/>
                  </a:moveTo>
                  <a:lnTo>
                    <a:pt x="0" y="1248"/>
                  </a:lnTo>
                  <a:lnTo>
                    <a:pt x="5760" y="1248"/>
                  </a:lnTo>
                  <a:lnTo>
                    <a:pt x="5760" y="528"/>
                  </a:lnTo>
                  <a:lnTo>
                    <a:pt x="0" y="0"/>
                  </a:lnTo>
                  <a:close/>
                </a:path>
              </a:pathLst>
            </a:custGeom>
            <a:blipFill rotWithShape="1">
              <a:blip r:embed="rId2">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ucida Sans"/>
                <a:ea typeface="Lucida Sans"/>
                <a:cs typeface="Lucida Sans"/>
                <a:sym typeface="Lucida Sans"/>
              </a:endParaRPr>
            </a:p>
          </p:txBody>
        </p:sp>
        <p:cxnSp>
          <p:nvCxnSpPr>
            <p:cNvPr id="33" name="Google Shape;33;p3"/>
            <p:cNvCxnSpPr/>
            <p:nvPr/>
          </p:nvCxnSpPr>
          <p:spPr>
            <a:xfrm>
              <a:off x="-3765" y="4880373"/>
              <a:ext cx="9147765" cy="839943"/>
            </a:xfrm>
            <a:prstGeom prst="straightConnector1">
              <a:avLst/>
            </a:prstGeom>
            <a:noFill/>
            <a:ln cap="flat" cmpd="sng" w="12050">
              <a:solidFill>
                <a:srgbClr val="93C5D8"/>
              </a:solidFill>
              <a:prstDash val="solid"/>
              <a:miter lim="800000"/>
              <a:headEnd len="sm" w="sm" type="none"/>
              <a:tailEnd len="sm" w="sm" type="none"/>
            </a:ln>
          </p:spPr>
        </p:cxnSp>
      </p:grpSp>
      <p:sp>
        <p:nvSpPr>
          <p:cNvPr id="34" name="Google Shape;34;p3"/>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algn="l">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algn="r">
              <a:spcBef>
                <a:spcPts val="0"/>
              </a:spcBef>
              <a:spcAft>
                <a:spcPts val="0"/>
              </a:spcAft>
              <a:buSzPts val="1400"/>
              <a:buNone/>
              <a:defRPr>
                <a:solidFill>
                  <a:srgbClr val="E7F0F4"/>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b="0" sz="1000">
                <a:solidFill>
                  <a:srgbClr val="FFFFFF"/>
                </a:solidFill>
                <a:latin typeface="Lucida Sans"/>
                <a:ea typeface="Lucida Sans"/>
                <a:cs typeface="Lucida Sans"/>
                <a:sym typeface="Lucida Sans"/>
              </a:defRPr>
            </a:lvl1pPr>
            <a:lvl2pPr indent="0" lvl="1" marL="0" algn="r">
              <a:spcBef>
                <a:spcPts val="0"/>
              </a:spcBef>
              <a:buNone/>
              <a:defRPr b="0" sz="1000">
                <a:solidFill>
                  <a:srgbClr val="FFFFFF"/>
                </a:solidFill>
                <a:latin typeface="Lucida Sans"/>
                <a:ea typeface="Lucida Sans"/>
                <a:cs typeface="Lucida Sans"/>
                <a:sym typeface="Lucida Sans"/>
              </a:defRPr>
            </a:lvl2pPr>
            <a:lvl3pPr indent="0" lvl="2" marL="0" algn="r">
              <a:spcBef>
                <a:spcPts val="0"/>
              </a:spcBef>
              <a:buNone/>
              <a:defRPr b="0" sz="1000">
                <a:solidFill>
                  <a:srgbClr val="FFFFFF"/>
                </a:solidFill>
                <a:latin typeface="Lucida Sans"/>
                <a:ea typeface="Lucida Sans"/>
                <a:cs typeface="Lucida Sans"/>
                <a:sym typeface="Lucida Sans"/>
              </a:defRPr>
            </a:lvl3pPr>
            <a:lvl4pPr indent="0" lvl="3" marL="0" algn="r">
              <a:spcBef>
                <a:spcPts val="0"/>
              </a:spcBef>
              <a:buNone/>
              <a:defRPr b="0" sz="1000">
                <a:solidFill>
                  <a:srgbClr val="FFFFFF"/>
                </a:solidFill>
                <a:latin typeface="Lucida Sans"/>
                <a:ea typeface="Lucida Sans"/>
                <a:cs typeface="Lucida Sans"/>
                <a:sym typeface="Lucida Sans"/>
              </a:defRPr>
            </a:lvl4pPr>
            <a:lvl5pPr indent="0" lvl="4" marL="0" algn="r">
              <a:spcBef>
                <a:spcPts val="0"/>
              </a:spcBef>
              <a:buNone/>
              <a:defRPr b="0" sz="1000">
                <a:solidFill>
                  <a:srgbClr val="FFFFFF"/>
                </a:solidFill>
                <a:latin typeface="Lucida Sans"/>
                <a:ea typeface="Lucida Sans"/>
                <a:cs typeface="Lucida Sans"/>
                <a:sym typeface="Lucida Sans"/>
              </a:defRPr>
            </a:lvl5pPr>
            <a:lvl6pPr indent="0" lvl="5" marL="0" algn="r">
              <a:spcBef>
                <a:spcPts val="0"/>
              </a:spcBef>
              <a:buNone/>
              <a:defRPr b="0" sz="1000">
                <a:solidFill>
                  <a:srgbClr val="FFFFFF"/>
                </a:solidFill>
                <a:latin typeface="Lucida Sans"/>
                <a:ea typeface="Lucida Sans"/>
                <a:cs typeface="Lucida Sans"/>
                <a:sym typeface="Lucida Sans"/>
              </a:defRPr>
            </a:lvl6pPr>
            <a:lvl7pPr indent="0" lvl="6" marL="0" algn="r">
              <a:spcBef>
                <a:spcPts val="0"/>
              </a:spcBef>
              <a:buNone/>
              <a:defRPr b="0" sz="1000">
                <a:solidFill>
                  <a:srgbClr val="FFFFFF"/>
                </a:solidFill>
                <a:latin typeface="Lucida Sans"/>
                <a:ea typeface="Lucida Sans"/>
                <a:cs typeface="Lucida Sans"/>
                <a:sym typeface="Lucida Sans"/>
              </a:defRPr>
            </a:lvl7pPr>
            <a:lvl8pPr indent="0" lvl="7" marL="0" algn="r">
              <a:spcBef>
                <a:spcPts val="0"/>
              </a:spcBef>
              <a:buNone/>
              <a:defRPr b="0" sz="1000">
                <a:solidFill>
                  <a:srgbClr val="FFFFFF"/>
                </a:solidFill>
                <a:latin typeface="Lucida Sans"/>
                <a:ea typeface="Lucida Sans"/>
                <a:cs typeface="Lucida Sans"/>
                <a:sym typeface="Lucida Sans"/>
              </a:defRPr>
            </a:lvl8pPr>
            <a:lvl9pPr indent="0" lvl="8" marL="0" algn="r">
              <a:spcBef>
                <a:spcPts val="0"/>
              </a:spcBef>
              <a:buNone/>
              <a:defRPr b="0" sz="1000">
                <a:solidFill>
                  <a:srgbClr val="FFFFFF"/>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gradFill>
          <a:gsLst>
            <a:gs pos="0">
              <a:srgbClr val="B1B1B1"/>
            </a:gs>
            <a:gs pos="40000">
              <a:srgbClr val="9E9E9E"/>
            </a:gs>
            <a:gs pos="100000">
              <a:schemeClr val="dk1"/>
            </a:gs>
          </a:gsLst>
          <a:path path="circle">
            <a:fillToRect b="100%" l="100%"/>
          </a:path>
          <a:tileRect r="-100%" t="-100%"/>
        </a:gradFill>
      </p:bgPr>
    </p:bg>
    <p:spTree>
      <p:nvGrpSpPr>
        <p:cNvPr id="37" name="Shape 37"/>
        <p:cNvGrpSpPr/>
        <p:nvPr/>
      </p:nvGrpSpPr>
      <p:grpSpPr>
        <a:xfrm>
          <a:off x="0" y="0"/>
          <a:ext cx="0" cy="0"/>
          <a:chOff x="0" y="0"/>
          <a:chExt cx="0" cy="0"/>
        </a:xfrm>
      </p:grpSpPr>
      <p:sp>
        <p:nvSpPr>
          <p:cNvPr id="38" name="Google Shape;38;p4"/>
          <p:cNvSpPr txBox="1"/>
          <p:nvPr>
            <p:ph type="title"/>
          </p:nvPr>
        </p:nvSpPr>
        <p:spPr>
          <a:xfrm>
            <a:off x="722376" y="1059712"/>
            <a:ext cx="7772400" cy="1828800"/>
          </a:xfrm>
          <a:prstGeom prst="rect">
            <a:avLst/>
          </a:prstGeom>
          <a:noFill/>
          <a:ln>
            <a:noFill/>
          </a:ln>
        </p:spPr>
        <p:txBody>
          <a:bodyPr anchorCtr="0" anchor="b" bIns="45700" lIns="91425" spcFirstLastPara="1" rIns="91425" wrap="square" tIns="45700"/>
          <a:lstStyle>
            <a:lvl1pPr lvl="0" algn="r">
              <a:spcBef>
                <a:spcPts val="0"/>
              </a:spcBef>
              <a:spcAft>
                <a:spcPts val="0"/>
              </a:spcAft>
              <a:buClr>
                <a:schemeClr val="lt2"/>
              </a:buClr>
              <a:buSzPts val="4800"/>
              <a:buFont typeface="Lucida Sans"/>
              <a:buNone/>
              <a:defRPr b="1" sz="48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4"/>
          <p:cNvSpPr txBox="1"/>
          <p:nvPr>
            <p:ph idx="1" type="body"/>
          </p:nvPr>
        </p:nvSpPr>
        <p:spPr>
          <a:xfrm>
            <a:off x="3922713" y="2931712"/>
            <a:ext cx="4572000" cy="1454888"/>
          </a:xfrm>
          <a:prstGeom prst="rect">
            <a:avLst/>
          </a:prstGeom>
          <a:noFill/>
          <a:ln>
            <a:noFill/>
          </a:ln>
        </p:spPr>
        <p:txBody>
          <a:bodyPr anchorCtr="0" anchor="t" bIns="45700" lIns="91425" spcFirstLastPara="1" rIns="91425" wrap="square" tIns="45700"/>
          <a:lstStyle>
            <a:lvl1pPr indent="-228600" lvl="0" marL="457200" algn="l">
              <a:spcBef>
                <a:spcPts val="400"/>
              </a:spcBef>
              <a:spcAft>
                <a:spcPts val="0"/>
              </a:spcAft>
              <a:buSzPts val="1564"/>
              <a:buNone/>
              <a:defRPr sz="2300">
                <a:solidFill>
                  <a:schemeClr val="lt1"/>
                </a:solidFill>
              </a:defRPr>
            </a:lvl1pPr>
            <a:lvl2pPr indent="-228600" lvl="1" marL="914400" algn="l">
              <a:spcBef>
                <a:spcPts val="324"/>
              </a:spcBef>
              <a:spcAft>
                <a:spcPts val="0"/>
              </a:spcAft>
              <a:buSzPts val="1800"/>
              <a:buNone/>
              <a:defRPr sz="1800">
                <a:solidFill>
                  <a:schemeClr val="lt1"/>
                </a:solidFill>
              </a:defRPr>
            </a:lvl2pPr>
            <a:lvl3pPr indent="-228600" lvl="2" marL="1371600" algn="l">
              <a:spcBef>
                <a:spcPts val="350"/>
              </a:spcBef>
              <a:spcAft>
                <a:spcPts val="0"/>
              </a:spcAft>
              <a:buSzPts val="1600"/>
              <a:buNone/>
              <a:defRPr sz="1600">
                <a:solidFill>
                  <a:schemeClr val="lt1"/>
                </a:solidFill>
              </a:defRPr>
            </a:lvl3pPr>
            <a:lvl4pPr indent="-228600" lvl="3" marL="1828800" algn="l">
              <a:spcBef>
                <a:spcPts val="350"/>
              </a:spcBef>
              <a:spcAft>
                <a:spcPts val="0"/>
              </a:spcAft>
              <a:buSzPts val="1400"/>
              <a:buNone/>
              <a:defRPr sz="1400">
                <a:solidFill>
                  <a:schemeClr val="lt1"/>
                </a:solidFill>
              </a:defRPr>
            </a:lvl4pPr>
            <a:lvl5pPr indent="-228600" lvl="4" marL="2286000" algn="l">
              <a:spcBef>
                <a:spcPts val="350"/>
              </a:spcBef>
              <a:spcAft>
                <a:spcPts val="0"/>
              </a:spcAft>
              <a:buSzPts val="1400"/>
              <a:buNone/>
              <a:defRPr sz="1400">
                <a:solidFill>
                  <a:schemeClr val="lt1"/>
                </a:solidFill>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0" name="Google Shape;40;p4"/>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43" name="Google Shape;43;p4"/>
          <p:cNvSpPr/>
          <p:nvPr/>
        </p:nvSpPr>
        <p:spPr>
          <a:xfrm>
            <a:off x="3636680" y="3005472"/>
            <a:ext cx="182880"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
        <p:nvSpPr>
          <p:cNvPr id="44" name="Google Shape;44;p4"/>
          <p:cNvSpPr/>
          <p:nvPr/>
        </p:nvSpPr>
        <p:spPr>
          <a:xfrm>
            <a:off x="3450264" y="3005472"/>
            <a:ext cx="182880"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bg>
      <p:bgPr>
        <a:gradFill>
          <a:gsLst>
            <a:gs pos="0">
              <a:srgbClr val="B1B1B1"/>
            </a:gs>
            <a:gs pos="40000">
              <a:srgbClr val="9E9E9E"/>
            </a:gs>
            <a:gs pos="100000">
              <a:schemeClr val="dk1"/>
            </a:gs>
          </a:gsLst>
          <a:path path="circle">
            <a:fillToRect b="100%" l="100%"/>
          </a:path>
          <a:tileRect r="-100%" t="-100%"/>
        </a:gradFill>
      </p:bgPr>
    </p:bg>
    <p:spTree>
      <p:nvGrpSpPr>
        <p:cNvPr id="45" name="Shape 45"/>
        <p:cNvGrpSpPr/>
        <p:nvPr/>
      </p:nvGrpSpPr>
      <p:grpSpPr>
        <a:xfrm>
          <a:off x="0" y="0"/>
          <a:ext cx="0" cy="0"/>
          <a:chOff x="0" y="0"/>
          <a:chExt cx="0" cy="0"/>
        </a:xfrm>
      </p:grpSpPr>
      <p:sp>
        <p:nvSpPr>
          <p:cNvPr id="46" name="Google Shape;46;p5"/>
          <p:cNvSpPr txBox="1"/>
          <p:nvPr>
            <p:ph idx="1" type="body"/>
          </p:nvPr>
        </p:nvSpPr>
        <p:spPr>
          <a:xfrm>
            <a:off x="457200" y="1481328"/>
            <a:ext cx="4038600" cy="4525963"/>
          </a:xfrm>
          <a:prstGeom prst="rect">
            <a:avLst/>
          </a:prstGeom>
          <a:noFill/>
          <a:ln>
            <a:noFill/>
          </a:ln>
        </p:spPr>
        <p:txBody>
          <a:bodyPr anchorCtr="0" anchor="t" bIns="45700" lIns="91425" spcFirstLastPara="1" rIns="91425" wrap="square" tIns="45700"/>
          <a:lstStyle>
            <a:lvl1pPr indent="-349504" lvl="0" marL="457200" algn="l">
              <a:spcBef>
                <a:spcPts val="400"/>
              </a:spcBef>
              <a:spcAft>
                <a:spcPts val="0"/>
              </a:spcAft>
              <a:buSzPts val="1904"/>
              <a:buChar char="🞂"/>
              <a:defRPr sz="2800"/>
            </a:lvl1pPr>
            <a:lvl2pPr indent="-381000" lvl="1" marL="914400" algn="l">
              <a:spcBef>
                <a:spcPts val="324"/>
              </a:spcBef>
              <a:spcAft>
                <a:spcPts val="0"/>
              </a:spcAft>
              <a:buSzPts val="2400"/>
              <a:buChar char="◦"/>
              <a:defRPr sz="2400"/>
            </a:lvl2pPr>
            <a:lvl3pPr indent="-355600" lvl="2" marL="1371600" algn="l">
              <a:spcBef>
                <a:spcPts val="350"/>
              </a:spcBef>
              <a:spcAft>
                <a:spcPts val="0"/>
              </a:spcAft>
              <a:buSzPts val="2000"/>
              <a:buChar char="●"/>
              <a:defRPr sz="2000"/>
            </a:lvl3pPr>
            <a:lvl4pPr indent="-342900" lvl="3" marL="1828800" algn="l">
              <a:spcBef>
                <a:spcPts val="350"/>
              </a:spcBef>
              <a:spcAft>
                <a:spcPts val="0"/>
              </a:spcAft>
              <a:buSzPts val="1800"/>
              <a:buChar char="●"/>
              <a:defRPr sz="1800"/>
            </a:lvl4pPr>
            <a:lvl5pPr indent="-342900" lvl="4" marL="2286000" algn="l">
              <a:spcBef>
                <a:spcPts val="350"/>
              </a:spcBef>
              <a:spcAft>
                <a:spcPts val="0"/>
              </a:spcAft>
              <a:buSzPts val="1800"/>
              <a:buChar char="●"/>
              <a:defRPr sz="18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7" name="Google Shape;47;p5"/>
          <p:cNvSpPr txBox="1"/>
          <p:nvPr>
            <p:ph idx="2" type="body"/>
          </p:nvPr>
        </p:nvSpPr>
        <p:spPr>
          <a:xfrm>
            <a:off x="4648200" y="1481328"/>
            <a:ext cx="4038600" cy="4525963"/>
          </a:xfrm>
          <a:prstGeom prst="rect">
            <a:avLst/>
          </a:prstGeom>
          <a:noFill/>
          <a:ln>
            <a:noFill/>
          </a:ln>
        </p:spPr>
        <p:txBody>
          <a:bodyPr anchorCtr="0" anchor="t" bIns="45700" lIns="91425" spcFirstLastPara="1" rIns="91425" wrap="square" tIns="45700"/>
          <a:lstStyle>
            <a:lvl1pPr indent="-349504" lvl="0" marL="457200" algn="l">
              <a:spcBef>
                <a:spcPts val="400"/>
              </a:spcBef>
              <a:spcAft>
                <a:spcPts val="0"/>
              </a:spcAft>
              <a:buSzPts val="1904"/>
              <a:buChar char="🞂"/>
              <a:defRPr sz="2800"/>
            </a:lvl1pPr>
            <a:lvl2pPr indent="-381000" lvl="1" marL="914400" algn="l">
              <a:spcBef>
                <a:spcPts val="324"/>
              </a:spcBef>
              <a:spcAft>
                <a:spcPts val="0"/>
              </a:spcAft>
              <a:buSzPts val="2400"/>
              <a:buChar char="◦"/>
              <a:defRPr sz="2400"/>
            </a:lvl2pPr>
            <a:lvl3pPr indent="-355600" lvl="2" marL="1371600" algn="l">
              <a:spcBef>
                <a:spcPts val="350"/>
              </a:spcBef>
              <a:spcAft>
                <a:spcPts val="0"/>
              </a:spcAft>
              <a:buSzPts val="2000"/>
              <a:buChar char="●"/>
              <a:defRPr sz="2000"/>
            </a:lvl3pPr>
            <a:lvl4pPr indent="-342900" lvl="3" marL="1828800" algn="l">
              <a:spcBef>
                <a:spcPts val="350"/>
              </a:spcBef>
              <a:spcAft>
                <a:spcPts val="0"/>
              </a:spcAft>
              <a:buSzPts val="1800"/>
              <a:buChar char="●"/>
              <a:defRPr sz="1800"/>
            </a:lvl4pPr>
            <a:lvl5pPr indent="-342900" lvl="4" marL="2286000" algn="l">
              <a:spcBef>
                <a:spcPts val="350"/>
              </a:spcBef>
              <a:spcAft>
                <a:spcPts val="0"/>
              </a:spcAft>
              <a:buSzPts val="1800"/>
              <a:buChar char="●"/>
              <a:defRPr sz="18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8" name="Google Shape;48;p5"/>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5"/>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5"/>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51" name="Google Shape;51;p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lstStyle>
            <a:lvl1pPr lvl="0" algn="l">
              <a:spcBef>
                <a:spcPts val="0"/>
              </a:spcBef>
              <a:spcAft>
                <a:spcPts val="0"/>
              </a:spcAft>
              <a:buClr>
                <a:schemeClr val="lt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showMasterSp="0" type="twoTxTwoObj">
  <p:cSld name="TWO_OBJECTS_WITH_TEXT">
    <p:bg>
      <p:bgPr>
        <a:blipFill rotWithShape="1">
          <a:blip r:embed="rId2">
            <a:alphaModFix/>
          </a:blip>
          <a:tile algn="tl" flip="none" tx="0" sx="50000" ty="0" sy="50000"/>
        </a:blipFill>
      </p:bgPr>
    </p:bg>
    <p:spTree>
      <p:nvGrpSpPr>
        <p:cNvPr id="52" name="Shape 52"/>
        <p:cNvGrpSpPr/>
        <p:nvPr/>
      </p:nvGrpSpPr>
      <p:grpSpPr>
        <a:xfrm>
          <a:off x="0" y="0"/>
          <a:ext cx="0" cy="0"/>
          <a:chOff x="0" y="0"/>
          <a:chExt cx="0" cy="0"/>
        </a:xfrm>
      </p:grpSpPr>
      <p:sp>
        <p:nvSpPr>
          <p:cNvPr id="53" name="Google Shape;53;p6"/>
          <p:cNvSpPr txBox="1"/>
          <p:nvPr>
            <p:ph type="title"/>
          </p:nvPr>
        </p:nvSpPr>
        <p:spPr>
          <a:xfrm>
            <a:off x="457200" y="273050"/>
            <a:ext cx="8229600" cy="1143000"/>
          </a:xfrm>
          <a:prstGeom prst="rect">
            <a:avLst/>
          </a:prstGeom>
          <a:noFill/>
          <a:ln>
            <a:noFill/>
          </a:ln>
        </p:spPr>
        <p:txBody>
          <a:bodyPr anchorCtr="0" anchor="ctr" bIns="45700" lIns="91425" spcFirstLastPara="1" rIns="91425" wrap="square" tIns="45700"/>
          <a:lstStyle>
            <a:lvl1pPr lvl="0" algn="l">
              <a:spcBef>
                <a:spcPts val="0"/>
              </a:spcBef>
              <a:spcAft>
                <a:spcPts val="0"/>
              </a:spcAft>
              <a:buClr>
                <a:schemeClr val="dk2"/>
              </a:buClr>
              <a:buSzPts val="4100"/>
              <a:buFont typeface="Lucida San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6"/>
          <p:cNvSpPr txBox="1"/>
          <p:nvPr>
            <p:ph idx="1" type="body"/>
          </p:nvPr>
        </p:nvSpPr>
        <p:spPr>
          <a:xfrm>
            <a:off x="457200" y="5410200"/>
            <a:ext cx="4040188" cy="762000"/>
          </a:xfrm>
          <a:prstGeom prst="rect">
            <a:avLst/>
          </a:prstGeom>
          <a:solidFill>
            <a:schemeClr val="accent1"/>
          </a:solidFill>
          <a:ln cap="flat" cmpd="sng" w="9650">
            <a:solidFill>
              <a:schemeClr val="accent1"/>
            </a:solidFill>
            <a:prstDash val="solid"/>
            <a:miter lim="800000"/>
            <a:headEnd len="sm" w="sm" type="none"/>
            <a:tailEnd len="sm" w="sm" type="none"/>
          </a:ln>
        </p:spPr>
        <p:txBody>
          <a:bodyPr anchorCtr="0" anchor="ctr" bIns="45700" lIns="182875" spcFirstLastPara="1" rIns="91425" wrap="square" tIns="45700"/>
          <a:lstStyle>
            <a:lvl1pPr indent="-228600" lvl="0" marL="457200" algn="l">
              <a:spcBef>
                <a:spcPts val="400"/>
              </a:spcBef>
              <a:spcAft>
                <a:spcPts val="0"/>
              </a:spcAft>
              <a:buSzPts val="1632"/>
              <a:buNone/>
              <a:defRPr b="0" sz="2400">
                <a:solidFill>
                  <a:schemeClr val="lt1"/>
                </a:solidFill>
              </a:defRPr>
            </a:lvl1pPr>
            <a:lvl2pPr indent="-228600" lvl="1" marL="914400" algn="l">
              <a:spcBef>
                <a:spcPts val="324"/>
              </a:spcBef>
              <a:spcAft>
                <a:spcPts val="0"/>
              </a:spcAft>
              <a:buSzPts val="2000"/>
              <a:buNone/>
              <a:defRPr b="1" sz="2000"/>
            </a:lvl2pPr>
            <a:lvl3pPr indent="-228600" lvl="2" marL="1371600" algn="l">
              <a:spcBef>
                <a:spcPts val="350"/>
              </a:spcBef>
              <a:spcAft>
                <a:spcPts val="0"/>
              </a:spcAft>
              <a:buSzPts val="1800"/>
              <a:buNone/>
              <a:defRPr b="1" sz="1800"/>
            </a:lvl3pPr>
            <a:lvl4pPr indent="-228600" lvl="3" marL="1828800" algn="l">
              <a:spcBef>
                <a:spcPts val="350"/>
              </a:spcBef>
              <a:spcAft>
                <a:spcPts val="0"/>
              </a:spcAft>
              <a:buSzPts val="1600"/>
              <a:buNone/>
              <a:defRPr b="1" sz="1600"/>
            </a:lvl4pPr>
            <a:lvl5pPr indent="-228600" lvl="4" marL="2286000" algn="l">
              <a:spcBef>
                <a:spcPts val="350"/>
              </a:spcBef>
              <a:spcAft>
                <a:spcPts val="0"/>
              </a:spcAft>
              <a:buSzPts val="1600"/>
              <a:buNone/>
              <a:defRPr b="1"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55" name="Google Shape;55;p6"/>
          <p:cNvSpPr txBox="1"/>
          <p:nvPr>
            <p:ph idx="2" type="body"/>
          </p:nvPr>
        </p:nvSpPr>
        <p:spPr>
          <a:xfrm>
            <a:off x="4645026" y="5410200"/>
            <a:ext cx="4041775" cy="762000"/>
          </a:xfrm>
          <a:prstGeom prst="rect">
            <a:avLst/>
          </a:prstGeom>
          <a:solidFill>
            <a:schemeClr val="accent1"/>
          </a:solidFill>
          <a:ln cap="flat" cmpd="sng" w="9650">
            <a:solidFill>
              <a:schemeClr val="accent1"/>
            </a:solidFill>
            <a:prstDash val="solid"/>
            <a:miter lim="800000"/>
            <a:headEnd len="sm" w="sm" type="none"/>
            <a:tailEnd len="sm" w="sm" type="none"/>
          </a:ln>
        </p:spPr>
        <p:txBody>
          <a:bodyPr anchorCtr="0" anchor="ctr" bIns="45700" lIns="182875" spcFirstLastPara="1" rIns="91425" wrap="square" tIns="45700"/>
          <a:lstStyle>
            <a:lvl1pPr indent="-228600" lvl="0" marL="457200" algn="l">
              <a:spcBef>
                <a:spcPts val="400"/>
              </a:spcBef>
              <a:spcAft>
                <a:spcPts val="0"/>
              </a:spcAft>
              <a:buSzPts val="1632"/>
              <a:buNone/>
              <a:defRPr b="0" sz="2400">
                <a:solidFill>
                  <a:schemeClr val="lt1"/>
                </a:solidFill>
              </a:defRPr>
            </a:lvl1pPr>
            <a:lvl2pPr indent="-228600" lvl="1" marL="914400" algn="l">
              <a:spcBef>
                <a:spcPts val="324"/>
              </a:spcBef>
              <a:spcAft>
                <a:spcPts val="0"/>
              </a:spcAft>
              <a:buSzPts val="2000"/>
              <a:buNone/>
              <a:defRPr b="1" sz="2000"/>
            </a:lvl2pPr>
            <a:lvl3pPr indent="-228600" lvl="2" marL="1371600" algn="l">
              <a:spcBef>
                <a:spcPts val="350"/>
              </a:spcBef>
              <a:spcAft>
                <a:spcPts val="0"/>
              </a:spcAft>
              <a:buSzPts val="1800"/>
              <a:buNone/>
              <a:defRPr b="1" sz="1800"/>
            </a:lvl3pPr>
            <a:lvl4pPr indent="-228600" lvl="3" marL="1828800" algn="l">
              <a:spcBef>
                <a:spcPts val="350"/>
              </a:spcBef>
              <a:spcAft>
                <a:spcPts val="0"/>
              </a:spcAft>
              <a:buSzPts val="1600"/>
              <a:buNone/>
              <a:defRPr b="1" sz="1600"/>
            </a:lvl4pPr>
            <a:lvl5pPr indent="-228600" lvl="4" marL="2286000" algn="l">
              <a:spcBef>
                <a:spcPts val="350"/>
              </a:spcBef>
              <a:spcAft>
                <a:spcPts val="0"/>
              </a:spcAft>
              <a:buSzPts val="1600"/>
              <a:buNone/>
              <a:defRPr b="1"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56" name="Google Shape;56;p6"/>
          <p:cNvSpPr txBox="1"/>
          <p:nvPr>
            <p:ph idx="3" type="body"/>
          </p:nvPr>
        </p:nvSpPr>
        <p:spPr>
          <a:xfrm>
            <a:off x="457200" y="1444294"/>
            <a:ext cx="4040188" cy="3941763"/>
          </a:xfrm>
          <a:prstGeom prst="rect">
            <a:avLst/>
          </a:prstGeom>
          <a:noFill/>
          <a:ln>
            <a:noFill/>
          </a:ln>
        </p:spPr>
        <p:txBody>
          <a:bodyPr anchorCtr="0" anchor="t" bIns="45700" lIns="91425" spcFirstLastPara="1" rIns="91425" wrap="square" tIns="45700"/>
          <a:lstStyle>
            <a:lvl1pPr indent="-332232" lvl="0" marL="457200" algn="l">
              <a:spcBef>
                <a:spcPts val="400"/>
              </a:spcBef>
              <a:spcAft>
                <a:spcPts val="0"/>
              </a:spcAft>
              <a:buSzPts val="1632"/>
              <a:buChar char="🞂"/>
              <a:defRPr sz="2400"/>
            </a:lvl1pPr>
            <a:lvl2pPr indent="-355600" lvl="1" marL="914400" algn="l">
              <a:spcBef>
                <a:spcPts val="324"/>
              </a:spcBef>
              <a:spcAft>
                <a:spcPts val="0"/>
              </a:spcAft>
              <a:buSzPts val="2000"/>
              <a:buChar char="◦"/>
              <a:defRPr sz="2000"/>
            </a:lvl2pPr>
            <a:lvl3pPr indent="-342900" lvl="2" marL="1371600" algn="l">
              <a:spcBef>
                <a:spcPts val="350"/>
              </a:spcBef>
              <a:spcAft>
                <a:spcPts val="0"/>
              </a:spcAft>
              <a:buSzPts val="1800"/>
              <a:buChar char="●"/>
              <a:defRPr sz="1800"/>
            </a:lvl3pPr>
            <a:lvl4pPr indent="-330200" lvl="3" marL="1828800" algn="l">
              <a:spcBef>
                <a:spcPts val="350"/>
              </a:spcBef>
              <a:spcAft>
                <a:spcPts val="0"/>
              </a:spcAft>
              <a:buSzPts val="1600"/>
              <a:buChar char="●"/>
              <a:defRPr sz="1600"/>
            </a:lvl4pPr>
            <a:lvl5pPr indent="-330200" lvl="4" marL="2286000" algn="l">
              <a:spcBef>
                <a:spcPts val="350"/>
              </a:spcBef>
              <a:spcAft>
                <a:spcPts val="0"/>
              </a:spcAft>
              <a:buSzPts val="1600"/>
              <a:buChar char="●"/>
              <a:defRPr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57" name="Google Shape;57;p6"/>
          <p:cNvSpPr txBox="1"/>
          <p:nvPr>
            <p:ph idx="4" type="body"/>
          </p:nvPr>
        </p:nvSpPr>
        <p:spPr>
          <a:xfrm>
            <a:off x="4645025" y="1444294"/>
            <a:ext cx="4041775" cy="3941763"/>
          </a:xfrm>
          <a:prstGeom prst="rect">
            <a:avLst/>
          </a:prstGeom>
          <a:noFill/>
          <a:ln>
            <a:noFill/>
          </a:ln>
        </p:spPr>
        <p:txBody>
          <a:bodyPr anchorCtr="0" anchor="t" bIns="45700" lIns="91425" spcFirstLastPara="1" rIns="91425" wrap="square" tIns="45700"/>
          <a:lstStyle>
            <a:lvl1pPr indent="-332232" lvl="0" marL="457200" algn="l">
              <a:spcBef>
                <a:spcPts val="0"/>
              </a:spcBef>
              <a:spcAft>
                <a:spcPts val="0"/>
              </a:spcAft>
              <a:buSzPts val="1632"/>
              <a:buChar char="🞂"/>
              <a:defRPr sz="2400"/>
            </a:lvl1pPr>
            <a:lvl2pPr indent="-355600" lvl="1" marL="914400" algn="l">
              <a:spcBef>
                <a:spcPts val="324"/>
              </a:spcBef>
              <a:spcAft>
                <a:spcPts val="0"/>
              </a:spcAft>
              <a:buSzPts val="2000"/>
              <a:buChar char="◦"/>
              <a:defRPr sz="2000"/>
            </a:lvl2pPr>
            <a:lvl3pPr indent="-342900" lvl="2" marL="1371600" algn="l">
              <a:spcBef>
                <a:spcPts val="350"/>
              </a:spcBef>
              <a:spcAft>
                <a:spcPts val="0"/>
              </a:spcAft>
              <a:buSzPts val="1800"/>
              <a:buChar char="●"/>
              <a:defRPr sz="1800"/>
            </a:lvl3pPr>
            <a:lvl4pPr indent="-330200" lvl="3" marL="1828800" algn="l">
              <a:spcBef>
                <a:spcPts val="350"/>
              </a:spcBef>
              <a:spcAft>
                <a:spcPts val="0"/>
              </a:spcAft>
              <a:buSzPts val="1600"/>
              <a:buChar char="●"/>
              <a:defRPr sz="1600"/>
            </a:lvl4pPr>
            <a:lvl5pPr indent="-330200" lvl="4" marL="2286000" algn="l">
              <a:spcBef>
                <a:spcPts val="350"/>
              </a:spcBef>
              <a:spcAft>
                <a:spcPts val="0"/>
              </a:spcAft>
              <a:buSzPts val="1600"/>
              <a:buChar char="●"/>
              <a:defRPr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58" name="Google Shape;58;p6"/>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6"/>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6"/>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bg>
      <p:bgPr>
        <a:gradFill>
          <a:gsLst>
            <a:gs pos="0">
              <a:srgbClr val="B1B1B1"/>
            </a:gs>
            <a:gs pos="40000">
              <a:srgbClr val="9E9E9E"/>
            </a:gs>
            <a:gs pos="100000">
              <a:schemeClr val="dk1"/>
            </a:gs>
          </a:gsLst>
          <a:path path="circle">
            <a:fillToRect b="100%" l="100%"/>
          </a:path>
          <a:tileRect r="-100%" t="-100%"/>
        </a:gradFill>
      </p:bgPr>
    </p:bg>
    <p:spTree>
      <p:nvGrpSpPr>
        <p:cNvPr id="61" name="Shape 61"/>
        <p:cNvGrpSpPr/>
        <p:nvPr/>
      </p:nvGrpSpPr>
      <p:grpSpPr>
        <a:xfrm>
          <a:off x="0" y="0"/>
          <a:ext cx="0" cy="0"/>
          <a:chOff x="0" y="0"/>
          <a:chExt cx="0" cy="0"/>
        </a:xfrm>
      </p:grpSpPr>
      <p:sp>
        <p:nvSpPr>
          <p:cNvPr id="62" name="Google Shape;62;p7"/>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7"/>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7"/>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65" name="Google Shape;65;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lstStyle>
            <a:lvl1pPr lvl="0" algn="l">
              <a:spcBef>
                <a:spcPts val="0"/>
              </a:spcBef>
              <a:spcAft>
                <a:spcPts val="0"/>
              </a:spcAft>
              <a:buClr>
                <a:schemeClr val="lt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66" name="Shape 66"/>
        <p:cNvGrpSpPr/>
        <p:nvPr/>
      </p:nvGrpSpPr>
      <p:grpSpPr>
        <a:xfrm>
          <a:off x="0" y="0"/>
          <a:ext cx="0" cy="0"/>
          <a:chOff x="0" y="0"/>
          <a:chExt cx="0" cy="0"/>
        </a:xfrm>
      </p:grpSpPr>
      <p:sp>
        <p:nvSpPr>
          <p:cNvPr id="67" name="Google Shape;67;p8"/>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8"/>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8"/>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showMasterSp="0" type="objTx">
  <p:cSld name="OBJECT_WITH_CAPTION_TEXT">
    <p:bg>
      <p:bgPr>
        <a:blipFill rotWithShape="1">
          <a:blip r:embed="rId2">
            <a:alphaModFix/>
          </a:blip>
          <a:tile algn="tl" flip="none" tx="0" sx="50000" ty="0" sy="50000"/>
        </a:blipFill>
      </p:bgPr>
    </p:bg>
    <p:spTree>
      <p:nvGrpSpPr>
        <p:cNvPr id="70" name="Shape 70"/>
        <p:cNvGrpSpPr/>
        <p:nvPr/>
      </p:nvGrpSpPr>
      <p:grpSpPr>
        <a:xfrm>
          <a:off x="0" y="0"/>
          <a:ext cx="0" cy="0"/>
          <a:chOff x="0" y="0"/>
          <a:chExt cx="0" cy="0"/>
        </a:xfrm>
      </p:grpSpPr>
      <p:sp>
        <p:nvSpPr>
          <p:cNvPr id="71" name="Google Shape;71;p9"/>
          <p:cNvSpPr txBox="1"/>
          <p:nvPr>
            <p:ph type="title"/>
          </p:nvPr>
        </p:nvSpPr>
        <p:spPr>
          <a:xfrm>
            <a:off x="914400" y="4876800"/>
            <a:ext cx="7481776" cy="457200"/>
          </a:xfrm>
          <a:prstGeom prst="rect">
            <a:avLst/>
          </a:prstGeom>
          <a:noFill/>
          <a:ln>
            <a:noFill/>
          </a:ln>
        </p:spPr>
        <p:txBody>
          <a:bodyPr anchorCtr="0" anchor="t" bIns="45700" lIns="91425" spcFirstLastPara="1" rIns="91425" wrap="square" tIns="45700"/>
          <a:lstStyle>
            <a:lvl1pPr lvl="0" algn="r">
              <a:spcBef>
                <a:spcPts val="0"/>
              </a:spcBef>
              <a:spcAft>
                <a:spcPts val="0"/>
              </a:spcAft>
              <a:buClr>
                <a:schemeClr val="accent1"/>
              </a:buClr>
              <a:buSzPts val="2500"/>
              <a:buFont typeface="Lucida Sans"/>
              <a:buNone/>
              <a:defRPr b="0" sz="25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 name="Google Shape;72;p9"/>
          <p:cNvSpPr txBox="1"/>
          <p:nvPr>
            <p:ph idx="1" type="body"/>
          </p:nvPr>
        </p:nvSpPr>
        <p:spPr>
          <a:xfrm>
            <a:off x="4419600" y="5355102"/>
            <a:ext cx="3974592" cy="914400"/>
          </a:xfrm>
          <a:prstGeom prst="rect">
            <a:avLst/>
          </a:prstGeom>
          <a:noFill/>
          <a:ln>
            <a:noFill/>
          </a:ln>
        </p:spPr>
        <p:txBody>
          <a:bodyPr anchorCtr="0" anchor="t" bIns="45700" lIns="91425" spcFirstLastPara="1" rIns="91425" wrap="square" tIns="45700"/>
          <a:lstStyle>
            <a:lvl1pPr indent="-228600" lvl="0" marL="457200" algn="r">
              <a:spcBef>
                <a:spcPts val="400"/>
              </a:spcBef>
              <a:spcAft>
                <a:spcPts val="0"/>
              </a:spcAft>
              <a:buSzPts val="1088"/>
              <a:buNone/>
              <a:defRPr sz="1600"/>
            </a:lvl1pPr>
            <a:lvl2pPr indent="-228600" lvl="1" marL="914400" algn="l">
              <a:spcBef>
                <a:spcPts val="324"/>
              </a:spcBef>
              <a:spcAft>
                <a:spcPts val="0"/>
              </a:spcAft>
              <a:buSzPts val="1200"/>
              <a:buNone/>
              <a:defRPr sz="1200"/>
            </a:lvl2pPr>
            <a:lvl3pPr indent="-228600" lvl="2" marL="1371600" algn="l">
              <a:spcBef>
                <a:spcPts val="350"/>
              </a:spcBef>
              <a:spcAft>
                <a:spcPts val="0"/>
              </a:spcAft>
              <a:buSzPts val="1000"/>
              <a:buNone/>
              <a:defRPr sz="1000"/>
            </a:lvl3pPr>
            <a:lvl4pPr indent="-228600" lvl="3" marL="1828800" algn="l">
              <a:spcBef>
                <a:spcPts val="350"/>
              </a:spcBef>
              <a:spcAft>
                <a:spcPts val="0"/>
              </a:spcAft>
              <a:buSzPts val="900"/>
              <a:buNone/>
              <a:defRPr sz="900"/>
            </a:lvl4pPr>
            <a:lvl5pPr indent="-228600" lvl="4" marL="2286000" algn="l">
              <a:spcBef>
                <a:spcPts val="350"/>
              </a:spcBef>
              <a:spcAft>
                <a:spcPts val="0"/>
              </a:spcAft>
              <a:buSzPts val="900"/>
              <a:buNone/>
              <a:defRPr sz="9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73" name="Google Shape;73;p9"/>
          <p:cNvSpPr txBox="1"/>
          <p:nvPr>
            <p:ph idx="2" type="body"/>
          </p:nvPr>
        </p:nvSpPr>
        <p:spPr>
          <a:xfrm>
            <a:off x="914400" y="274320"/>
            <a:ext cx="7479792" cy="4572000"/>
          </a:xfrm>
          <a:prstGeom prst="rect">
            <a:avLst/>
          </a:prstGeom>
          <a:noFill/>
          <a:ln>
            <a:noFill/>
          </a:ln>
        </p:spPr>
        <p:txBody>
          <a:bodyPr anchorCtr="0" anchor="t" bIns="45700" lIns="91425" spcFirstLastPara="1" rIns="91425" wrap="square" tIns="45700"/>
          <a:lstStyle>
            <a:lvl1pPr indent="-366776" lvl="0" marL="457200" algn="l">
              <a:spcBef>
                <a:spcPts val="400"/>
              </a:spcBef>
              <a:spcAft>
                <a:spcPts val="0"/>
              </a:spcAft>
              <a:buSzPts val="2176"/>
              <a:buChar char="🞂"/>
              <a:defRPr sz="3200"/>
            </a:lvl1pPr>
            <a:lvl2pPr indent="-406400" lvl="1" marL="914400" algn="l">
              <a:spcBef>
                <a:spcPts val="324"/>
              </a:spcBef>
              <a:spcAft>
                <a:spcPts val="0"/>
              </a:spcAft>
              <a:buSzPts val="2800"/>
              <a:buChar char="◦"/>
              <a:defRPr sz="2800"/>
            </a:lvl2pPr>
            <a:lvl3pPr indent="-381000" lvl="2" marL="1371600" algn="l">
              <a:spcBef>
                <a:spcPts val="350"/>
              </a:spcBef>
              <a:spcAft>
                <a:spcPts val="0"/>
              </a:spcAft>
              <a:buSzPts val="2400"/>
              <a:buChar char="●"/>
              <a:defRPr sz="2400"/>
            </a:lvl3pPr>
            <a:lvl4pPr indent="-355600" lvl="3" marL="1828800" algn="l">
              <a:spcBef>
                <a:spcPts val="350"/>
              </a:spcBef>
              <a:spcAft>
                <a:spcPts val="0"/>
              </a:spcAft>
              <a:buSzPts val="2000"/>
              <a:buChar char="●"/>
              <a:defRPr sz="2000"/>
            </a:lvl4pPr>
            <a:lvl5pPr indent="-355600" lvl="4" marL="2286000" algn="l">
              <a:spcBef>
                <a:spcPts val="350"/>
              </a:spcBef>
              <a:spcAft>
                <a:spcPts val="0"/>
              </a:spcAft>
              <a:buSzPts val="2000"/>
              <a:buChar char="●"/>
              <a:defRPr sz="20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74" name="Google Shape;74;p9"/>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9"/>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9"/>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showMasterSp="0" type="picTx">
  <p:cSld name="PICTURE_WITH_CAPTION_TEXT">
    <p:bg>
      <p:bgPr>
        <a:gradFill>
          <a:gsLst>
            <a:gs pos="0">
              <a:srgbClr val="B1B1B1"/>
            </a:gs>
            <a:gs pos="40000">
              <a:srgbClr val="9E9E9E"/>
            </a:gs>
            <a:gs pos="100000">
              <a:schemeClr val="dk1"/>
            </a:gs>
          </a:gsLst>
          <a:path path="circle">
            <a:fillToRect b="100%" l="100%"/>
          </a:path>
          <a:tileRect r="-100%" t="-100%"/>
        </a:gradFill>
      </p:bgPr>
    </p:bg>
    <p:spTree>
      <p:nvGrpSpPr>
        <p:cNvPr id="77" name="Shape 77"/>
        <p:cNvGrpSpPr/>
        <p:nvPr/>
      </p:nvGrpSpPr>
      <p:grpSpPr>
        <a:xfrm>
          <a:off x="0" y="0"/>
          <a:ext cx="0" cy="0"/>
          <a:chOff x="0" y="0"/>
          <a:chExt cx="0" cy="0"/>
        </a:xfrm>
      </p:grpSpPr>
      <p:sp>
        <p:nvSpPr>
          <p:cNvPr id="78" name="Google Shape;78;p10"/>
          <p:cNvSpPr txBox="1"/>
          <p:nvPr>
            <p:ph idx="1" type="body"/>
          </p:nvPr>
        </p:nvSpPr>
        <p:spPr>
          <a:xfrm>
            <a:off x="1141232" y="5443402"/>
            <a:ext cx="7162800" cy="648232"/>
          </a:xfrm>
          <a:prstGeom prst="rect">
            <a:avLst/>
          </a:prstGeom>
          <a:noFill/>
          <a:ln>
            <a:noFill/>
          </a:ln>
        </p:spPr>
        <p:txBody>
          <a:bodyPr anchorCtr="0" anchor="t" bIns="45700" lIns="91425" spcFirstLastPara="1" rIns="91425" wrap="square" tIns="0"/>
          <a:lstStyle>
            <a:lvl1pPr indent="-228600" lvl="0" marL="457200" marR="18288" algn="r">
              <a:spcBef>
                <a:spcPts val="400"/>
              </a:spcBef>
              <a:spcAft>
                <a:spcPts val="0"/>
              </a:spcAft>
              <a:buSzPts val="952"/>
              <a:buNone/>
              <a:defRPr sz="1400"/>
            </a:lvl1pPr>
            <a:lvl2pPr indent="-304800" lvl="1" marL="914400" algn="l">
              <a:spcBef>
                <a:spcPts val="324"/>
              </a:spcBef>
              <a:spcAft>
                <a:spcPts val="0"/>
              </a:spcAft>
              <a:buSzPts val="1200"/>
              <a:buChar char="◦"/>
              <a:defRPr sz="1200"/>
            </a:lvl2pPr>
            <a:lvl3pPr indent="-292100" lvl="2" marL="1371600" algn="l">
              <a:spcBef>
                <a:spcPts val="350"/>
              </a:spcBef>
              <a:spcAft>
                <a:spcPts val="0"/>
              </a:spcAft>
              <a:buSzPts val="1000"/>
              <a:buChar char="●"/>
              <a:defRPr sz="1000"/>
            </a:lvl3pPr>
            <a:lvl4pPr indent="-285750" lvl="3" marL="1828800" algn="l">
              <a:spcBef>
                <a:spcPts val="350"/>
              </a:spcBef>
              <a:spcAft>
                <a:spcPts val="0"/>
              </a:spcAft>
              <a:buSzPts val="900"/>
              <a:buChar char="●"/>
              <a:defRPr sz="900"/>
            </a:lvl4pPr>
            <a:lvl5pPr indent="-285750" lvl="4" marL="2286000" algn="l">
              <a:spcBef>
                <a:spcPts val="350"/>
              </a:spcBef>
              <a:spcAft>
                <a:spcPts val="0"/>
              </a:spcAft>
              <a:buSzPts val="900"/>
              <a:buChar char="●"/>
              <a:defRPr sz="9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79" name="Google Shape;79;p10"/>
          <p:cNvSpPr/>
          <p:nvPr>
            <p:ph idx="2" type="pic"/>
          </p:nvPr>
        </p:nvSpPr>
        <p:spPr>
          <a:xfrm>
            <a:off x="228600" y="189968"/>
            <a:ext cx="8686800" cy="4389120"/>
          </a:xfrm>
          <a:prstGeom prst="rect">
            <a:avLst/>
          </a:prstGeom>
          <a:solidFill>
            <a:schemeClr val="dk2"/>
          </a:solidFill>
          <a:ln cap="flat" cmpd="sng" w="9525">
            <a:solidFill>
              <a:schemeClr val="dk1"/>
            </a:solidFill>
            <a:prstDash val="solid"/>
            <a:round/>
            <a:headEnd len="sm" w="sm" type="none"/>
            <a:tailEnd len="sm" w="sm" type="none"/>
          </a:ln>
        </p:spPr>
        <p:txBody>
          <a:bodyPr anchorCtr="0" anchor="t" bIns="45700" lIns="91425" spcFirstLastPara="1" rIns="91425" wrap="square" tIns="45700"/>
          <a:lstStyle>
            <a:lvl1pPr lvl="0" marR="0" rtl="0" algn="l">
              <a:spcBef>
                <a:spcPts val="400"/>
              </a:spcBef>
              <a:spcAft>
                <a:spcPts val="0"/>
              </a:spcAft>
              <a:buClr>
                <a:schemeClr val="accent1"/>
              </a:buClr>
              <a:buSzPts val="2176"/>
              <a:buFont typeface="Noto Sans Symbols"/>
              <a:buNone/>
              <a:defRPr b="0" i="0" sz="3200" u="none" cap="none" strike="noStrike">
                <a:solidFill>
                  <a:schemeClr val="lt1"/>
                </a:solidFill>
                <a:latin typeface="Lucida Sans"/>
                <a:ea typeface="Lucida Sans"/>
                <a:cs typeface="Lucida Sans"/>
                <a:sym typeface="Lucida Sans"/>
              </a:defRPr>
            </a:lvl1pPr>
            <a:lvl2pPr lvl="1" marR="0" rtl="0" algn="l">
              <a:spcBef>
                <a:spcPts val="324"/>
              </a:spcBef>
              <a:spcAft>
                <a:spcPts val="0"/>
              </a:spcAft>
              <a:buClr>
                <a:schemeClr val="accent1"/>
              </a:buClr>
              <a:buSzPts val="2300"/>
              <a:buFont typeface="Verdana"/>
              <a:buChar char="◦"/>
              <a:defRPr b="0" i="0" sz="2300" u="none" cap="none" strike="noStrike">
                <a:solidFill>
                  <a:schemeClr val="lt1"/>
                </a:solidFill>
                <a:latin typeface="Lucida Sans"/>
                <a:ea typeface="Lucida Sans"/>
                <a:cs typeface="Lucida Sans"/>
                <a:sym typeface="Lucida Sans"/>
              </a:defRPr>
            </a:lvl2pPr>
            <a:lvl3pPr lvl="2" marR="0" rtl="0" algn="l">
              <a:spcBef>
                <a:spcPts val="350"/>
              </a:spcBef>
              <a:spcAft>
                <a:spcPts val="0"/>
              </a:spcAft>
              <a:buClr>
                <a:schemeClr val="accent2"/>
              </a:buClr>
              <a:buSzPts val="2100"/>
              <a:buFont typeface="Noto Sans Symbols"/>
              <a:buChar char="●"/>
              <a:defRPr b="0" i="0" sz="2100" u="none" cap="none" strike="noStrike">
                <a:solidFill>
                  <a:schemeClr val="lt1"/>
                </a:solidFill>
                <a:latin typeface="Lucida Sans"/>
                <a:ea typeface="Lucida Sans"/>
                <a:cs typeface="Lucida Sans"/>
                <a:sym typeface="Lucida Sans"/>
              </a:defRPr>
            </a:lvl3pPr>
            <a:lvl4pPr lvl="3" marR="0" rtl="0" algn="l">
              <a:spcBef>
                <a:spcPts val="350"/>
              </a:spcBef>
              <a:spcAft>
                <a:spcPts val="0"/>
              </a:spcAft>
              <a:buClr>
                <a:schemeClr val="accent2"/>
              </a:buClr>
              <a:buSzPts val="1900"/>
              <a:buFont typeface="Noto Sans Symbols"/>
              <a:buChar char="●"/>
              <a:defRPr b="0" i="0" sz="1900" u="none" cap="none" strike="noStrike">
                <a:solidFill>
                  <a:schemeClr val="lt1"/>
                </a:solidFill>
                <a:latin typeface="Lucida Sans"/>
                <a:ea typeface="Lucida Sans"/>
                <a:cs typeface="Lucida Sans"/>
                <a:sym typeface="Lucida Sans"/>
              </a:defRPr>
            </a:lvl4pPr>
            <a:lvl5pPr lvl="4" marR="0" rtl="0" algn="l">
              <a:spcBef>
                <a:spcPts val="350"/>
              </a:spcBef>
              <a:spcAft>
                <a:spcPts val="0"/>
              </a:spcAft>
              <a:buClr>
                <a:schemeClr val="accent2"/>
              </a:buClr>
              <a:buSzPts val="1800"/>
              <a:buFont typeface="Noto Sans Symbols"/>
              <a:buChar char="●"/>
              <a:defRPr b="0" i="0" sz="1800" u="none" cap="none" strike="noStrike">
                <a:solidFill>
                  <a:schemeClr val="lt1"/>
                </a:solidFill>
                <a:latin typeface="Lucida Sans"/>
                <a:ea typeface="Lucida Sans"/>
                <a:cs typeface="Lucida Sans"/>
                <a:sym typeface="Lucida Sans"/>
              </a:defRPr>
            </a:lvl5pPr>
            <a:lvl6pPr lvl="5" marR="0" rtl="0" algn="l">
              <a:spcBef>
                <a:spcPts val="350"/>
              </a:spcBef>
              <a:spcAft>
                <a:spcPts val="0"/>
              </a:spcAft>
              <a:buClr>
                <a:schemeClr val="accent3"/>
              </a:buClr>
              <a:buSzPts val="1800"/>
              <a:buFont typeface="Noto Sans Symbols"/>
              <a:buChar char="■"/>
              <a:defRPr b="0" i="0" sz="1800" u="none" cap="none" strike="noStrike">
                <a:solidFill>
                  <a:schemeClr val="lt1"/>
                </a:solidFill>
                <a:latin typeface="Lucida Sans"/>
                <a:ea typeface="Lucida Sans"/>
                <a:cs typeface="Lucida Sans"/>
                <a:sym typeface="Lucida Sans"/>
              </a:defRPr>
            </a:lvl6pPr>
            <a:lvl7pPr lvl="6" marR="0" rtl="0" algn="l">
              <a:spcBef>
                <a:spcPts val="350"/>
              </a:spcBef>
              <a:spcAft>
                <a:spcPts val="0"/>
              </a:spcAft>
              <a:buClr>
                <a:schemeClr val="accent3"/>
              </a:buClr>
              <a:buSzPts val="1600"/>
              <a:buFont typeface="Noto Sans Symbols"/>
              <a:buChar char="■"/>
              <a:defRPr b="0" i="0" sz="1600" u="none" cap="none" strike="noStrike">
                <a:solidFill>
                  <a:schemeClr val="lt1"/>
                </a:solidFill>
                <a:latin typeface="Lucida Sans"/>
                <a:ea typeface="Lucida Sans"/>
                <a:cs typeface="Lucida Sans"/>
                <a:sym typeface="Lucida Sans"/>
              </a:defRPr>
            </a:lvl7pPr>
            <a:lvl8pPr lvl="7" marR="0" rtl="0" algn="l">
              <a:spcBef>
                <a:spcPts val="350"/>
              </a:spcBef>
              <a:spcAft>
                <a:spcPts val="0"/>
              </a:spcAft>
              <a:buClr>
                <a:schemeClr val="accent3"/>
              </a:buClr>
              <a:buSzPts val="1600"/>
              <a:buFont typeface="Noto Sans Symbols"/>
              <a:buChar char="■"/>
              <a:defRPr b="0" i="0" sz="1600" u="none" cap="none" strike="noStrike">
                <a:solidFill>
                  <a:schemeClr val="lt1"/>
                </a:solidFill>
                <a:latin typeface="Lucida Sans"/>
                <a:ea typeface="Lucida Sans"/>
                <a:cs typeface="Lucida Sans"/>
                <a:sym typeface="Lucida Sans"/>
              </a:defRPr>
            </a:lvl8pPr>
            <a:lvl9pPr lvl="8" marR="0" rtl="0" algn="l">
              <a:spcBef>
                <a:spcPts val="350"/>
              </a:spcBef>
              <a:spcAft>
                <a:spcPts val="0"/>
              </a:spcAft>
              <a:buClr>
                <a:schemeClr val="accent3"/>
              </a:buClr>
              <a:buSzPts val="1600"/>
              <a:buFont typeface="Noto Sans Symbols"/>
              <a:buChar char="■"/>
              <a:defRPr b="0" i="0" sz="1600" u="none" cap="none" strike="noStrike">
                <a:solidFill>
                  <a:schemeClr val="lt1"/>
                </a:solidFill>
                <a:latin typeface="Lucida Sans"/>
                <a:ea typeface="Lucida Sans"/>
                <a:cs typeface="Lucida Sans"/>
                <a:sym typeface="Lucida Sans"/>
              </a:defRPr>
            </a:lvl9pPr>
          </a:lstStyle>
          <a:p/>
        </p:txBody>
      </p:sp>
      <p:sp>
        <p:nvSpPr>
          <p:cNvPr id="80" name="Google Shape;80;p10"/>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algn="l">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10"/>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algn="r">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0"/>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b="0" sz="1000">
                <a:solidFill>
                  <a:schemeClr val="lt1"/>
                </a:solidFill>
                <a:latin typeface="Lucida Sans"/>
                <a:ea typeface="Lucida Sans"/>
                <a:cs typeface="Lucida Sans"/>
                <a:sym typeface="Lucida Sans"/>
              </a:defRPr>
            </a:lvl1pPr>
            <a:lvl2pPr indent="0" lvl="1" marL="0" algn="r">
              <a:spcBef>
                <a:spcPts val="0"/>
              </a:spcBef>
              <a:buNone/>
              <a:defRPr b="0" sz="1000">
                <a:solidFill>
                  <a:schemeClr val="lt1"/>
                </a:solidFill>
                <a:latin typeface="Lucida Sans"/>
                <a:ea typeface="Lucida Sans"/>
                <a:cs typeface="Lucida Sans"/>
                <a:sym typeface="Lucida Sans"/>
              </a:defRPr>
            </a:lvl2pPr>
            <a:lvl3pPr indent="0" lvl="2" marL="0" algn="r">
              <a:spcBef>
                <a:spcPts val="0"/>
              </a:spcBef>
              <a:buNone/>
              <a:defRPr b="0" sz="1000">
                <a:solidFill>
                  <a:schemeClr val="lt1"/>
                </a:solidFill>
                <a:latin typeface="Lucida Sans"/>
                <a:ea typeface="Lucida Sans"/>
                <a:cs typeface="Lucida Sans"/>
                <a:sym typeface="Lucida Sans"/>
              </a:defRPr>
            </a:lvl3pPr>
            <a:lvl4pPr indent="0" lvl="3" marL="0" algn="r">
              <a:spcBef>
                <a:spcPts val="0"/>
              </a:spcBef>
              <a:buNone/>
              <a:defRPr b="0" sz="1000">
                <a:solidFill>
                  <a:schemeClr val="lt1"/>
                </a:solidFill>
                <a:latin typeface="Lucida Sans"/>
                <a:ea typeface="Lucida Sans"/>
                <a:cs typeface="Lucida Sans"/>
                <a:sym typeface="Lucida Sans"/>
              </a:defRPr>
            </a:lvl4pPr>
            <a:lvl5pPr indent="0" lvl="4" marL="0" algn="r">
              <a:spcBef>
                <a:spcPts val="0"/>
              </a:spcBef>
              <a:buNone/>
              <a:defRPr b="0" sz="1000">
                <a:solidFill>
                  <a:schemeClr val="lt1"/>
                </a:solidFill>
                <a:latin typeface="Lucida Sans"/>
                <a:ea typeface="Lucida Sans"/>
                <a:cs typeface="Lucida Sans"/>
                <a:sym typeface="Lucida Sans"/>
              </a:defRPr>
            </a:lvl5pPr>
            <a:lvl6pPr indent="0" lvl="5" marL="0" algn="r">
              <a:spcBef>
                <a:spcPts val="0"/>
              </a:spcBef>
              <a:buNone/>
              <a:defRPr b="0" sz="1000">
                <a:solidFill>
                  <a:schemeClr val="lt1"/>
                </a:solidFill>
                <a:latin typeface="Lucida Sans"/>
                <a:ea typeface="Lucida Sans"/>
                <a:cs typeface="Lucida Sans"/>
                <a:sym typeface="Lucida Sans"/>
              </a:defRPr>
            </a:lvl6pPr>
            <a:lvl7pPr indent="0" lvl="6" marL="0" algn="r">
              <a:spcBef>
                <a:spcPts val="0"/>
              </a:spcBef>
              <a:buNone/>
              <a:defRPr b="0" sz="1000">
                <a:solidFill>
                  <a:schemeClr val="lt1"/>
                </a:solidFill>
                <a:latin typeface="Lucida Sans"/>
                <a:ea typeface="Lucida Sans"/>
                <a:cs typeface="Lucida Sans"/>
                <a:sym typeface="Lucida Sans"/>
              </a:defRPr>
            </a:lvl7pPr>
            <a:lvl8pPr indent="0" lvl="7" marL="0" algn="r">
              <a:spcBef>
                <a:spcPts val="0"/>
              </a:spcBef>
              <a:buNone/>
              <a:defRPr b="0" sz="1000">
                <a:solidFill>
                  <a:schemeClr val="lt1"/>
                </a:solidFill>
                <a:latin typeface="Lucida Sans"/>
                <a:ea typeface="Lucida Sans"/>
                <a:cs typeface="Lucida Sans"/>
                <a:sym typeface="Lucida Sans"/>
              </a:defRPr>
            </a:lvl8pPr>
            <a:lvl9pPr indent="0" lvl="8" marL="0" algn="r">
              <a:spcBef>
                <a:spcPts val="0"/>
              </a:spcBef>
              <a:buNone/>
              <a:defRPr b="0" sz="1000">
                <a:solidFill>
                  <a:schemeClr val="lt1"/>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
        <p:nvSpPr>
          <p:cNvPr id="83" name="Google Shape;83;p10"/>
          <p:cNvSpPr txBox="1"/>
          <p:nvPr>
            <p:ph type="title"/>
          </p:nvPr>
        </p:nvSpPr>
        <p:spPr>
          <a:xfrm>
            <a:off x="228600" y="4865122"/>
            <a:ext cx="8075432" cy="562672"/>
          </a:xfrm>
          <a:prstGeom prst="rect">
            <a:avLst/>
          </a:prstGeom>
          <a:noFill/>
          <a:ln>
            <a:noFill/>
          </a:ln>
        </p:spPr>
        <p:txBody>
          <a:bodyPr anchorCtr="0" anchor="t" bIns="45700" lIns="91425" spcFirstLastPara="1" rIns="91425" wrap="square" tIns="45700"/>
          <a:lstStyle>
            <a:lvl1pPr lvl="0" marR="0" algn="r">
              <a:spcBef>
                <a:spcPts val="0"/>
              </a:spcBef>
              <a:spcAft>
                <a:spcPts val="0"/>
              </a:spcAft>
              <a:buClr>
                <a:schemeClr val="accent1"/>
              </a:buClr>
              <a:buSzPts val="3000"/>
              <a:buFont typeface="Lucida Sans"/>
              <a:buNone/>
              <a:defRPr b="0" sz="30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10"/>
          <p:cNvSpPr/>
          <p:nvPr/>
        </p:nvSpPr>
        <p:spPr>
          <a:xfrm>
            <a:off x="499273" y="5944936"/>
            <a:ext cx="4940624" cy="921076"/>
          </a:xfrm>
          <a:custGeom>
            <a:rect b="b" l="l" r="r" t="t"/>
            <a:pathLst>
              <a:path extrusionOk="0" h="337" w="7485">
                <a:moveTo>
                  <a:pt x="0" y="2"/>
                </a:moveTo>
                <a:lnTo>
                  <a:pt x="7485" y="337"/>
                </a:lnTo>
                <a:lnTo>
                  <a:pt x="5558" y="337"/>
                </a:lnTo>
                <a:lnTo>
                  <a:pt x="1" y="0"/>
                </a:lnTo>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
        <p:nvSpPr>
          <p:cNvPr id="85" name="Google Shape;85;p10"/>
          <p:cNvSpPr/>
          <p:nvPr/>
        </p:nvSpPr>
        <p:spPr>
          <a:xfrm>
            <a:off x="485717" y="5939011"/>
            <a:ext cx="3690451" cy="933450"/>
          </a:xfrm>
          <a:custGeom>
            <a:rect b="b" l="l" r="r" t="t"/>
            <a:pathLst>
              <a:path extrusionOk="0" h="588" w="5591">
                <a:moveTo>
                  <a:pt x="0" y="0"/>
                </a:moveTo>
                <a:lnTo>
                  <a:pt x="5591" y="585"/>
                </a:lnTo>
                <a:lnTo>
                  <a:pt x="4415" y="588"/>
                </a:lnTo>
                <a:lnTo>
                  <a:pt x="12" y="4"/>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
        <p:nvSpPr>
          <p:cNvPr id="86" name="Google Shape;86;p10"/>
          <p:cNvSpPr/>
          <p:nvPr/>
        </p:nvSpPr>
        <p:spPr>
          <a:xfrm>
            <a:off x="-6042" y="5791253"/>
            <a:ext cx="3402314" cy="1080868"/>
          </a:xfrm>
          <a:prstGeom prst="rtTriangle">
            <a:avLst/>
          </a:prstGeom>
          <a:blipFill rotWithShape="1">
            <a:blip r:embed="rId2">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ucida Sans"/>
              <a:ea typeface="Lucida Sans"/>
              <a:cs typeface="Lucida Sans"/>
              <a:sym typeface="Lucida Sans"/>
            </a:endParaRPr>
          </a:p>
        </p:txBody>
      </p:sp>
      <p:cxnSp>
        <p:nvCxnSpPr>
          <p:cNvPr id="87" name="Google Shape;87;p10"/>
          <p:cNvCxnSpPr/>
          <p:nvPr/>
        </p:nvCxnSpPr>
        <p:spPr>
          <a:xfrm>
            <a:off x="-9237" y="5787738"/>
            <a:ext cx="3405509" cy="1084383"/>
          </a:xfrm>
          <a:prstGeom prst="straightConnector1">
            <a:avLst/>
          </a:prstGeom>
          <a:noFill/>
          <a:ln cap="flat" cmpd="sng" w="12050">
            <a:solidFill>
              <a:srgbClr val="93C5D8"/>
            </a:solidFill>
            <a:prstDash val="solid"/>
            <a:miter lim="800000"/>
            <a:headEnd len="sm" w="sm" type="none"/>
            <a:tailEnd len="sm" w="sm" type="none"/>
          </a:ln>
        </p:spPr>
      </p:cxnSp>
      <p:sp>
        <p:nvSpPr>
          <p:cNvPr id="88" name="Google Shape;88;p10"/>
          <p:cNvSpPr/>
          <p:nvPr/>
        </p:nvSpPr>
        <p:spPr>
          <a:xfrm>
            <a:off x="8664112" y="4988440"/>
            <a:ext cx="182880"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
        <p:nvSpPr>
          <p:cNvPr id="89" name="Google Shape;89;p10"/>
          <p:cNvSpPr/>
          <p:nvPr/>
        </p:nvSpPr>
        <p:spPr>
          <a:xfrm>
            <a:off x="8477696" y="4988440"/>
            <a:ext cx="182880" cy="228600"/>
          </a:xfrm>
          <a:prstGeom prst="chevron">
            <a:avLst>
              <a:gd fmla="val 50000" name="adj"/>
            </a:avLst>
          </a:prstGeom>
          <a:gradFill>
            <a:gsLst>
              <a:gs pos="0">
                <a:srgbClr val="1488A5"/>
              </a:gs>
              <a:gs pos="72000">
                <a:srgbClr val="4DB7DA"/>
              </a:gs>
              <a:gs pos="100000">
                <a:srgbClr val="7CC2DD"/>
              </a:gs>
            </a:gsLst>
            <a:lin ang="16200000" scaled="0"/>
          </a:gradFill>
          <a:ln cap="rnd" cmpd="sng" w="9525">
            <a:solidFill>
              <a:srgbClr val="20768B"/>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Lucida Sans"/>
              <a:ea typeface="Lucida Sans"/>
              <a:cs typeface="Lucida Sans"/>
              <a:sym typeface="Lucida San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90" name="Shape 90"/>
        <p:cNvGrpSpPr/>
        <p:nvPr/>
      </p:nvGrpSpPr>
      <p:grpSpPr>
        <a:xfrm>
          <a:off x="0" y="0"/>
          <a:ext cx="0" cy="0"/>
          <a:chOff x="0" y="0"/>
          <a:chExt cx="0" cy="0"/>
        </a:xfrm>
      </p:grpSpPr>
      <p:sp>
        <p:nvSpPr>
          <p:cNvPr id="91" name="Google Shape;91;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2" name="Google Shape;92;p11"/>
          <p:cNvSpPr txBox="1"/>
          <p:nvPr>
            <p:ph idx="1" type="body"/>
          </p:nvPr>
        </p:nvSpPr>
        <p:spPr>
          <a:xfrm rot="5400000">
            <a:off x="2378964" y="-440436"/>
            <a:ext cx="4386071" cy="8229600"/>
          </a:xfrm>
          <a:prstGeom prst="rect">
            <a:avLst/>
          </a:prstGeom>
          <a:noFill/>
          <a:ln>
            <a:noFill/>
          </a:ln>
        </p:spPr>
        <p:txBody>
          <a:bodyPr anchorCtr="0" anchor="t" bIns="45700" lIns="91425" spcFirstLastPara="1" rIns="91425" wrap="square" tIns="45700"/>
          <a:lstStyle>
            <a:lvl1pPr indent="-306324" lvl="0" marL="457200" algn="l">
              <a:spcBef>
                <a:spcPts val="400"/>
              </a:spcBef>
              <a:spcAft>
                <a:spcPts val="0"/>
              </a:spcAft>
              <a:buSzPts val="1224"/>
              <a:buChar char="🞂"/>
              <a:defRPr/>
            </a:lvl1pPr>
            <a:lvl2pPr indent="-342900" lvl="1" marL="914400" algn="l">
              <a:spcBef>
                <a:spcPts val="324"/>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93" name="Google Shape;93;p11"/>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11"/>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11"/>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96" name="Shape 96"/>
        <p:cNvGrpSpPr/>
        <p:nvPr/>
      </p:nvGrpSpPr>
      <p:grpSpPr>
        <a:xfrm>
          <a:off x="0" y="0"/>
          <a:ext cx="0" cy="0"/>
          <a:chOff x="0" y="0"/>
          <a:chExt cx="0" cy="0"/>
        </a:xfrm>
      </p:grpSpPr>
      <p:sp>
        <p:nvSpPr>
          <p:cNvPr id="97" name="Google Shape;97;p12"/>
          <p:cNvSpPr txBox="1"/>
          <p:nvPr>
            <p:ph type="title"/>
          </p:nvPr>
        </p:nvSpPr>
        <p:spPr>
          <a:xfrm rot="5400000">
            <a:off x="4936367" y="2182285"/>
            <a:ext cx="5592761" cy="1777470"/>
          </a:xfrm>
          <a:prstGeom prst="rect">
            <a:avLst/>
          </a:prstGeom>
          <a:noFill/>
          <a:ln>
            <a:noFill/>
          </a:ln>
        </p:spPr>
        <p:txBody>
          <a:bodyPr anchorCtr="0" anchor="ctr" bIns="45700" lIns="91425" spcFirstLastPara="1" rIns="91425" wrap="square" tIns="45700"/>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12"/>
          <p:cNvSpPr txBox="1"/>
          <p:nvPr>
            <p:ph idx="1" type="body"/>
          </p:nvPr>
        </p:nvSpPr>
        <p:spPr>
          <a:xfrm rot="5400000">
            <a:off x="823120" y="-91279"/>
            <a:ext cx="5592760" cy="6324600"/>
          </a:xfrm>
          <a:prstGeom prst="rect">
            <a:avLst/>
          </a:prstGeom>
          <a:noFill/>
          <a:ln>
            <a:noFill/>
          </a:ln>
        </p:spPr>
        <p:txBody>
          <a:bodyPr anchorCtr="0" anchor="t" bIns="45700" lIns="91425" spcFirstLastPara="1" rIns="91425" wrap="square" tIns="45700"/>
          <a:lstStyle>
            <a:lvl1pPr indent="-306324" lvl="0" marL="457200" algn="l">
              <a:spcBef>
                <a:spcPts val="400"/>
              </a:spcBef>
              <a:spcAft>
                <a:spcPts val="0"/>
              </a:spcAft>
              <a:buSzPts val="1224"/>
              <a:buChar char="🞂"/>
              <a:defRPr/>
            </a:lvl1pPr>
            <a:lvl2pPr indent="-342900" lvl="1" marL="914400" algn="l">
              <a:spcBef>
                <a:spcPts val="324"/>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99" name="Google Shape;99;p12"/>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12"/>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12"/>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499273" y="5944936"/>
            <a:ext cx="4940624" cy="921076"/>
          </a:xfrm>
          <a:custGeom>
            <a:rect b="b" l="l" r="r" t="t"/>
            <a:pathLst>
              <a:path extrusionOk="0" h="337" w="7485">
                <a:moveTo>
                  <a:pt x="0" y="2"/>
                </a:moveTo>
                <a:lnTo>
                  <a:pt x="7485" y="337"/>
                </a:lnTo>
                <a:lnTo>
                  <a:pt x="5558" y="337"/>
                </a:lnTo>
                <a:lnTo>
                  <a:pt x="1" y="0"/>
                </a:lnTo>
              </a:path>
            </a:pathLst>
          </a:custGeom>
          <a:solidFill>
            <a:srgbClr val="9CCADC">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ucida Sans"/>
              <a:ea typeface="Lucida Sans"/>
              <a:cs typeface="Lucida Sans"/>
              <a:sym typeface="Lucida Sans"/>
            </a:endParaRPr>
          </a:p>
        </p:txBody>
      </p:sp>
      <p:sp>
        <p:nvSpPr>
          <p:cNvPr id="11" name="Google Shape;11;p1"/>
          <p:cNvSpPr/>
          <p:nvPr/>
        </p:nvSpPr>
        <p:spPr>
          <a:xfrm>
            <a:off x="485717" y="5939011"/>
            <a:ext cx="3690451" cy="933450"/>
          </a:xfrm>
          <a:custGeom>
            <a:rect b="b" l="l" r="r" t="t"/>
            <a:pathLst>
              <a:path extrusionOk="0" h="588" w="5591">
                <a:moveTo>
                  <a:pt x="0" y="0"/>
                </a:moveTo>
                <a:lnTo>
                  <a:pt x="5591" y="585"/>
                </a:lnTo>
                <a:lnTo>
                  <a:pt x="4415" y="588"/>
                </a:lnTo>
                <a:lnTo>
                  <a:pt x="12" y="4"/>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ucida Sans"/>
              <a:ea typeface="Lucida Sans"/>
              <a:cs typeface="Lucida Sans"/>
              <a:sym typeface="Lucida Sans"/>
            </a:endParaRPr>
          </a:p>
        </p:txBody>
      </p:sp>
      <p:sp>
        <p:nvSpPr>
          <p:cNvPr id="12" name="Google Shape;12;p1"/>
          <p:cNvSpPr/>
          <p:nvPr/>
        </p:nvSpPr>
        <p:spPr>
          <a:xfrm>
            <a:off x="-6042" y="5791253"/>
            <a:ext cx="3402314" cy="1080868"/>
          </a:xfrm>
          <a:prstGeom prst="rtTriangle">
            <a:avLst/>
          </a:prstGeom>
          <a:blipFill rotWithShape="1">
            <a:blip r:embed="rId1">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ucida Sans"/>
              <a:ea typeface="Lucida Sans"/>
              <a:cs typeface="Lucida Sans"/>
              <a:sym typeface="Lucida Sans"/>
            </a:endParaRPr>
          </a:p>
        </p:txBody>
      </p:sp>
      <p:cxnSp>
        <p:nvCxnSpPr>
          <p:cNvPr id="13" name="Google Shape;13;p1"/>
          <p:cNvCxnSpPr/>
          <p:nvPr/>
        </p:nvCxnSpPr>
        <p:spPr>
          <a:xfrm>
            <a:off x="-9237" y="5787738"/>
            <a:ext cx="3405509" cy="1084383"/>
          </a:xfrm>
          <a:prstGeom prst="straightConnector1">
            <a:avLst/>
          </a:prstGeom>
          <a:noFill/>
          <a:ln cap="flat" cmpd="sng" w="12050">
            <a:solidFill>
              <a:srgbClr val="93C5D8"/>
            </a:solidFill>
            <a:prstDash val="solid"/>
            <a:miter lim="800000"/>
            <a:headEnd len="sm" w="sm" type="none"/>
            <a:tailEnd len="sm" w="sm" type="none"/>
          </a:ln>
        </p:spPr>
      </p:cxnSp>
      <p:sp>
        <p:nvSpPr>
          <p:cNvPr id="14" name="Google Shape;14;p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lstStyle>
            <a:lvl1pPr lvl="0" marR="0" rtl="0" algn="l">
              <a:spcBef>
                <a:spcPts val="0"/>
              </a:spcBef>
              <a:spcAft>
                <a:spcPts val="0"/>
              </a:spcAft>
              <a:buClr>
                <a:schemeClr val="dk2"/>
              </a:buClr>
              <a:buSzPts val="4100"/>
              <a:buFont typeface="Lucida Sans"/>
              <a:buNone/>
              <a:defRPr b="1" i="0" sz="4100" u="none" cap="none" strike="noStrike">
                <a:solidFill>
                  <a:schemeClr val="dk2"/>
                </a:solidFill>
                <a:latin typeface="Lucida Sans"/>
                <a:ea typeface="Lucida Sans"/>
                <a:cs typeface="Lucida Sans"/>
                <a:sym typeface="Lucida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5" name="Google Shape;15;p1"/>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lstStyle>
            <a:lvl1pPr indent="-345186" lvl="0" marL="457200" marR="0" rtl="0" algn="l">
              <a:spcBef>
                <a:spcPts val="400"/>
              </a:spcBef>
              <a:spcAft>
                <a:spcPts val="0"/>
              </a:spcAft>
              <a:buClr>
                <a:schemeClr val="accent1"/>
              </a:buClr>
              <a:buSzPts val="1836"/>
              <a:buFont typeface="Noto Sans Symbols"/>
              <a:buChar char="🞂"/>
              <a:defRPr b="0" i="0" sz="2700" u="none" cap="none" strike="noStrike">
                <a:solidFill>
                  <a:schemeClr val="dk1"/>
                </a:solidFill>
                <a:latin typeface="Lucida Sans"/>
                <a:ea typeface="Lucida Sans"/>
                <a:cs typeface="Lucida Sans"/>
                <a:sym typeface="Lucida Sans"/>
              </a:defRPr>
            </a:lvl1pPr>
            <a:lvl2pPr indent="-374650" lvl="1" marL="914400" marR="0" rtl="0" algn="l">
              <a:spcBef>
                <a:spcPts val="324"/>
              </a:spcBef>
              <a:spcAft>
                <a:spcPts val="0"/>
              </a:spcAft>
              <a:buClr>
                <a:schemeClr val="accent1"/>
              </a:buClr>
              <a:buSzPts val="2300"/>
              <a:buFont typeface="Verdana"/>
              <a:buChar char="◦"/>
              <a:defRPr b="0" i="0" sz="2300" u="none" cap="none" strike="noStrike">
                <a:solidFill>
                  <a:schemeClr val="dk1"/>
                </a:solidFill>
                <a:latin typeface="Lucida Sans"/>
                <a:ea typeface="Lucida Sans"/>
                <a:cs typeface="Lucida Sans"/>
                <a:sym typeface="Lucida Sans"/>
              </a:defRPr>
            </a:lvl2pPr>
            <a:lvl3pPr indent="-361950" lvl="2" marL="1371600" marR="0" rtl="0" algn="l">
              <a:spcBef>
                <a:spcPts val="350"/>
              </a:spcBef>
              <a:spcAft>
                <a:spcPts val="0"/>
              </a:spcAft>
              <a:buClr>
                <a:schemeClr val="accent2"/>
              </a:buClr>
              <a:buSzPts val="2100"/>
              <a:buFont typeface="Noto Sans Symbols"/>
              <a:buChar char="●"/>
              <a:defRPr b="0" i="0" sz="2100" u="none" cap="none" strike="noStrike">
                <a:solidFill>
                  <a:schemeClr val="dk1"/>
                </a:solidFill>
                <a:latin typeface="Lucida Sans"/>
                <a:ea typeface="Lucida Sans"/>
                <a:cs typeface="Lucida Sans"/>
                <a:sym typeface="Lucida Sans"/>
              </a:defRPr>
            </a:lvl3pPr>
            <a:lvl4pPr indent="-349250" lvl="3" marL="1828800" marR="0" rtl="0" algn="l">
              <a:spcBef>
                <a:spcPts val="350"/>
              </a:spcBef>
              <a:spcAft>
                <a:spcPts val="0"/>
              </a:spcAft>
              <a:buClr>
                <a:schemeClr val="accent2"/>
              </a:buClr>
              <a:buSzPts val="1900"/>
              <a:buFont typeface="Noto Sans Symbols"/>
              <a:buChar char="●"/>
              <a:defRPr b="0" i="0" sz="1900" u="none" cap="none" strike="noStrike">
                <a:solidFill>
                  <a:schemeClr val="dk1"/>
                </a:solidFill>
                <a:latin typeface="Lucida Sans"/>
                <a:ea typeface="Lucida Sans"/>
                <a:cs typeface="Lucida Sans"/>
                <a:sym typeface="Lucida Sans"/>
              </a:defRPr>
            </a:lvl4pPr>
            <a:lvl5pPr indent="-342900" lvl="4" marL="2286000" marR="0" rtl="0" algn="l">
              <a:spcBef>
                <a:spcPts val="350"/>
              </a:spcBef>
              <a:spcAft>
                <a:spcPts val="0"/>
              </a:spcAft>
              <a:buClr>
                <a:schemeClr val="accent2"/>
              </a:buClr>
              <a:buSzPts val="1800"/>
              <a:buFont typeface="Noto Sans Symbols"/>
              <a:buChar char="●"/>
              <a:defRPr b="0" i="0" sz="1800" u="none" cap="none" strike="noStrike">
                <a:solidFill>
                  <a:schemeClr val="dk1"/>
                </a:solidFill>
                <a:latin typeface="Lucida Sans"/>
                <a:ea typeface="Lucida Sans"/>
                <a:cs typeface="Lucida Sans"/>
                <a:sym typeface="Lucida Sans"/>
              </a:defRPr>
            </a:lvl5pPr>
            <a:lvl6pPr indent="-342900" lvl="5" marL="2743200" marR="0" rtl="0" algn="l">
              <a:spcBef>
                <a:spcPts val="350"/>
              </a:spcBef>
              <a:spcAft>
                <a:spcPts val="0"/>
              </a:spcAft>
              <a:buClr>
                <a:schemeClr val="accent3"/>
              </a:buClr>
              <a:buSzPts val="1800"/>
              <a:buFont typeface="Noto Sans Symbols"/>
              <a:buChar char="■"/>
              <a:defRPr b="0" i="0" sz="1800" u="none" cap="none" strike="noStrike">
                <a:solidFill>
                  <a:schemeClr val="dk1"/>
                </a:solidFill>
                <a:latin typeface="Lucida Sans"/>
                <a:ea typeface="Lucida Sans"/>
                <a:cs typeface="Lucida Sans"/>
                <a:sym typeface="Lucida Sans"/>
              </a:defRPr>
            </a:lvl6pPr>
            <a:lvl7pPr indent="-330200" lvl="6" marL="32004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7pPr>
            <a:lvl8pPr indent="-330200" lvl="7" marL="36576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8pPr>
            <a:lvl9pPr indent="-330200" lvl="8" marL="41148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Lucida Sans"/>
                <a:ea typeface="Lucida Sans"/>
                <a:cs typeface="Lucida Sans"/>
                <a:sym typeface="Lucida Sans"/>
              </a:defRPr>
            </a:lvl9pPr>
          </a:lstStyle>
          <a:p/>
        </p:txBody>
      </p:sp>
      <p:sp>
        <p:nvSpPr>
          <p:cNvPr id="16" name="Google Shape;16;p1"/>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lstStyle>
            <a:lvl1pPr lvl="0" marR="0" rtl="0" algn="l">
              <a:spcBef>
                <a:spcPts val="0"/>
              </a:spcBef>
              <a:spcAft>
                <a:spcPts val="0"/>
              </a:spcAft>
              <a:buSzPts val="1400"/>
              <a:buNone/>
              <a:defRPr sz="1000">
                <a:solidFill>
                  <a:schemeClr val="dk1"/>
                </a:solidFill>
                <a:latin typeface="Lucida Sans"/>
                <a:ea typeface="Lucida Sans"/>
                <a:cs typeface="Lucida Sans"/>
                <a:sym typeface="Lucida Sans"/>
              </a:defRPr>
            </a:lvl1pPr>
            <a:lvl2pPr lvl="1"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2pPr>
            <a:lvl3pPr lvl="2"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3pPr>
            <a:lvl4pPr lvl="3"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4pPr>
            <a:lvl5pPr lvl="4"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5pPr>
            <a:lvl6pPr lvl="5"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6pPr>
            <a:lvl7pPr lvl="6"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7pPr>
            <a:lvl8pPr lvl="7"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8pPr>
            <a:lvl9pPr lvl="8"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9pPr>
          </a:lstStyle>
          <a:p/>
        </p:txBody>
      </p:sp>
      <p:sp>
        <p:nvSpPr>
          <p:cNvPr id="17" name="Google Shape;17;p1"/>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lstStyle>
            <a:lvl1pPr lvl="0" marR="0" rtl="0" algn="r">
              <a:spcBef>
                <a:spcPts val="0"/>
              </a:spcBef>
              <a:spcAft>
                <a:spcPts val="0"/>
              </a:spcAft>
              <a:buSzPts val="1400"/>
              <a:buNone/>
              <a:defRPr sz="1000">
                <a:solidFill>
                  <a:schemeClr val="dk1"/>
                </a:solidFill>
                <a:latin typeface="Lucida Sans"/>
                <a:ea typeface="Lucida Sans"/>
                <a:cs typeface="Lucida Sans"/>
                <a:sym typeface="Lucida Sans"/>
              </a:defRPr>
            </a:lvl1pPr>
            <a:lvl2pPr lvl="1"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2pPr>
            <a:lvl3pPr lvl="2"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3pPr>
            <a:lvl4pPr lvl="3"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4pPr>
            <a:lvl5pPr lvl="4"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5pPr>
            <a:lvl6pPr lvl="5"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6pPr>
            <a:lvl7pPr lvl="6"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7pPr>
            <a:lvl8pPr lvl="7"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8pPr>
            <a:lvl9pPr lvl="8" marR="0" rtl="0" algn="l">
              <a:spcBef>
                <a:spcPts val="0"/>
              </a:spcBef>
              <a:spcAft>
                <a:spcPts val="0"/>
              </a:spcAft>
              <a:buSzPts val="1400"/>
              <a:buNone/>
              <a:defRPr b="0" i="0" sz="1800" u="none" cap="none" strike="noStrike">
                <a:solidFill>
                  <a:schemeClr val="dk1"/>
                </a:solidFill>
                <a:latin typeface="Lucida Sans"/>
                <a:ea typeface="Lucida Sans"/>
                <a:cs typeface="Lucida Sans"/>
                <a:sym typeface="Lucida Sans"/>
              </a:defRPr>
            </a:lvl9pPr>
          </a:lstStyle>
          <a:p/>
        </p:txBody>
      </p:sp>
      <p:sp>
        <p:nvSpPr>
          <p:cNvPr id="18" name="Google Shape;18;p1"/>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marR="0" rtl="0" algn="r">
              <a:spcBef>
                <a:spcPts val="0"/>
              </a:spcBef>
              <a:buNone/>
              <a:defRPr b="0" sz="1000" u="none">
                <a:solidFill>
                  <a:schemeClr val="dk1"/>
                </a:solidFill>
                <a:latin typeface="Lucida Sans"/>
                <a:ea typeface="Lucida Sans"/>
                <a:cs typeface="Lucida Sans"/>
                <a:sym typeface="Lucida Sans"/>
              </a:defRPr>
            </a:lvl1pPr>
            <a:lvl2pPr indent="0" lvl="1" marL="0" marR="0" rtl="0" algn="r">
              <a:spcBef>
                <a:spcPts val="0"/>
              </a:spcBef>
              <a:buNone/>
              <a:defRPr b="0" sz="1000" u="none">
                <a:solidFill>
                  <a:schemeClr val="dk1"/>
                </a:solidFill>
                <a:latin typeface="Lucida Sans"/>
                <a:ea typeface="Lucida Sans"/>
                <a:cs typeface="Lucida Sans"/>
                <a:sym typeface="Lucida Sans"/>
              </a:defRPr>
            </a:lvl2pPr>
            <a:lvl3pPr indent="0" lvl="2" marL="0" marR="0" rtl="0" algn="r">
              <a:spcBef>
                <a:spcPts val="0"/>
              </a:spcBef>
              <a:buNone/>
              <a:defRPr b="0" sz="1000" u="none">
                <a:solidFill>
                  <a:schemeClr val="dk1"/>
                </a:solidFill>
                <a:latin typeface="Lucida Sans"/>
                <a:ea typeface="Lucida Sans"/>
                <a:cs typeface="Lucida Sans"/>
                <a:sym typeface="Lucida Sans"/>
              </a:defRPr>
            </a:lvl3pPr>
            <a:lvl4pPr indent="0" lvl="3" marL="0" marR="0" rtl="0" algn="r">
              <a:spcBef>
                <a:spcPts val="0"/>
              </a:spcBef>
              <a:buNone/>
              <a:defRPr b="0" sz="1000" u="none">
                <a:solidFill>
                  <a:schemeClr val="dk1"/>
                </a:solidFill>
                <a:latin typeface="Lucida Sans"/>
                <a:ea typeface="Lucida Sans"/>
                <a:cs typeface="Lucida Sans"/>
                <a:sym typeface="Lucida Sans"/>
              </a:defRPr>
            </a:lvl4pPr>
            <a:lvl5pPr indent="0" lvl="4" marL="0" marR="0" rtl="0" algn="r">
              <a:spcBef>
                <a:spcPts val="0"/>
              </a:spcBef>
              <a:buNone/>
              <a:defRPr b="0" sz="1000" u="none">
                <a:solidFill>
                  <a:schemeClr val="dk1"/>
                </a:solidFill>
                <a:latin typeface="Lucida Sans"/>
                <a:ea typeface="Lucida Sans"/>
                <a:cs typeface="Lucida Sans"/>
                <a:sym typeface="Lucida Sans"/>
              </a:defRPr>
            </a:lvl5pPr>
            <a:lvl6pPr indent="0" lvl="5" marL="0" marR="0" rtl="0" algn="r">
              <a:spcBef>
                <a:spcPts val="0"/>
              </a:spcBef>
              <a:buNone/>
              <a:defRPr b="0" sz="1000" u="none">
                <a:solidFill>
                  <a:schemeClr val="dk1"/>
                </a:solidFill>
                <a:latin typeface="Lucida Sans"/>
                <a:ea typeface="Lucida Sans"/>
                <a:cs typeface="Lucida Sans"/>
                <a:sym typeface="Lucida Sans"/>
              </a:defRPr>
            </a:lvl6pPr>
            <a:lvl7pPr indent="0" lvl="6" marL="0" marR="0" rtl="0" algn="r">
              <a:spcBef>
                <a:spcPts val="0"/>
              </a:spcBef>
              <a:buNone/>
              <a:defRPr b="0" sz="1000" u="none">
                <a:solidFill>
                  <a:schemeClr val="dk1"/>
                </a:solidFill>
                <a:latin typeface="Lucida Sans"/>
                <a:ea typeface="Lucida Sans"/>
                <a:cs typeface="Lucida Sans"/>
                <a:sym typeface="Lucida Sans"/>
              </a:defRPr>
            </a:lvl7pPr>
            <a:lvl8pPr indent="0" lvl="7" marL="0" marR="0" rtl="0" algn="r">
              <a:spcBef>
                <a:spcPts val="0"/>
              </a:spcBef>
              <a:buNone/>
              <a:defRPr b="0" sz="1000" u="none">
                <a:solidFill>
                  <a:schemeClr val="dk1"/>
                </a:solidFill>
                <a:latin typeface="Lucida Sans"/>
                <a:ea typeface="Lucida Sans"/>
                <a:cs typeface="Lucida Sans"/>
                <a:sym typeface="Lucida Sans"/>
              </a:defRPr>
            </a:lvl8pPr>
            <a:lvl9pPr indent="0" lvl="8" marL="0" marR="0" rtl="0" algn="r">
              <a:spcBef>
                <a:spcPts val="0"/>
              </a:spcBef>
              <a:buNone/>
              <a:defRPr b="0" sz="1000" u="none">
                <a:solidFill>
                  <a:schemeClr val="dk1"/>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1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1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8.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14.png"/><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1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1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1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17.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 Id="rId3" Type="http://schemas.openxmlformats.org/officeDocument/2006/relationships/image" Target="../media/image18.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6" name="Shape 106"/>
        <p:cNvGrpSpPr/>
        <p:nvPr/>
      </p:nvGrpSpPr>
      <p:grpSpPr>
        <a:xfrm>
          <a:off x="0" y="0"/>
          <a:ext cx="0" cy="0"/>
          <a:chOff x="0" y="0"/>
          <a:chExt cx="0" cy="0"/>
        </a:xfrm>
      </p:grpSpPr>
      <p:sp>
        <p:nvSpPr>
          <p:cNvPr id="107" name="Google Shape;107;p13"/>
          <p:cNvSpPr txBox="1"/>
          <p:nvPr>
            <p:ph idx="1" type="body"/>
          </p:nvPr>
        </p:nvSpPr>
        <p:spPr>
          <a:xfrm>
            <a:off x="457200" y="1481329"/>
            <a:ext cx="8229600" cy="4081272"/>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SzPts val="2720"/>
              <a:buNone/>
            </a:pPr>
            <a:r>
              <a:rPr b="1" lang="en-US" sz="4000">
                <a:solidFill>
                  <a:srgbClr val="FF0000"/>
                </a:solidFill>
                <a:latin typeface="Times New Roman"/>
                <a:ea typeface="Times New Roman"/>
                <a:cs typeface="Times New Roman"/>
                <a:sym typeface="Times New Roman"/>
              </a:rPr>
              <a:t>NHẬP MÔN </a:t>
            </a:r>
            <a:endParaRPr/>
          </a:p>
          <a:p>
            <a:pPr indent="0" lvl="0" marL="0" rtl="0" algn="ctr">
              <a:spcBef>
                <a:spcPts val="400"/>
              </a:spcBef>
              <a:spcAft>
                <a:spcPts val="0"/>
              </a:spcAft>
              <a:buSzPts val="2720"/>
              <a:buNone/>
            </a:pPr>
            <a:r>
              <a:rPr b="1" lang="en-US" sz="4000">
                <a:solidFill>
                  <a:srgbClr val="FF0000"/>
                </a:solidFill>
                <a:latin typeface="Times New Roman"/>
                <a:ea typeface="Times New Roman"/>
                <a:cs typeface="Times New Roman"/>
                <a:sym typeface="Times New Roman"/>
              </a:rPr>
              <a:t>CÔNG NGHỆ PHẦN MỀM</a:t>
            </a:r>
            <a:endParaRPr b="1" sz="4000">
              <a:solidFill>
                <a:srgbClr val="FF0000"/>
              </a:solidFill>
              <a:latin typeface="Times New Roman"/>
              <a:ea typeface="Times New Roman"/>
              <a:cs typeface="Times New Roman"/>
              <a:sym typeface="Times New Roman"/>
            </a:endParaRPr>
          </a:p>
          <a:p>
            <a:pPr indent="0" lvl="0" marL="0" rtl="0" algn="l">
              <a:spcBef>
                <a:spcPts val="400"/>
              </a:spcBef>
              <a:spcAft>
                <a:spcPts val="0"/>
              </a:spcAft>
              <a:buSzPts val="1904"/>
              <a:buNone/>
            </a:pPr>
            <a:r>
              <a:t/>
            </a:r>
            <a:endParaRPr sz="2800">
              <a:solidFill>
                <a:srgbClr val="002060"/>
              </a:solidFill>
              <a:latin typeface="Times New Roman"/>
              <a:ea typeface="Times New Roman"/>
              <a:cs typeface="Times New Roman"/>
              <a:sym typeface="Times New Roman"/>
            </a:endParaRPr>
          </a:p>
          <a:p>
            <a:pPr indent="0" lvl="0" marL="0" rtl="0" algn="ctr">
              <a:spcBef>
                <a:spcPts val="400"/>
              </a:spcBef>
              <a:spcAft>
                <a:spcPts val="0"/>
              </a:spcAft>
              <a:buSzPts val="2176"/>
              <a:buNone/>
            </a:pPr>
            <a:r>
              <a:rPr b="1" lang="en-US" sz="3200">
                <a:solidFill>
                  <a:srgbClr val="002060"/>
                </a:solidFill>
                <a:latin typeface="Times New Roman"/>
                <a:ea typeface="Times New Roman"/>
                <a:cs typeface="Times New Roman"/>
                <a:sym typeface="Times New Roman"/>
              </a:rPr>
              <a:t>Chương VII: Thiết kế phần mềm</a:t>
            </a:r>
            <a:endParaRPr b="1" sz="3200">
              <a:solidFill>
                <a:srgbClr val="002060"/>
              </a:solidFill>
              <a:latin typeface="Times New Roman"/>
              <a:ea typeface="Times New Roman"/>
              <a:cs typeface="Times New Roman"/>
              <a:sym typeface="Times New Roman"/>
            </a:endParaRPr>
          </a:p>
        </p:txBody>
      </p:sp>
      <p:sp>
        <p:nvSpPr>
          <p:cNvPr id="108" name="Google Shape;108;p13"/>
          <p:cNvSpPr txBox="1"/>
          <p:nvPr>
            <p:ph type="title"/>
          </p:nvPr>
        </p:nvSpPr>
        <p:spPr>
          <a:xfrm>
            <a:off x="228600" y="152400"/>
            <a:ext cx="8229600" cy="11430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2060"/>
              </a:buClr>
              <a:buSzPts val="1800"/>
              <a:buFont typeface="Times New Roman"/>
              <a:buNone/>
            </a:pPr>
            <a:r>
              <a:rPr lang="en-US" sz="1800">
                <a:solidFill>
                  <a:srgbClr val="002060"/>
                </a:solidFill>
                <a:latin typeface="Times New Roman"/>
                <a:ea typeface="Times New Roman"/>
                <a:cs typeface="Times New Roman"/>
                <a:sym typeface="Times New Roman"/>
              </a:rPr>
              <a:t>Học viện Công nghệ Bưu chính Viễn thông</a:t>
            </a:r>
            <a:br>
              <a:rPr lang="en-US" sz="1800">
                <a:solidFill>
                  <a:srgbClr val="002060"/>
                </a:solidFill>
                <a:latin typeface="Times New Roman"/>
                <a:ea typeface="Times New Roman"/>
                <a:cs typeface="Times New Roman"/>
                <a:sym typeface="Times New Roman"/>
              </a:rPr>
            </a:br>
            <a:r>
              <a:rPr lang="en-US" sz="1800">
                <a:solidFill>
                  <a:srgbClr val="002060"/>
                </a:solidFill>
                <a:latin typeface="Times New Roman"/>
                <a:ea typeface="Times New Roman"/>
                <a:cs typeface="Times New Roman"/>
                <a:sym typeface="Times New Roman"/>
              </a:rPr>
              <a:t>Khoa Công nghệ thông tin</a:t>
            </a:r>
            <a:br>
              <a:rPr b="0" lang="en-US" sz="1800">
                <a:solidFill>
                  <a:srgbClr val="FF0000"/>
                </a:solidFill>
                <a:latin typeface="Times New Roman"/>
                <a:ea typeface="Times New Roman"/>
                <a:cs typeface="Times New Roman"/>
                <a:sym typeface="Times New Roman"/>
              </a:rPr>
            </a:br>
            <a:endParaRPr b="0" sz="1800">
              <a:latin typeface="Times New Roman"/>
              <a:ea typeface="Times New Roman"/>
              <a:cs typeface="Times New Roman"/>
              <a:sym typeface="Times New Roman"/>
            </a:endParaRPr>
          </a:p>
        </p:txBody>
      </p:sp>
      <p:sp>
        <p:nvSpPr>
          <p:cNvPr id="109" name="Google Shape;109;p13"/>
          <p:cNvSpPr txBox="1"/>
          <p:nvPr/>
        </p:nvSpPr>
        <p:spPr>
          <a:xfrm>
            <a:off x="6172200" y="5791200"/>
            <a:ext cx="3048000" cy="8382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rgbClr val="002060"/>
              </a:buClr>
              <a:buSzPts val="1800"/>
              <a:buFont typeface="Times New Roman"/>
              <a:buNone/>
            </a:pPr>
            <a:r>
              <a:rPr b="1" lang="en-US" sz="1800">
                <a:solidFill>
                  <a:srgbClr val="002060"/>
                </a:solidFill>
                <a:latin typeface="Times New Roman"/>
                <a:ea typeface="Times New Roman"/>
                <a:cs typeface="Times New Roman"/>
                <a:sym typeface="Times New Roman"/>
              </a:rPr>
              <a:t>Nguyễn Thị Bích Nguyên</a:t>
            </a:r>
            <a:endParaRPr/>
          </a:p>
          <a:p>
            <a:pPr indent="0" lvl="0" marL="0" marR="0" rtl="0" algn="l">
              <a:lnSpc>
                <a:spcPct val="90000"/>
              </a:lnSpc>
              <a:spcBef>
                <a:spcPts val="0"/>
              </a:spcBef>
              <a:spcAft>
                <a:spcPts val="0"/>
              </a:spcAft>
              <a:buClr>
                <a:srgbClr val="002060"/>
              </a:buClr>
              <a:buSzPts val="1800"/>
              <a:buFont typeface="Times New Roman"/>
              <a:buNone/>
            </a:pPr>
            <a:r>
              <a:rPr b="0" lang="en-US" sz="1800">
                <a:solidFill>
                  <a:srgbClr val="002060"/>
                </a:solidFill>
                <a:latin typeface="Times New Roman"/>
                <a:ea typeface="Times New Roman"/>
                <a:cs typeface="Times New Roman"/>
                <a:sym typeface="Times New Roman"/>
              </a:rPr>
              <a:t>ntbichnguyen@gmail.com</a:t>
            </a:r>
            <a:br>
              <a:rPr b="0" lang="en-US" sz="1800">
                <a:solidFill>
                  <a:srgbClr val="FF0000"/>
                </a:solidFill>
                <a:latin typeface="Times New Roman"/>
                <a:ea typeface="Times New Roman"/>
                <a:cs typeface="Times New Roman"/>
                <a:sym typeface="Times New Roman"/>
              </a:rPr>
            </a:br>
            <a:endParaRPr b="0" sz="1800">
              <a:solidFill>
                <a:schemeClr val="dk2"/>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4" name="Shape 114"/>
        <p:cNvGrpSpPr/>
        <p:nvPr/>
      </p:nvGrpSpPr>
      <p:grpSpPr>
        <a:xfrm>
          <a:off x="0" y="0"/>
          <a:ext cx="0" cy="0"/>
          <a:chOff x="0" y="0"/>
          <a:chExt cx="0" cy="0"/>
        </a:xfrm>
      </p:grpSpPr>
      <p:sp>
        <p:nvSpPr>
          <p:cNvPr id="115" name="Google Shape;115;p14"/>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Autofit/>
          </a:bodyPr>
          <a:lstStyle/>
          <a:p>
            <a:pPr indent="-256032" lvl="0" marL="365760" rtl="0" algn="just">
              <a:spcBef>
                <a:spcPts val="0"/>
              </a:spcBef>
              <a:spcAft>
                <a:spcPts val="0"/>
              </a:spcAft>
              <a:buSzPts val="1836"/>
              <a:buChar char="🞂"/>
            </a:pPr>
            <a:r>
              <a:rPr b="1" lang="en-US" sz="2700">
                <a:solidFill>
                  <a:srgbClr val="002060"/>
                </a:solidFill>
                <a:latin typeface="Times New Roman"/>
                <a:ea typeface="Times New Roman"/>
                <a:cs typeface="Times New Roman"/>
                <a:sym typeface="Times New Roman"/>
              </a:rPr>
              <a:t>Chương 7: </a:t>
            </a:r>
            <a:r>
              <a:rPr b="1" lang="en-US">
                <a:solidFill>
                  <a:srgbClr val="002060"/>
                </a:solidFill>
                <a:latin typeface="Times New Roman"/>
                <a:ea typeface="Times New Roman"/>
                <a:cs typeface="Times New Roman"/>
                <a:sym typeface="Times New Roman"/>
              </a:rPr>
              <a:t>Thiết kế phần mềm (phần giao diện) </a:t>
            </a:r>
            <a:endParaRPr b="1">
              <a:solidFill>
                <a:srgbClr val="002060"/>
              </a:solidFill>
              <a:latin typeface="Times New Roman"/>
              <a:ea typeface="Times New Roman"/>
              <a:cs typeface="Times New Roman"/>
              <a:sym typeface="Times New Roman"/>
            </a:endParaRPr>
          </a:p>
          <a:p>
            <a:pPr indent="-256032" lvl="0" marL="365760" rtl="0" algn="just">
              <a:spcBef>
                <a:spcPts val="400"/>
              </a:spcBef>
              <a:spcAft>
                <a:spcPts val="0"/>
              </a:spcAft>
              <a:buSzPts val="1836"/>
              <a:buFont typeface="Times New Roman"/>
              <a:buChar char="-"/>
            </a:pPr>
            <a:r>
              <a:rPr lang="en-US">
                <a:solidFill>
                  <a:srgbClr val="002060"/>
                </a:solidFill>
                <a:latin typeface="Times New Roman"/>
                <a:ea typeface="Times New Roman"/>
                <a:cs typeface="Times New Roman"/>
                <a:sym typeface="Times New Roman"/>
              </a:rPr>
              <a:t>Tổng quan về thiết kế giao diện</a:t>
            </a:r>
            <a:endParaRPr>
              <a:solidFill>
                <a:srgbClr val="002060"/>
              </a:solidFill>
              <a:latin typeface="Times New Roman"/>
              <a:ea typeface="Times New Roman"/>
              <a:cs typeface="Times New Roman"/>
              <a:sym typeface="Times New Roman"/>
            </a:endParaRPr>
          </a:p>
          <a:p>
            <a:pPr indent="-228600" lvl="1" marL="621792" rtl="0" algn="just">
              <a:spcBef>
                <a:spcPts val="324"/>
              </a:spcBef>
              <a:spcAft>
                <a:spcPts val="0"/>
              </a:spcAft>
              <a:buSzPts val="2300"/>
              <a:buFont typeface="Times New Roman"/>
              <a:buChar char="-"/>
            </a:pPr>
            <a:r>
              <a:rPr lang="en-US">
                <a:solidFill>
                  <a:srgbClr val="002060"/>
                </a:solidFill>
                <a:latin typeface="Times New Roman"/>
                <a:ea typeface="Times New Roman"/>
                <a:cs typeface="Times New Roman"/>
                <a:sym typeface="Times New Roman"/>
              </a:rPr>
              <a:t>Kết quả thiết kế</a:t>
            </a:r>
            <a:endParaRPr/>
          </a:p>
          <a:p>
            <a:pPr indent="-228600" lvl="1" marL="621792" rtl="0" algn="just">
              <a:spcBef>
                <a:spcPts val="324"/>
              </a:spcBef>
              <a:spcAft>
                <a:spcPts val="0"/>
              </a:spcAft>
              <a:buSzPts val="2300"/>
              <a:buFont typeface="Times New Roman"/>
              <a:buChar char="-"/>
            </a:pPr>
            <a:r>
              <a:rPr lang="en-US">
                <a:solidFill>
                  <a:srgbClr val="002060"/>
                </a:solidFill>
                <a:latin typeface="Times New Roman"/>
                <a:ea typeface="Times New Roman"/>
                <a:cs typeface="Times New Roman"/>
                <a:sym typeface="Times New Roman"/>
              </a:rPr>
              <a:t>Phân loại màn hình giao diện</a:t>
            </a:r>
            <a:endParaRPr>
              <a:solidFill>
                <a:srgbClr val="002060"/>
              </a:solidFill>
              <a:latin typeface="Times New Roman"/>
              <a:ea typeface="Times New Roman"/>
              <a:cs typeface="Times New Roman"/>
              <a:sym typeface="Times New Roman"/>
            </a:endParaRPr>
          </a:p>
          <a:p>
            <a:pPr indent="-228600" lvl="1" marL="621792" rtl="0" algn="just">
              <a:spcBef>
                <a:spcPts val="324"/>
              </a:spcBef>
              <a:spcAft>
                <a:spcPts val="0"/>
              </a:spcAft>
              <a:buSzPts val="2300"/>
              <a:buFont typeface="Times New Roman"/>
              <a:buChar char="-"/>
            </a:pPr>
            <a:r>
              <a:rPr lang="en-US">
                <a:solidFill>
                  <a:srgbClr val="002060"/>
                </a:solidFill>
                <a:latin typeface="Times New Roman"/>
                <a:ea typeface="Times New Roman"/>
                <a:cs typeface="Times New Roman"/>
                <a:sym typeface="Times New Roman"/>
              </a:rPr>
              <a:t>Quá trình thiết kế</a:t>
            </a:r>
            <a:endParaRPr>
              <a:solidFill>
                <a:srgbClr val="002060"/>
              </a:solidFill>
              <a:latin typeface="Times New Roman"/>
              <a:ea typeface="Times New Roman"/>
              <a:cs typeface="Times New Roman"/>
              <a:sym typeface="Times New Roman"/>
            </a:endParaRPr>
          </a:p>
          <a:p>
            <a:pPr indent="-256032" lvl="0" marL="365760" rtl="0" algn="just">
              <a:spcBef>
                <a:spcPts val="400"/>
              </a:spcBef>
              <a:spcAft>
                <a:spcPts val="0"/>
              </a:spcAft>
              <a:buSzPts val="1836"/>
              <a:buFont typeface="Times New Roman"/>
              <a:buChar char="-"/>
            </a:pPr>
            <a:r>
              <a:rPr lang="en-US">
                <a:solidFill>
                  <a:srgbClr val="002060"/>
                </a:solidFill>
                <a:latin typeface="Times New Roman"/>
                <a:ea typeface="Times New Roman"/>
                <a:cs typeface="Times New Roman"/>
                <a:sym typeface="Times New Roman"/>
              </a:rPr>
              <a:t>Thiết kế màn hình chính</a:t>
            </a:r>
            <a:endParaRPr>
              <a:solidFill>
                <a:srgbClr val="002060"/>
              </a:solidFill>
              <a:latin typeface="Times New Roman"/>
              <a:ea typeface="Times New Roman"/>
              <a:cs typeface="Times New Roman"/>
              <a:sym typeface="Times New Roman"/>
            </a:endParaRPr>
          </a:p>
          <a:p>
            <a:pPr indent="-256032" lvl="0" marL="365760" rtl="0" algn="just">
              <a:spcBef>
                <a:spcPts val="400"/>
              </a:spcBef>
              <a:spcAft>
                <a:spcPts val="0"/>
              </a:spcAft>
              <a:buSzPts val="1836"/>
              <a:buFont typeface="Times New Roman"/>
              <a:buChar char="-"/>
            </a:pPr>
            <a:r>
              <a:rPr lang="en-US">
                <a:solidFill>
                  <a:srgbClr val="002060"/>
                </a:solidFill>
                <a:latin typeface="Times New Roman"/>
                <a:ea typeface="Times New Roman"/>
                <a:cs typeface="Times New Roman"/>
                <a:sym typeface="Times New Roman"/>
              </a:rPr>
              <a:t>Thiết kế màn hình tra cứu</a:t>
            </a:r>
            <a:endParaRPr/>
          </a:p>
          <a:p>
            <a:pPr indent="-256032" lvl="0" marL="365760" rtl="0" algn="just">
              <a:spcBef>
                <a:spcPts val="400"/>
              </a:spcBef>
              <a:spcAft>
                <a:spcPts val="0"/>
              </a:spcAft>
              <a:buSzPts val="1836"/>
              <a:buFont typeface="Times New Roman"/>
              <a:buChar char="-"/>
            </a:pPr>
            <a:r>
              <a:rPr lang="en-US">
                <a:solidFill>
                  <a:srgbClr val="002060"/>
                </a:solidFill>
                <a:latin typeface="Times New Roman"/>
                <a:ea typeface="Times New Roman"/>
                <a:cs typeface="Times New Roman"/>
                <a:sym typeface="Times New Roman"/>
              </a:rPr>
              <a:t>Thiết kế màn hình nhập liệu</a:t>
            </a:r>
            <a:endParaRPr>
              <a:solidFill>
                <a:srgbClr val="002060"/>
              </a:solidFill>
              <a:latin typeface="Times New Roman"/>
              <a:ea typeface="Times New Roman"/>
              <a:cs typeface="Times New Roman"/>
              <a:sym typeface="Times New Roman"/>
            </a:endParaRPr>
          </a:p>
        </p:txBody>
      </p:sp>
      <p:sp>
        <p:nvSpPr>
          <p:cNvPr id="116" name="Google Shape;116;p1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100"/>
              <a:buFont typeface="Times New Roman"/>
              <a:buNone/>
            </a:pPr>
            <a:r>
              <a:rPr b="1" lang="en-US">
                <a:solidFill>
                  <a:srgbClr val="FF0000"/>
                </a:solidFill>
                <a:latin typeface="Times New Roman"/>
                <a:ea typeface="Times New Roman"/>
                <a:cs typeface="Times New Roman"/>
                <a:sym typeface="Times New Roman"/>
              </a:rPr>
              <a:t>NỘI DUNG</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0" name="Shape 120"/>
        <p:cNvGrpSpPr/>
        <p:nvPr/>
      </p:nvGrpSpPr>
      <p:grpSpPr>
        <a:xfrm>
          <a:off x="0" y="0"/>
          <a:ext cx="0" cy="0"/>
          <a:chOff x="0" y="0"/>
          <a:chExt cx="0" cy="0"/>
        </a:xfrm>
      </p:grpSpPr>
      <p:sp>
        <p:nvSpPr>
          <p:cNvPr id="121" name="Google Shape;121;p15"/>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10000"/>
              </a:lnSpc>
              <a:spcBef>
                <a:spcPts val="0"/>
              </a:spcBef>
              <a:spcAft>
                <a:spcPts val="0"/>
              </a:spcAft>
              <a:buSzPts val="1887"/>
              <a:buChar char="🞂"/>
            </a:pPr>
            <a:r>
              <a:rPr lang="en-US" sz="2775">
                <a:solidFill>
                  <a:srgbClr val="002060"/>
                </a:solidFill>
                <a:latin typeface="Times New Roman"/>
                <a:ea typeface="Times New Roman"/>
                <a:cs typeface="Times New Roman"/>
                <a:sym typeface="Times New Roman"/>
              </a:rPr>
              <a:t>Thiết kế giao diện phải nắm bắt các điều chính yếu sau:</a:t>
            </a:r>
            <a:endParaRPr/>
          </a:p>
          <a:p>
            <a:pPr indent="-228599" lvl="1" marL="621792" rtl="0" algn="just">
              <a:lnSpc>
                <a:spcPct val="110000"/>
              </a:lnSpc>
              <a:spcBef>
                <a:spcPts val="324"/>
              </a:spcBef>
              <a:spcAft>
                <a:spcPts val="0"/>
              </a:spcAft>
              <a:buSzPts val="2405"/>
              <a:buChar char="◦"/>
            </a:pPr>
            <a:r>
              <a:rPr lang="en-US" sz="2405">
                <a:solidFill>
                  <a:srgbClr val="002060"/>
                </a:solidFill>
                <a:latin typeface="Times New Roman"/>
                <a:ea typeface="Times New Roman"/>
                <a:cs typeface="Times New Roman"/>
                <a:sym typeface="Times New Roman"/>
              </a:rPr>
              <a:t>Hồ sơ cá nhân người dùng: Biết họ là ai, mục đích của người dùng là gì, Kỹ năng và kinh nghiệm của người dùng, nhu cầu của họ.</a:t>
            </a:r>
            <a:endParaRPr sz="2405">
              <a:solidFill>
                <a:srgbClr val="002060"/>
              </a:solidFill>
              <a:latin typeface="Times New Roman"/>
              <a:ea typeface="Times New Roman"/>
              <a:cs typeface="Times New Roman"/>
              <a:sym typeface="Times New Roman"/>
            </a:endParaRPr>
          </a:p>
          <a:p>
            <a:pPr indent="-228599" lvl="1" marL="621792" rtl="0" algn="just">
              <a:lnSpc>
                <a:spcPct val="110000"/>
              </a:lnSpc>
              <a:spcBef>
                <a:spcPts val="324"/>
              </a:spcBef>
              <a:spcAft>
                <a:spcPts val="0"/>
              </a:spcAft>
              <a:buSzPts val="2405"/>
              <a:buChar char="◦"/>
            </a:pPr>
            <a:r>
              <a:rPr lang="en-US" sz="2405">
                <a:solidFill>
                  <a:srgbClr val="002060"/>
                </a:solidFill>
                <a:latin typeface="Times New Roman"/>
                <a:ea typeface="Times New Roman"/>
                <a:cs typeface="Times New Roman"/>
                <a:sym typeface="Times New Roman"/>
              </a:rPr>
              <a:t>Mượn những ứng xử từ những hệ thống quen thuộc đối với người dùng.</a:t>
            </a:r>
            <a:endParaRPr/>
          </a:p>
          <a:p>
            <a:pPr indent="-228599" lvl="1" marL="621792" rtl="0" algn="just">
              <a:lnSpc>
                <a:spcPct val="110000"/>
              </a:lnSpc>
              <a:spcBef>
                <a:spcPts val="324"/>
              </a:spcBef>
              <a:spcAft>
                <a:spcPts val="0"/>
              </a:spcAft>
              <a:buSzPts val="2405"/>
              <a:buChar char="◦"/>
            </a:pPr>
            <a:r>
              <a:rPr lang="en-US" sz="2405">
                <a:solidFill>
                  <a:srgbClr val="002060"/>
                </a:solidFill>
                <a:latin typeface="Times New Roman"/>
                <a:ea typeface="Times New Roman"/>
                <a:cs typeface="Times New Roman"/>
                <a:sym typeface="Times New Roman"/>
              </a:rPr>
              <a:t>Cho người dùng thấy rõ các chức năng một cách sẵn sàng.</a:t>
            </a:r>
            <a:endParaRPr sz="2405">
              <a:solidFill>
                <a:srgbClr val="002060"/>
              </a:solidFill>
              <a:latin typeface="Times New Roman"/>
              <a:ea typeface="Times New Roman"/>
              <a:cs typeface="Times New Roman"/>
              <a:sym typeface="Times New Roman"/>
            </a:endParaRPr>
          </a:p>
          <a:p>
            <a:pPr indent="-228599" lvl="1" marL="621792" rtl="0" algn="just">
              <a:lnSpc>
                <a:spcPct val="110000"/>
              </a:lnSpc>
              <a:spcBef>
                <a:spcPts val="324"/>
              </a:spcBef>
              <a:spcAft>
                <a:spcPts val="0"/>
              </a:spcAft>
              <a:buSzPts val="2405"/>
              <a:buChar char="◦"/>
            </a:pPr>
            <a:r>
              <a:rPr lang="en-US" sz="2405">
                <a:solidFill>
                  <a:srgbClr val="002060"/>
                </a:solidFill>
                <a:latin typeface="Times New Roman"/>
                <a:ea typeface="Times New Roman"/>
                <a:cs typeface="Times New Roman"/>
                <a:sym typeface="Times New Roman"/>
              </a:rPr>
              <a:t>Ứng xử của chương trình từ trong ra ngoài phải kết dính, gắn kết.</a:t>
            </a:r>
            <a:endParaRPr sz="2405">
              <a:solidFill>
                <a:srgbClr val="002060"/>
              </a:solidFill>
              <a:latin typeface="Times New Roman"/>
              <a:ea typeface="Times New Roman"/>
              <a:cs typeface="Times New Roman"/>
              <a:sym typeface="Times New Roman"/>
            </a:endParaRPr>
          </a:p>
        </p:txBody>
      </p:sp>
      <p:sp>
        <p:nvSpPr>
          <p:cNvPr id="122" name="Google Shape;122;p15"/>
          <p:cNvSpPr txBox="1"/>
          <p:nvPr>
            <p:ph type="title"/>
          </p:nvPr>
        </p:nvSpPr>
        <p:spPr>
          <a:xfrm>
            <a:off x="457200" y="274638"/>
            <a:ext cx="807524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100"/>
              <a:buFont typeface="Times New Roman"/>
              <a:buNone/>
            </a:pPr>
            <a:r>
              <a:rPr lang="en-US">
                <a:solidFill>
                  <a:srgbClr val="FF0000"/>
                </a:solidFill>
                <a:latin typeface="Times New Roman"/>
                <a:ea typeface="Times New Roman"/>
                <a:cs typeface="Times New Roman"/>
                <a:sym typeface="Times New Roman"/>
              </a:rPr>
              <a:t>MỤC ĐÍCH CỦA THIẾT KẾ</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6" name="Shape 126"/>
        <p:cNvGrpSpPr/>
        <p:nvPr/>
      </p:nvGrpSpPr>
      <p:grpSpPr>
        <a:xfrm>
          <a:off x="0" y="0"/>
          <a:ext cx="0" cy="0"/>
          <a:chOff x="0" y="0"/>
          <a:chExt cx="0" cy="0"/>
        </a:xfrm>
      </p:grpSpPr>
      <p:sp>
        <p:nvSpPr>
          <p:cNvPr id="127" name="Google Shape;127;p16"/>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00000"/>
              </a:lnSpc>
              <a:spcBef>
                <a:spcPts val="0"/>
              </a:spcBef>
              <a:spcAft>
                <a:spcPts val="0"/>
              </a:spcAft>
              <a:buSzPts val="1887"/>
              <a:buChar char="🞂"/>
            </a:pPr>
            <a:r>
              <a:rPr lang="en-US" sz="2775">
                <a:solidFill>
                  <a:srgbClr val="002060"/>
                </a:solidFill>
                <a:latin typeface="Times New Roman"/>
                <a:ea typeface="Times New Roman"/>
                <a:cs typeface="Times New Roman"/>
                <a:sym typeface="Times New Roman"/>
              </a:rPr>
              <a:t>Thiết kế giao diện phải nắm bắt các điều chính yếu sau:</a:t>
            </a:r>
            <a:endParaRPr sz="2775">
              <a:solidFill>
                <a:srgbClr val="002060"/>
              </a:solidFill>
              <a:latin typeface="Times New Roman"/>
              <a:ea typeface="Times New Roman"/>
              <a:cs typeface="Times New Roman"/>
              <a:sym typeface="Times New Roman"/>
            </a:endParaRPr>
          </a:p>
          <a:p>
            <a:pPr indent="-228599" lvl="1" marL="621792" rtl="0" algn="just">
              <a:lnSpc>
                <a:spcPct val="100000"/>
              </a:lnSpc>
              <a:spcBef>
                <a:spcPts val="324"/>
              </a:spcBef>
              <a:spcAft>
                <a:spcPts val="0"/>
              </a:spcAft>
              <a:buSzPts val="2405"/>
              <a:buChar char="◦"/>
            </a:pPr>
            <a:r>
              <a:rPr lang="en-US" sz="2405">
                <a:solidFill>
                  <a:srgbClr val="002060"/>
                </a:solidFill>
                <a:latin typeface="Times New Roman"/>
                <a:ea typeface="Times New Roman"/>
                <a:cs typeface="Times New Roman"/>
                <a:sym typeface="Times New Roman"/>
              </a:rPr>
              <a:t>Thay đổi trong ứng xử nên tương phản với diện mạo của chương trình</a:t>
            </a:r>
            <a:endParaRPr/>
          </a:p>
          <a:p>
            <a:pPr indent="-228599" lvl="1" marL="621792" rtl="0" algn="just">
              <a:lnSpc>
                <a:spcPct val="100000"/>
              </a:lnSpc>
              <a:spcBef>
                <a:spcPts val="324"/>
              </a:spcBef>
              <a:spcAft>
                <a:spcPts val="0"/>
              </a:spcAft>
              <a:buSzPts val="2405"/>
              <a:buChar char="◦"/>
            </a:pPr>
            <a:r>
              <a:rPr lang="en-US" sz="2405">
                <a:solidFill>
                  <a:srgbClr val="002060"/>
                </a:solidFill>
                <a:latin typeface="Times New Roman"/>
                <a:ea typeface="Times New Roman"/>
                <a:cs typeface="Times New Roman"/>
                <a:sym typeface="Times New Roman"/>
              </a:rPr>
              <a:t>Shortcut: Cung cấp cả cách thức cụ thể và tóm tắt tác vụ được làm</a:t>
            </a:r>
            <a:endParaRPr/>
          </a:p>
          <a:p>
            <a:pPr indent="-228599" lvl="1" marL="621792" rtl="0" algn="just">
              <a:lnSpc>
                <a:spcPct val="100000"/>
              </a:lnSpc>
              <a:spcBef>
                <a:spcPts val="324"/>
              </a:spcBef>
              <a:spcAft>
                <a:spcPts val="0"/>
              </a:spcAft>
              <a:buSzPts val="2405"/>
              <a:buChar char="◦"/>
            </a:pPr>
            <a:r>
              <a:rPr lang="en-US" sz="2405">
                <a:solidFill>
                  <a:srgbClr val="002060"/>
                </a:solidFill>
                <a:latin typeface="Times New Roman"/>
                <a:ea typeface="Times New Roman"/>
                <a:cs typeface="Times New Roman"/>
                <a:sym typeface="Times New Roman"/>
              </a:rPr>
              <a:t>Tính tập trung: Một số giao diện GUI được tập trung chú ý nhiều hơn</a:t>
            </a:r>
            <a:endParaRPr/>
          </a:p>
          <a:p>
            <a:pPr indent="-228599" lvl="1" marL="621792" rtl="0" algn="just">
              <a:lnSpc>
                <a:spcPct val="100000"/>
              </a:lnSpc>
              <a:spcBef>
                <a:spcPts val="324"/>
              </a:spcBef>
              <a:spcAft>
                <a:spcPts val="0"/>
              </a:spcAft>
              <a:buSzPts val="2405"/>
              <a:buChar char="◦"/>
            </a:pPr>
            <a:r>
              <a:rPr lang="en-US" sz="2405">
                <a:solidFill>
                  <a:srgbClr val="002060"/>
                </a:solidFill>
                <a:latin typeface="Times New Roman"/>
                <a:ea typeface="Times New Roman"/>
                <a:cs typeface="Times New Roman"/>
                <a:sym typeface="Times New Roman"/>
              </a:rPr>
              <a:t>Ngữ pháp: Thông qua giao diện biết số luật thao tác</a:t>
            </a:r>
            <a:endParaRPr/>
          </a:p>
          <a:p>
            <a:pPr indent="-228599" lvl="1" marL="621792" rtl="0" algn="just">
              <a:lnSpc>
                <a:spcPct val="100000"/>
              </a:lnSpc>
              <a:spcBef>
                <a:spcPts val="324"/>
              </a:spcBef>
              <a:spcAft>
                <a:spcPts val="0"/>
              </a:spcAft>
              <a:buSzPts val="2405"/>
              <a:buChar char="◦"/>
            </a:pPr>
            <a:r>
              <a:rPr lang="en-US" sz="2405">
                <a:solidFill>
                  <a:srgbClr val="002060"/>
                </a:solidFill>
                <a:latin typeface="Times New Roman"/>
                <a:ea typeface="Times New Roman"/>
                <a:cs typeface="Times New Roman"/>
                <a:sym typeface="Times New Roman"/>
              </a:rPr>
              <a:t>Trợ giúp, độ an toàn, hạn chế ngữ cảnh người dùng, giao diện đẹp,…</a:t>
            </a:r>
            <a:endParaRPr/>
          </a:p>
        </p:txBody>
      </p:sp>
      <p:sp>
        <p:nvSpPr>
          <p:cNvPr id="128" name="Google Shape;128;p16"/>
          <p:cNvSpPr txBox="1"/>
          <p:nvPr>
            <p:ph type="title"/>
          </p:nvPr>
        </p:nvSpPr>
        <p:spPr>
          <a:xfrm>
            <a:off x="457200" y="274638"/>
            <a:ext cx="807524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100"/>
              <a:buFont typeface="Times New Roman"/>
              <a:buNone/>
            </a:pPr>
            <a:r>
              <a:rPr lang="en-US">
                <a:solidFill>
                  <a:srgbClr val="FF0000"/>
                </a:solidFill>
                <a:latin typeface="Times New Roman"/>
                <a:ea typeface="Times New Roman"/>
                <a:cs typeface="Times New Roman"/>
                <a:sym typeface="Times New Roman"/>
              </a:rPr>
              <a:t>MỤC ĐÍCH CỦA THIẾT KẾ</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2" name="Shape 132"/>
        <p:cNvGrpSpPr/>
        <p:nvPr/>
      </p:nvGrpSpPr>
      <p:grpSpPr>
        <a:xfrm>
          <a:off x="0" y="0"/>
          <a:ext cx="0" cy="0"/>
          <a:chOff x="0" y="0"/>
          <a:chExt cx="0" cy="0"/>
        </a:xfrm>
      </p:grpSpPr>
      <p:sp>
        <p:nvSpPr>
          <p:cNvPr id="133" name="Google Shape;133;p17"/>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040"/>
              <a:buChar char="🞂"/>
            </a:pPr>
            <a:r>
              <a:rPr lang="en-US" sz="3000">
                <a:solidFill>
                  <a:srgbClr val="002060"/>
                </a:solidFill>
                <a:latin typeface="Times New Roman"/>
                <a:ea typeface="Times New Roman"/>
                <a:cs typeface="Times New Roman"/>
                <a:sym typeface="Times New Roman"/>
              </a:rPr>
              <a:t>Màn hình giao diện là một trong các hình thức giao tiếp giữa người sử dụng và phần mềm khi họ thực hiện các công việc của mình trên máy tính.</a:t>
            </a:r>
            <a:endParaRPr/>
          </a:p>
          <a:p>
            <a:pPr indent="-256032" lvl="0" marL="365760" rtl="0" algn="just">
              <a:lnSpc>
                <a:spcPct val="120000"/>
              </a:lnSpc>
              <a:spcBef>
                <a:spcPts val="400"/>
              </a:spcBef>
              <a:spcAft>
                <a:spcPts val="0"/>
              </a:spcAft>
              <a:buSzPts val="2040"/>
              <a:buChar char="🞂"/>
            </a:pPr>
            <a:r>
              <a:rPr lang="en-US" sz="3000">
                <a:solidFill>
                  <a:srgbClr val="002060"/>
                </a:solidFill>
                <a:latin typeface="Times New Roman"/>
                <a:ea typeface="Times New Roman"/>
                <a:cs typeface="Times New Roman"/>
                <a:sym typeface="Times New Roman"/>
              </a:rPr>
              <a:t>Mục tiêu chính của thiết kế giao diện là mô tả hệ thống các màn hình giao diện này.</a:t>
            </a:r>
            <a:endParaRPr sz="3000">
              <a:solidFill>
                <a:srgbClr val="002060"/>
              </a:solidFill>
              <a:latin typeface="Times New Roman"/>
              <a:ea typeface="Times New Roman"/>
              <a:cs typeface="Times New Roman"/>
              <a:sym typeface="Times New Roman"/>
            </a:endParaRPr>
          </a:p>
        </p:txBody>
      </p:sp>
      <p:sp>
        <p:nvSpPr>
          <p:cNvPr id="134" name="Google Shape;134;p17"/>
          <p:cNvSpPr txBox="1"/>
          <p:nvPr>
            <p:ph type="title"/>
          </p:nvPr>
        </p:nvSpPr>
        <p:spPr>
          <a:xfrm>
            <a:off x="457200" y="274638"/>
            <a:ext cx="807524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100"/>
              <a:buFont typeface="Times New Roman"/>
              <a:buNone/>
            </a:pPr>
            <a:r>
              <a:rPr lang="en-US">
                <a:solidFill>
                  <a:srgbClr val="FF0000"/>
                </a:solidFill>
                <a:latin typeface="Times New Roman"/>
                <a:ea typeface="Times New Roman"/>
                <a:cs typeface="Times New Roman"/>
                <a:sym typeface="Times New Roman"/>
              </a:rPr>
              <a:t>MÀN HÌNH GIAO DIỆN</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 name="Shape 138"/>
        <p:cNvGrpSpPr/>
        <p:nvPr/>
      </p:nvGrpSpPr>
      <p:grpSpPr>
        <a:xfrm>
          <a:off x="0" y="0"/>
          <a:ext cx="0" cy="0"/>
          <a:chOff x="0" y="0"/>
          <a:chExt cx="0" cy="0"/>
        </a:xfrm>
      </p:grpSpPr>
      <p:sp>
        <p:nvSpPr>
          <p:cNvPr id="139" name="Google Shape;139;p18"/>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040"/>
              <a:buChar char="🞂"/>
            </a:pPr>
            <a:r>
              <a:rPr lang="en-US" sz="3000">
                <a:solidFill>
                  <a:srgbClr val="002060"/>
                </a:solidFill>
                <a:latin typeface="Times New Roman"/>
                <a:ea typeface="Times New Roman"/>
                <a:cs typeface="Times New Roman"/>
                <a:sym typeface="Times New Roman"/>
              </a:rPr>
              <a:t>Kết quả thiết kế giao diện: bao gồm 2 phần</a:t>
            </a:r>
            <a:endParaRPr/>
          </a:p>
          <a:p>
            <a:pPr indent="-228600" lvl="1" marL="621792" rtl="0" algn="just">
              <a:lnSpc>
                <a:spcPct val="120000"/>
              </a:lnSpc>
              <a:spcBef>
                <a:spcPts val="324"/>
              </a:spcBef>
              <a:spcAft>
                <a:spcPts val="0"/>
              </a:spcAft>
              <a:buSzPts val="2600"/>
              <a:buChar char="◦"/>
            </a:pPr>
            <a:r>
              <a:rPr lang="en-US" sz="2600">
                <a:solidFill>
                  <a:srgbClr val="002060"/>
                </a:solidFill>
                <a:latin typeface="Times New Roman"/>
                <a:ea typeface="Times New Roman"/>
                <a:cs typeface="Times New Roman"/>
                <a:sym typeface="Times New Roman"/>
              </a:rPr>
              <a:t>Sơ đồ màn hình: Mô tả các thông tin tổng quát về hệ thống các màn hình cùng với quan hệ về việc chuyển điều khiển giữa chúng.</a:t>
            </a:r>
            <a:endParaRPr sz="2600">
              <a:solidFill>
                <a:srgbClr val="002060"/>
              </a:solidFill>
              <a:latin typeface="Times New Roman"/>
              <a:ea typeface="Times New Roman"/>
              <a:cs typeface="Times New Roman"/>
              <a:sym typeface="Times New Roman"/>
            </a:endParaRPr>
          </a:p>
          <a:p>
            <a:pPr indent="-228600" lvl="1" marL="621792" rtl="0" algn="just">
              <a:lnSpc>
                <a:spcPct val="120000"/>
              </a:lnSpc>
              <a:spcBef>
                <a:spcPts val="324"/>
              </a:spcBef>
              <a:spcAft>
                <a:spcPts val="0"/>
              </a:spcAft>
              <a:buSzPts val="2600"/>
              <a:buChar char="◦"/>
            </a:pPr>
            <a:r>
              <a:rPr lang="en-US" sz="2600">
                <a:solidFill>
                  <a:srgbClr val="002060"/>
                </a:solidFill>
                <a:latin typeface="Times New Roman"/>
                <a:ea typeface="Times New Roman"/>
                <a:cs typeface="Times New Roman"/>
                <a:sym typeface="Times New Roman"/>
              </a:rPr>
              <a:t>Mô tả chi tiết từng màn hình: Mô tả chi tiết nội dung, hình thức trình bày và các thao tác mà người dùng có thể thực hiện trên từng màn hình.</a:t>
            </a:r>
            <a:endParaRPr sz="2600">
              <a:solidFill>
                <a:srgbClr val="002060"/>
              </a:solidFill>
              <a:latin typeface="Times New Roman"/>
              <a:ea typeface="Times New Roman"/>
              <a:cs typeface="Times New Roman"/>
              <a:sym typeface="Times New Roman"/>
            </a:endParaRPr>
          </a:p>
        </p:txBody>
      </p:sp>
      <p:sp>
        <p:nvSpPr>
          <p:cNvPr id="140" name="Google Shape;140;p18"/>
          <p:cNvSpPr txBox="1"/>
          <p:nvPr>
            <p:ph type="title"/>
          </p:nvPr>
        </p:nvSpPr>
        <p:spPr>
          <a:xfrm>
            <a:off x="457200" y="274638"/>
            <a:ext cx="807524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100"/>
              <a:buFont typeface="Times New Roman"/>
              <a:buNone/>
            </a:pPr>
            <a:r>
              <a:rPr lang="en-US">
                <a:solidFill>
                  <a:srgbClr val="FF0000"/>
                </a:solidFill>
                <a:latin typeface="Times New Roman"/>
                <a:ea typeface="Times New Roman"/>
                <a:cs typeface="Times New Roman"/>
                <a:sym typeface="Times New Roman"/>
              </a:rPr>
              <a:t>MÀN HÌNH GIAO DIỆN</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4" name="Shape 144"/>
        <p:cNvGrpSpPr/>
        <p:nvPr/>
      </p:nvGrpSpPr>
      <p:grpSpPr>
        <a:xfrm>
          <a:off x="0" y="0"/>
          <a:ext cx="0" cy="0"/>
          <a:chOff x="0" y="0"/>
          <a:chExt cx="0" cy="0"/>
        </a:xfrm>
      </p:grpSpPr>
      <p:sp>
        <p:nvSpPr>
          <p:cNvPr id="145" name="Google Shape;145;p19"/>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040"/>
              <a:buChar char="🞂"/>
            </a:pPr>
            <a:r>
              <a:rPr lang="en-US" sz="3000">
                <a:solidFill>
                  <a:srgbClr val="002060"/>
                </a:solidFill>
                <a:latin typeface="Times New Roman"/>
                <a:ea typeface="Times New Roman"/>
                <a:cs typeface="Times New Roman"/>
                <a:sym typeface="Times New Roman"/>
              </a:rPr>
              <a:t>Danh sách các thao tác có thể thực hiện:</a:t>
            </a:r>
            <a:endParaRPr sz="3000">
              <a:solidFill>
                <a:srgbClr val="002060"/>
              </a:solidFill>
              <a:latin typeface="Times New Roman"/>
              <a:ea typeface="Times New Roman"/>
              <a:cs typeface="Times New Roman"/>
              <a:sym typeface="Times New Roman"/>
            </a:endParaRPr>
          </a:p>
        </p:txBody>
      </p:sp>
      <p:sp>
        <p:nvSpPr>
          <p:cNvPr id="146" name="Google Shape;146;p19"/>
          <p:cNvSpPr txBox="1"/>
          <p:nvPr>
            <p:ph type="title"/>
          </p:nvPr>
        </p:nvSpPr>
        <p:spPr>
          <a:xfrm>
            <a:off x="457200" y="274638"/>
            <a:ext cx="807524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100"/>
              <a:buFont typeface="Times New Roman"/>
              <a:buNone/>
            </a:pPr>
            <a:r>
              <a:rPr lang="en-US">
                <a:solidFill>
                  <a:srgbClr val="FF0000"/>
                </a:solidFill>
                <a:latin typeface="Times New Roman"/>
                <a:ea typeface="Times New Roman"/>
                <a:cs typeface="Times New Roman"/>
                <a:sym typeface="Times New Roman"/>
              </a:rPr>
              <a:t>MÀN HÌNH GIAO DIỆN</a:t>
            </a:r>
            <a:endParaRPr>
              <a:solidFill>
                <a:srgbClr val="FF0000"/>
              </a:solidFill>
              <a:latin typeface="Times New Roman"/>
              <a:ea typeface="Times New Roman"/>
              <a:cs typeface="Times New Roman"/>
              <a:sym typeface="Times New Roman"/>
            </a:endParaRPr>
          </a:p>
        </p:txBody>
      </p:sp>
      <p:graphicFrame>
        <p:nvGraphicFramePr>
          <p:cNvPr id="147" name="Google Shape;147;p19"/>
          <p:cNvGraphicFramePr/>
          <p:nvPr/>
        </p:nvGraphicFramePr>
        <p:xfrm>
          <a:off x="1600199" y="2438401"/>
          <a:ext cx="3000000" cy="3000000"/>
        </p:xfrm>
        <a:graphic>
          <a:graphicData uri="http://schemas.openxmlformats.org/drawingml/2006/table">
            <a:tbl>
              <a:tblPr bandCol="1" bandRow="1" firstCol="1" firstRow="1" lastCol="1" lastRow="1">
                <a:noFill/>
                <a:tableStyleId>{B3197ABF-1BD1-44BF-A96F-7EE3922E9431}</a:tableStyleId>
              </a:tblPr>
              <a:tblGrid>
                <a:gridCol w="592550"/>
                <a:gridCol w="1143600"/>
                <a:gridCol w="1305800"/>
                <a:gridCol w="1594225"/>
                <a:gridCol w="1002625"/>
              </a:tblGrid>
              <a:tr h="671225">
                <a:tc>
                  <a:txBody>
                    <a:bodyPr>
                      <a:noAutofit/>
                    </a:bodyPr>
                    <a:lstStyle/>
                    <a:p>
                      <a:pPr indent="0" lvl="0" marL="65405" marR="0" rtl="0" algn="ctr">
                        <a:lnSpc>
                          <a:spcPct val="111249"/>
                        </a:lnSpc>
                        <a:spcBef>
                          <a:spcPts val="0"/>
                        </a:spcBef>
                        <a:spcAft>
                          <a:spcPts val="0"/>
                        </a:spcAft>
                        <a:buNone/>
                      </a:pPr>
                      <a:r>
                        <a:rPr lang="en-US" sz="1200" u="none" cap="none" strike="noStrike"/>
                        <a:t>STT</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64770" marR="0" rtl="0" algn="ctr">
                        <a:lnSpc>
                          <a:spcPct val="111249"/>
                        </a:lnSpc>
                        <a:spcBef>
                          <a:spcPts val="0"/>
                        </a:spcBef>
                        <a:spcAft>
                          <a:spcPts val="0"/>
                        </a:spcAft>
                        <a:buNone/>
                      </a:pPr>
                      <a:r>
                        <a:rPr lang="en-US" sz="1200" u="none" cap="none" strike="noStrike"/>
                        <a:t>Thao tác</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64770" marR="0" rtl="0" algn="ctr">
                        <a:lnSpc>
                          <a:spcPct val="111249"/>
                        </a:lnSpc>
                        <a:spcBef>
                          <a:spcPts val="0"/>
                        </a:spcBef>
                        <a:spcAft>
                          <a:spcPts val="0"/>
                        </a:spcAft>
                        <a:buNone/>
                      </a:pPr>
                      <a:r>
                        <a:rPr lang="en-US" sz="1200" u="none" cap="none" strike="noStrike"/>
                        <a:t>Ý nghĩa</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65405" marR="0" rtl="0" algn="ctr">
                        <a:lnSpc>
                          <a:spcPct val="111249"/>
                        </a:lnSpc>
                        <a:spcBef>
                          <a:spcPts val="0"/>
                        </a:spcBef>
                        <a:spcAft>
                          <a:spcPts val="0"/>
                        </a:spcAft>
                        <a:buNone/>
                      </a:pPr>
                      <a:r>
                        <a:rPr lang="en-US" sz="1200" u="none" cap="none" strike="noStrike"/>
                        <a:t>Xử lý liên quan</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64770" marR="0" rtl="0" algn="ctr">
                        <a:lnSpc>
                          <a:spcPct val="111249"/>
                        </a:lnSpc>
                        <a:spcBef>
                          <a:spcPts val="0"/>
                        </a:spcBef>
                        <a:spcAft>
                          <a:spcPts val="0"/>
                        </a:spcAft>
                        <a:buNone/>
                      </a:pPr>
                      <a:r>
                        <a:rPr lang="en-US" sz="1200" u="none" cap="none" strike="noStrike"/>
                        <a:t>Ghi chú</a:t>
                      </a:r>
                      <a:endParaRPr sz="1100" u="none" cap="none" strike="noStrike">
                        <a:latin typeface="Times New Roman"/>
                        <a:ea typeface="Times New Roman"/>
                        <a:cs typeface="Times New Roman"/>
                        <a:sym typeface="Times New Roman"/>
                      </a:endParaRPr>
                    </a:p>
                  </a:txBody>
                  <a:tcPr marT="0" marB="0" marR="0" marL="0" anchor="ctr"/>
                </a:tc>
              </a:tr>
              <a:tr h="541325">
                <a:tc>
                  <a:txBody>
                    <a:bodyPr>
                      <a:noAutofit/>
                    </a:bodyPr>
                    <a:lstStyle/>
                    <a:p>
                      <a:pPr indent="0" lvl="0" marL="65405" marR="0" rtl="0" algn="ctr">
                        <a:lnSpc>
                          <a:spcPct val="111249"/>
                        </a:lnSpc>
                        <a:spcBef>
                          <a:spcPts val="0"/>
                        </a:spcBef>
                        <a:spcAft>
                          <a:spcPts val="0"/>
                        </a:spcAft>
                        <a:buNone/>
                      </a:pPr>
                      <a:r>
                        <a:rPr lang="en-US" sz="1200" u="none" cap="none" strike="noStrike"/>
                        <a:t>1</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0" marR="0" rtl="0" algn="ctr">
                        <a:spcBef>
                          <a:spcPts val="0"/>
                        </a:spcBef>
                        <a:spcAft>
                          <a:spcPts val="0"/>
                        </a:spcAft>
                        <a:buNone/>
                      </a:pPr>
                      <a:r>
                        <a:rPr lang="en-US" sz="1100" u="none" cap="none" strike="noStrike"/>
                        <a:t> </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0" marR="0" rtl="0" algn="ctr">
                        <a:spcBef>
                          <a:spcPts val="0"/>
                        </a:spcBef>
                        <a:spcAft>
                          <a:spcPts val="0"/>
                        </a:spcAft>
                        <a:buNone/>
                      </a:pPr>
                      <a:r>
                        <a:rPr lang="en-US" sz="1100" u="none" cap="none" strike="noStrike"/>
                        <a:t> </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0" marR="0" rtl="0" algn="ctr">
                        <a:spcBef>
                          <a:spcPts val="0"/>
                        </a:spcBef>
                        <a:spcAft>
                          <a:spcPts val="0"/>
                        </a:spcAft>
                        <a:buNone/>
                      </a:pPr>
                      <a:r>
                        <a:rPr lang="en-US" sz="1100" u="none" cap="none" strike="noStrike"/>
                        <a:t> </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0" marR="0" rtl="0" algn="ctr">
                        <a:spcBef>
                          <a:spcPts val="0"/>
                        </a:spcBef>
                        <a:spcAft>
                          <a:spcPts val="0"/>
                        </a:spcAft>
                        <a:buNone/>
                      </a:pPr>
                      <a:r>
                        <a:rPr lang="en-US" sz="1100" u="none" cap="none" strike="noStrike"/>
                        <a:t> </a:t>
                      </a:r>
                      <a:endParaRPr sz="1100" u="none" cap="none" strike="noStrike">
                        <a:latin typeface="Times New Roman"/>
                        <a:ea typeface="Times New Roman"/>
                        <a:cs typeface="Times New Roman"/>
                        <a:sym typeface="Times New Roman"/>
                      </a:endParaRPr>
                    </a:p>
                  </a:txBody>
                  <a:tcPr marT="0" marB="0" marR="0" marL="0" anchor="ctr"/>
                </a:tc>
              </a:tr>
              <a:tr h="540050">
                <a:tc>
                  <a:txBody>
                    <a:bodyPr>
                      <a:noAutofit/>
                    </a:bodyPr>
                    <a:lstStyle/>
                    <a:p>
                      <a:pPr indent="0" lvl="0" marL="65405" marR="0" rtl="0" algn="ctr">
                        <a:lnSpc>
                          <a:spcPct val="111249"/>
                        </a:lnSpc>
                        <a:spcBef>
                          <a:spcPts val="0"/>
                        </a:spcBef>
                        <a:spcAft>
                          <a:spcPts val="0"/>
                        </a:spcAft>
                        <a:buNone/>
                      </a:pPr>
                      <a:r>
                        <a:rPr lang="en-US" sz="1200" u="none" cap="none" strike="noStrike"/>
                        <a:t>2</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0" marR="0" rtl="0" algn="ctr">
                        <a:spcBef>
                          <a:spcPts val="0"/>
                        </a:spcBef>
                        <a:spcAft>
                          <a:spcPts val="0"/>
                        </a:spcAft>
                        <a:buNone/>
                      </a:pPr>
                      <a:r>
                        <a:rPr lang="en-US" sz="1100" u="none" cap="none" strike="noStrike"/>
                        <a:t> </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0" marR="0" rtl="0" algn="ctr">
                        <a:spcBef>
                          <a:spcPts val="0"/>
                        </a:spcBef>
                        <a:spcAft>
                          <a:spcPts val="0"/>
                        </a:spcAft>
                        <a:buNone/>
                      </a:pPr>
                      <a:r>
                        <a:rPr lang="en-US" sz="1100" u="none" cap="none" strike="noStrike"/>
                        <a:t> </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0" marR="0" rtl="0" algn="ctr">
                        <a:spcBef>
                          <a:spcPts val="0"/>
                        </a:spcBef>
                        <a:spcAft>
                          <a:spcPts val="0"/>
                        </a:spcAft>
                        <a:buNone/>
                      </a:pPr>
                      <a:r>
                        <a:rPr lang="en-US" sz="1100" u="none" cap="none" strike="noStrike"/>
                        <a:t> </a:t>
                      </a:r>
                      <a:endParaRPr sz="1100" u="none" cap="none" strike="noStrike">
                        <a:latin typeface="Times New Roman"/>
                        <a:ea typeface="Times New Roman"/>
                        <a:cs typeface="Times New Roman"/>
                        <a:sym typeface="Times New Roman"/>
                      </a:endParaRPr>
                    </a:p>
                  </a:txBody>
                  <a:tcPr marT="0" marB="0" marR="0" marL="0" anchor="ctr"/>
                </a:tc>
                <a:tc>
                  <a:txBody>
                    <a:bodyPr>
                      <a:noAutofit/>
                    </a:bodyPr>
                    <a:lstStyle/>
                    <a:p>
                      <a:pPr indent="0" lvl="0" marL="0" marR="0" rtl="0" algn="ctr">
                        <a:spcBef>
                          <a:spcPts val="0"/>
                        </a:spcBef>
                        <a:spcAft>
                          <a:spcPts val="0"/>
                        </a:spcAft>
                        <a:buNone/>
                      </a:pPr>
                      <a:r>
                        <a:rPr lang="en-US" sz="1100" u="none" cap="none" strike="noStrike"/>
                        <a:t> </a:t>
                      </a:r>
                      <a:endParaRPr sz="1100" u="none" cap="none" strike="noStrike">
                        <a:latin typeface="Times New Roman"/>
                        <a:ea typeface="Times New Roman"/>
                        <a:cs typeface="Times New Roman"/>
                        <a:sym typeface="Times New Roman"/>
                      </a:endParaRPr>
                    </a:p>
                  </a:txBody>
                  <a:tcPr marT="0" marB="0" marR="0" marL="0" anchor="ct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1" name="Shape 151"/>
        <p:cNvGrpSpPr/>
        <p:nvPr/>
      </p:nvGrpSpPr>
      <p:grpSpPr>
        <a:xfrm>
          <a:off x="0" y="0"/>
          <a:ext cx="0" cy="0"/>
          <a:chOff x="0" y="0"/>
          <a:chExt cx="0" cy="0"/>
        </a:xfrm>
      </p:grpSpPr>
      <p:sp>
        <p:nvSpPr>
          <p:cNvPr id="152" name="Google Shape;152;p20"/>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040"/>
              <a:buChar char="🞂"/>
            </a:pPr>
            <a:r>
              <a:rPr lang="en-US" sz="3000">
                <a:solidFill>
                  <a:srgbClr val="002060"/>
                </a:solidFill>
                <a:latin typeface="Times New Roman"/>
                <a:ea typeface="Times New Roman"/>
                <a:cs typeface="Times New Roman"/>
                <a:sym typeface="Times New Roman"/>
              </a:rPr>
              <a:t>Sơ đồ màn hình:</a:t>
            </a:r>
            <a:endParaRPr sz="3000">
              <a:solidFill>
                <a:srgbClr val="002060"/>
              </a:solidFill>
              <a:latin typeface="Times New Roman"/>
              <a:ea typeface="Times New Roman"/>
              <a:cs typeface="Times New Roman"/>
              <a:sym typeface="Times New Roman"/>
            </a:endParaRPr>
          </a:p>
        </p:txBody>
      </p:sp>
      <p:sp>
        <p:nvSpPr>
          <p:cNvPr id="153" name="Google Shape;153;p20"/>
          <p:cNvSpPr txBox="1"/>
          <p:nvPr>
            <p:ph type="title"/>
          </p:nvPr>
        </p:nvSpPr>
        <p:spPr>
          <a:xfrm>
            <a:off x="457200" y="274638"/>
            <a:ext cx="807524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100"/>
              <a:buFont typeface="Times New Roman"/>
              <a:buNone/>
            </a:pPr>
            <a:r>
              <a:rPr lang="en-US">
                <a:solidFill>
                  <a:srgbClr val="FF0000"/>
                </a:solidFill>
                <a:latin typeface="Times New Roman"/>
                <a:ea typeface="Times New Roman"/>
                <a:cs typeface="Times New Roman"/>
                <a:sym typeface="Times New Roman"/>
              </a:rPr>
              <a:t>MÀN HÌNH GIAO DIỆN</a:t>
            </a:r>
            <a:endParaRPr>
              <a:solidFill>
                <a:srgbClr val="FF0000"/>
              </a:solidFill>
              <a:latin typeface="Times New Roman"/>
              <a:ea typeface="Times New Roman"/>
              <a:cs typeface="Times New Roman"/>
              <a:sym typeface="Times New Roman"/>
            </a:endParaRPr>
          </a:p>
        </p:txBody>
      </p:sp>
      <p:pic>
        <p:nvPicPr>
          <p:cNvPr id="154" name="Google Shape;154;p20"/>
          <p:cNvPicPr preferRelativeResize="0"/>
          <p:nvPr/>
        </p:nvPicPr>
        <p:blipFill rotWithShape="1">
          <a:blip r:embed="rId3">
            <a:alphaModFix/>
          </a:blip>
          <a:srcRect b="0" l="0" r="0" t="0"/>
          <a:stretch/>
        </p:blipFill>
        <p:spPr>
          <a:xfrm>
            <a:off x="1351085" y="1981200"/>
            <a:ext cx="6441830" cy="42672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8" name="Shape 158"/>
        <p:cNvGrpSpPr/>
        <p:nvPr/>
      </p:nvGrpSpPr>
      <p:grpSpPr>
        <a:xfrm>
          <a:off x="0" y="0"/>
          <a:ext cx="0" cy="0"/>
          <a:chOff x="0" y="0"/>
          <a:chExt cx="0" cy="0"/>
        </a:xfrm>
      </p:grpSpPr>
      <p:sp>
        <p:nvSpPr>
          <p:cNvPr id="159" name="Google Shape;159;p21"/>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108"/>
              <a:buChar char="🞂"/>
            </a:pPr>
            <a:r>
              <a:rPr lang="en-US" sz="3100">
                <a:solidFill>
                  <a:srgbClr val="002060"/>
                </a:solidFill>
                <a:latin typeface="Times New Roman"/>
                <a:ea typeface="Times New Roman"/>
                <a:cs typeface="Times New Roman"/>
                <a:sym typeface="Times New Roman"/>
              </a:rPr>
              <a:t>Mô tả màn hình giao diện:</a:t>
            </a:r>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Tên màn hình:</a:t>
            </a:r>
            <a:endParaRPr/>
          </a:p>
          <a:p>
            <a:pPr indent="-228600" lvl="1" marL="621792" rtl="0" algn="just">
              <a:lnSpc>
                <a:spcPct val="120000"/>
              </a:lnSpc>
              <a:spcBef>
                <a:spcPts val="324"/>
              </a:spcBef>
              <a:spcAft>
                <a:spcPts val="0"/>
              </a:spcAft>
              <a:buSzPts val="2300"/>
              <a:buChar char="◦"/>
            </a:pPr>
            <a:r>
              <a:rPr lang="en-US">
                <a:solidFill>
                  <a:srgbClr val="002060"/>
                </a:solidFill>
                <a:latin typeface="Times New Roman"/>
                <a:ea typeface="Times New Roman"/>
                <a:cs typeface="Times New Roman"/>
                <a:sym typeface="Times New Roman"/>
              </a:rPr>
              <a:t>Tên của công việc tương ứng muốn thực hiện trên máy tính.</a:t>
            </a:r>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Nội dung:</a:t>
            </a:r>
            <a:endParaRPr/>
          </a:p>
          <a:p>
            <a:pPr indent="-228600" lvl="1" marL="621792" rtl="0" algn="just">
              <a:lnSpc>
                <a:spcPct val="120000"/>
              </a:lnSpc>
              <a:spcBef>
                <a:spcPts val="324"/>
              </a:spcBef>
              <a:spcAft>
                <a:spcPts val="0"/>
              </a:spcAft>
              <a:buSzPts val="2300"/>
              <a:buChar char="◦"/>
            </a:pPr>
            <a:r>
              <a:rPr lang="en-US">
                <a:solidFill>
                  <a:srgbClr val="002060"/>
                </a:solidFill>
                <a:latin typeface="Times New Roman"/>
                <a:ea typeface="Times New Roman"/>
                <a:cs typeface="Times New Roman"/>
                <a:sym typeface="Times New Roman"/>
              </a:rPr>
              <a:t>Cấu trúc các thành phần bên trong màn hình. Các thành phần này có thể chia làm 2 loại: Thanh phần dữ liệu, thành phần xử lý.</a:t>
            </a:r>
            <a:endParaRPr/>
          </a:p>
        </p:txBody>
      </p:sp>
      <p:sp>
        <p:nvSpPr>
          <p:cNvPr id="160" name="Google Shape;160;p21"/>
          <p:cNvSpPr txBox="1"/>
          <p:nvPr>
            <p:ph type="title"/>
          </p:nvPr>
        </p:nvSpPr>
        <p:spPr>
          <a:xfrm>
            <a:off x="457200" y="274638"/>
            <a:ext cx="807524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100"/>
              <a:buFont typeface="Times New Roman"/>
              <a:buNone/>
            </a:pPr>
            <a:r>
              <a:rPr lang="en-US">
                <a:solidFill>
                  <a:srgbClr val="FF0000"/>
                </a:solidFill>
                <a:latin typeface="Times New Roman"/>
                <a:ea typeface="Times New Roman"/>
                <a:cs typeface="Times New Roman"/>
                <a:sym typeface="Times New Roman"/>
              </a:rPr>
              <a:t>MÀN HÌNH GIAO DIỆN</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4" name="Shape 164"/>
        <p:cNvGrpSpPr/>
        <p:nvPr/>
      </p:nvGrpSpPr>
      <p:grpSpPr>
        <a:xfrm>
          <a:off x="0" y="0"/>
          <a:ext cx="0" cy="0"/>
          <a:chOff x="0" y="0"/>
          <a:chExt cx="0" cy="0"/>
        </a:xfrm>
      </p:grpSpPr>
      <p:sp>
        <p:nvSpPr>
          <p:cNvPr id="165" name="Google Shape;165;p22"/>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108"/>
              <a:buChar char="🞂"/>
            </a:pPr>
            <a:r>
              <a:rPr lang="en-US" sz="3100">
                <a:solidFill>
                  <a:srgbClr val="FF0000"/>
                </a:solidFill>
                <a:latin typeface="Times New Roman"/>
                <a:ea typeface="Times New Roman"/>
                <a:cs typeface="Times New Roman"/>
                <a:sym typeface="Times New Roman"/>
              </a:rPr>
              <a:t>Thành phần dữ liệu:</a:t>
            </a:r>
            <a:endParaRPr sz="3100">
              <a:solidFill>
                <a:srgbClr val="FF0000"/>
              </a:solidFill>
              <a:latin typeface="Times New Roman"/>
              <a:ea typeface="Times New Roman"/>
              <a:cs typeface="Times New Roman"/>
              <a:sym typeface="Times New Roman"/>
            </a:endParaRPr>
          </a:p>
          <a:p>
            <a:pPr indent="-228600" lvl="1" marL="621792" rtl="0" algn="just">
              <a:lnSpc>
                <a:spcPct val="120000"/>
              </a:lnSpc>
              <a:spcBef>
                <a:spcPts val="324"/>
              </a:spcBef>
              <a:spcAft>
                <a:spcPts val="0"/>
              </a:spcAft>
              <a:buSzPts val="2300"/>
              <a:buChar char="◦"/>
            </a:pPr>
            <a:r>
              <a:rPr lang="en-US">
                <a:solidFill>
                  <a:srgbClr val="002060"/>
                </a:solidFill>
                <a:latin typeface="Times New Roman"/>
                <a:ea typeface="Times New Roman"/>
                <a:cs typeface="Times New Roman"/>
                <a:sym typeface="Times New Roman"/>
              </a:rPr>
              <a:t>Thông tin nhập liệu: Loại thông tin người dùng chịu trách nhiệm cung cấp giá trị (ngày lập, hóa đơn, hàng bán,..) có thể là nhập liệu trực tiếp, nhập liệu với giá trị định sẵn (có thể sửa nếu muốn) hoặc chọn trong danh sách có trước.</a:t>
            </a:r>
            <a:endParaRPr/>
          </a:p>
          <a:p>
            <a:pPr indent="-228600" lvl="1" marL="621792" rtl="0" algn="just">
              <a:lnSpc>
                <a:spcPct val="120000"/>
              </a:lnSpc>
              <a:spcBef>
                <a:spcPts val="324"/>
              </a:spcBef>
              <a:spcAft>
                <a:spcPts val="0"/>
              </a:spcAft>
              <a:buSzPts val="2300"/>
              <a:buChar char="◦"/>
            </a:pPr>
            <a:r>
              <a:rPr lang="en-US">
                <a:solidFill>
                  <a:srgbClr val="002060"/>
                </a:solidFill>
                <a:latin typeface="Times New Roman"/>
                <a:ea typeface="Times New Roman"/>
                <a:cs typeface="Times New Roman"/>
                <a:sym typeface="Times New Roman"/>
              </a:rPr>
              <a:t>Thông tin kết xuất: Loại thông tin này phần mềm chịu trách nhiệm cung cấp giá trị (ví dụ lượng hàng tồn hiện nay, tổng tiền trả,…).</a:t>
            </a:r>
            <a:endParaRPr/>
          </a:p>
        </p:txBody>
      </p:sp>
      <p:sp>
        <p:nvSpPr>
          <p:cNvPr id="166" name="Google Shape;166;p22"/>
          <p:cNvSpPr txBox="1"/>
          <p:nvPr>
            <p:ph type="title"/>
          </p:nvPr>
        </p:nvSpPr>
        <p:spPr>
          <a:xfrm>
            <a:off x="457200" y="274638"/>
            <a:ext cx="807524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100"/>
              <a:buFont typeface="Times New Roman"/>
              <a:buNone/>
            </a:pPr>
            <a:r>
              <a:rPr lang="en-US">
                <a:solidFill>
                  <a:srgbClr val="FF0000"/>
                </a:solidFill>
                <a:latin typeface="Times New Roman"/>
                <a:ea typeface="Times New Roman"/>
                <a:cs typeface="Times New Roman"/>
                <a:sym typeface="Times New Roman"/>
              </a:rPr>
              <a:t>MÀN HÌNH GIAO DIỆN</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1" name="Shape 171"/>
        <p:cNvGrpSpPr/>
        <p:nvPr/>
      </p:nvGrpSpPr>
      <p:grpSpPr>
        <a:xfrm>
          <a:off x="0" y="0"/>
          <a:ext cx="0" cy="0"/>
          <a:chOff x="0" y="0"/>
          <a:chExt cx="0" cy="0"/>
        </a:xfrm>
      </p:grpSpPr>
      <p:sp>
        <p:nvSpPr>
          <p:cNvPr id="172" name="Google Shape;172;p23"/>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108"/>
              <a:buChar char="🞂"/>
            </a:pPr>
            <a:r>
              <a:rPr lang="en-US" sz="3100">
                <a:solidFill>
                  <a:srgbClr val="FF0000"/>
                </a:solidFill>
                <a:latin typeface="Times New Roman"/>
                <a:ea typeface="Times New Roman"/>
                <a:cs typeface="Times New Roman"/>
                <a:sym typeface="Times New Roman"/>
              </a:rPr>
              <a:t>Thành phần xử lý:</a:t>
            </a:r>
            <a:endParaRPr/>
          </a:p>
          <a:p>
            <a:pPr indent="-228600" lvl="1" marL="621792" rtl="0" algn="just">
              <a:lnSpc>
                <a:spcPct val="120000"/>
              </a:lnSpc>
              <a:spcBef>
                <a:spcPts val="324"/>
              </a:spcBef>
              <a:spcAft>
                <a:spcPts val="0"/>
              </a:spcAft>
              <a:buSzPts val="2300"/>
              <a:buChar char="◦"/>
            </a:pPr>
            <a:r>
              <a:rPr lang="en-US">
                <a:solidFill>
                  <a:srgbClr val="002060"/>
                </a:solidFill>
                <a:latin typeface="Times New Roman"/>
                <a:ea typeface="Times New Roman"/>
                <a:cs typeface="Times New Roman"/>
                <a:sym typeface="Times New Roman"/>
              </a:rPr>
              <a:t>Các nút điều khiển cho phép người dùng yêu cầu phần mềm thực hiện một xử lý nào đó.</a:t>
            </a:r>
            <a:endParaRPr/>
          </a:p>
          <a:p>
            <a:pPr indent="-256032" lvl="0" marL="365760" rtl="0" algn="just">
              <a:lnSpc>
                <a:spcPct val="120000"/>
              </a:lnSpc>
              <a:spcBef>
                <a:spcPts val="400"/>
              </a:spcBef>
              <a:spcAft>
                <a:spcPts val="0"/>
              </a:spcAft>
              <a:buSzPts val="2108"/>
              <a:buChar char="🞂"/>
            </a:pPr>
            <a:r>
              <a:rPr lang="en-US" sz="3100">
                <a:solidFill>
                  <a:srgbClr val="FF0000"/>
                </a:solidFill>
                <a:latin typeface="Times New Roman"/>
                <a:ea typeface="Times New Roman"/>
                <a:cs typeface="Times New Roman"/>
                <a:sym typeface="Times New Roman"/>
              </a:rPr>
              <a:t>Hình thức trình bày:</a:t>
            </a:r>
            <a:endParaRPr/>
          </a:p>
          <a:p>
            <a:pPr indent="-228600" lvl="1" marL="621792" rtl="0" algn="just">
              <a:lnSpc>
                <a:spcPct val="120000"/>
              </a:lnSpc>
              <a:spcBef>
                <a:spcPts val="324"/>
              </a:spcBef>
              <a:spcAft>
                <a:spcPts val="0"/>
              </a:spcAft>
              <a:buSzPts val="2300"/>
              <a:buChar char="◦"/>
            </a:pPr>
            <a:r>
              <a:rPr lang="en-US">
                <a:solidFill>
                  <a:srgbClr val="002060"/>
                </a:solidFill>
                <a:latin typeface="Times New Roman"/>
                <a:ea typeface="Times New Roman"/>
                <a:cs typeface="Times New Roman"/>
                <a:sym typeface="Times New Roman"/>
              </a:rPr>
              <a:t>Cách thức bố trí sắp xếp các thành phần trong màn hình (ví trí, màu sắc, kích thước,…)</a:t>
            </a:r>
            <a:endParaRPr/>
          </a:p>
        </p:txBody>
      </p:sp>
      <p:sp>
        <p:nvSpPr>
          <p:cNvPr id="173" name="Google Shape;173;p23"/>
          <p:cNvSpPr txBox="1"/>
          <p:nvPr>
            <p:ph type="title"/>
          </p:nvPr>
        </p:nvSpPr>
        <p:spPr>
          <a:xfrm>
            <a:off x="457200" y="274638"/>
            <a:ext cx="807524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100"/>
              <a:buFont typeface="Times New Roman"/>
              <a:buNone/>
            </a:pPr>
            <a:r>
              <a:rPr lang="en-US">
                <a:solidFill>
                  <a:srgbClr val="FF0000"/>
                </a:solidFill>
                <a:latin typeface="Times New Roman"/>
                <a:ea typeface="Times New Roman"/>
                <a:cs typeface="Times New Roman"/>
                <a:sym typeface="Times New Roman"/>
              </a:rPr>
              <a:t>MÀN HÌNH GIAO DIỆN</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7" name="Shape 177"/>
        <p:cNvGrpSpPr/>
        <p:nvPr/>
      </p:nvGrpSpPr>
      <p:grpSpPr>
        <a:xfrm>
          <a:off x="0" y="0"/>
          <a:ext cx="0" cy="0"/>
          <a:chOff x="0" y="0"/>
          <a:chExt cx="0" cy="0"/>
        </a:xfrm>
      </p:grpSpPr>
      <p:sp>
        <p:nvSpPr>
          <p:cNvPr id="178" name="Google Shape;178;p24"/>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00000"/>
              </a:lnSpc>
              <a:spcBef>
                <a:spcPts val="0"/>
              </a:spcBef>
              <a:spcAft>
                <a:spcPts val="0"/>
              </a:spcAft>
              <a:buSzPts val="1950"/>
              <a:buChar char="🞂"/>
            </a:pPr>
            <a:r>
              <a:rPr lang="en-US" sz="2867">
                <a:solidFill>
                  <a:srgbClr val="FF0000"/>
                </a:solidFill>
                <a:latin typeface="Times New Roman"/>
                <a:ea typeface="Times New Roman"/>
                <a:cs typeface="Times New Roman"/>
                <a:sym typeface="Times New Roman"/>
              </a:rPr>
              <a:t>Các thao tác có thể thực hiện:</a:t>
            </a:r>
            <a:endParaRPr sz="2867">
              <a:solidFill>
                <a:srgbClr val="FF0000"/>
              </a:solidFill>
              <a:latin typeface="Times New Roman"/>
              <a:ea typeface="Times New Roman"/>
              <a:cs typeface="Times New Roman"/>
              <a:sym typeface="Times New Roman"/>
            </a:endParaRPr>
          </a:p>
          <a:p>
            <a:pPr indent="-256032" lvl="0" marL="365760" rtl="0" algn="just">
              <a:lnSpc>
                <a:spcPct val="100000"/>
              </a:lnSpc>
              <a:spcBef>
                <a:spcPts val="400"/>
              </a:spcBef>
              <a:spcAft>
                <a:spcPts val="0"/>
              </a:spcAft>
              <a:buSzPts val="1950"/>
              <a:buChar char="🞂"/>
            </a:pPr>
            <a:r>
              <a:rPr lang="en-US" sz="2867">
                <a:solidFill>
                  <a:srgbClr val="002060"/>
                </a:solidFill>
                <a:latin typeface="Times New Roman"/>
                <a:ea typeface="Times New Roman"/>
                <a:cs typeface="Times New Roman"/>
                <a:sym typeface="Times New Roman"/>
              </a:rPr>
              <a:t>Mô tả hệ thống các thao tác mà người dùng có thể thực hiện trên màn hình cùng với ý nghĩa của chúng.</a:t>
            </a:r>
            <a:endParaRPr/>
          </a:p>
          <a:p>
            <a:pPr indent="-256032" lvl="0" marL="365760" rtl="0" algn="just">
              <a:lnSpc>
                <a:spcPct val="100000"/>
              </a:lnSpc>
              <a:spcBef>
                <a:spcPts val="400"/>
              </a:spcBef>
              <a:spcAft>
                <a:spcPts val="0"/>
              </a:spcAft>
              <a:buSzPts val="1950"/>
              <a:buChar char="🞂"/>
            </a:pPr>
            <a:r>
              <a:rPr lang="en-US" sz="2867">
                <a:solidFill>
                  <a:srgbClr val="002060"/>
                </a:solidFill>
                <a:latin typeface="Times New Roman"/>
                <a:ea typeface="Times New Roman"/>
                <a:cs typeface="Times New Roman"/>
                <a:sym typeface="Times New Roman"/>
              </a:rPr>
              <a:t>Có rất nhiều loại thao tác khác nhau có thể cung cấp cho người dùng trên một màn hình giao diện, tuy nhiên giáo trình này chỉ giới hạn xem xét việc mô tả thao tác khi người dùng nhấn vào nút điều khiển hay nút lệnh hoặc kết thúc việc nhập liệu tại một thành phần nhập liệu nào đó.</a:t>
            </a:r>
            <a:endParaRPr/>
          </a:p>
        </p:txBody>
      </p:sp>
      <p:sp>
        <p:nvSpPr>
          <p:cNvPr id="179" name="Google Shape;179;p24"/>
          <p:cNvSpPr txBox="1"/>
          <p:nvPr>
            <p:ph type="title"/>
          </p:nvPr>
        </p:nvSpPr>
        <p:spPr>
          <a:xfrm>
            <a:off x="457200" y="274638"/>
            <a:ext cx="807524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4100"/>
              <a:buFont typeface="Times New Roman"/>
              <a:buNone/>
            </a:pPr>
            <a:r>
              <a:rPr lang="en-US">
                <a:solidFill>
                  <a:srgbClr val="FF0000"/>
                </a:solidFill>
                <a:latin typeface="Times New Roman"/>
                <a:ea typeface="Times New Roman"/>
                <a:cs typeface="Times New Roman"/>
                <a:sym typeface="Times New Roman"/>
              </a:rPr>
              <a:t>MÀN HÌNH GIAO DIỆN</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3" name="Shape 183"/>
        <p:cNvGrpSpPr/>
        <p:nvPr/>
      </p:nvGrpSpPr>
      <p:grpSpPr>
        <a:xfrm>
          <a:off x="0" y="0"/>
          <a:ext cx="0" cy="0"/>
          <a:chOff x="0" y="0"/>
          <a:chExt cx="0" cy="0"/>
        </a:xfrm>
      </p:grpSpPr>
      <p:sp>
        <p:nvSpPr>
          <p:cNvPr id="184" name="Google Shape;184;p25"/>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10000"/>
              </a:lnSpc>
              <a:spcBef>
                <a:spcPts val="0"/>
              </a:spcBef>
              <a:spcAft>
                <a:spcPts val="0"/>
              </a:spcAft>
              <a:buSzPts val="2108"/>
              <a:buChar char="🞂"/>
            </a:pPr>
            <a:r>
              <a:rPr lang="en-US" sz="3100">
                <a:solidFill>
                  <a:srgbClr val="002060"/>
                </a:solidFill>
                <a:latin typeface="Times New Roman"/>
                <a:ea typeface="Times New Roman"/>
                <a:cs typeface="Times New Roman"/>
                <a:sym typeface="Times New Roman"/>
              </a:rPr>
              <a:t>Chọn công việc muốn thực hiện trên máy tính.</a:t>
            </a:r>
            <a:endParaRPr/>
          </a:p>
          <a:p>
            <a:pPr indent="-256032" lvl="0" marL="365760" rtl="0" algn="just">
              <a:lnSpc>
                <a:spcPct val="11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Cung cấp các thông tin cần thiết tương ứng với công việc đã chọn.</a:t>
            </a:r>
            <a:endParaRPr/>
          </a:p>
          <a:p>
            <a:pPr indent="-256032" lvl="0" marL="365760" rtl="0" algn="just">
              <a:lnSpc>
                <a:spcPct val="11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Yêu cầu phần mềm thực hiện.</a:t>
            </a:r>
            <a:endParaRPr/>
          </a:p>
          <a:p>
            <a:pPr indent="-256032" lvl="0" marL="365760" rtl="0" algn="just">
              <a:lnSpc>
                <a:spcPct val="11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Xem xét kết quả thực hiện.</a:t>
            </a:r>
            <a:endParaRPr/>
          </a:p>
          <a:p>
            <a:pPr indent="0" lvl="0" marL="109728" rtl="0" algn="just">
              <a:lnSpc>
                <a:spcPct val="110000"/>
              </a:lnSpc>
              <a:spcBef>
                <a:spcPts val="400"/>
              </a:spcBef>
              <a:spcAft>
                <a:spcPts val="0"/>
              </a:spcAft>
              <a:buSzPts val="2108"/>
              <a:buNone/>
            </a:pPr>
            <a:r>
              <a:rPr b="1" lang="en-US" sz="3100">
                <a:solidFill>
                  <a:srgbClr val="002060"/>
                </a:solidFill>
                <a:latin typeface="Times New Roman"/>
                <a:ea typeface="Times New Roman"/>
                <a:cs typeface="Times New Roman"/>
                <a:sym typeface="Times New Roman"/>
              </a:rPr>
              <a:t>Dựa vào quá trình trên, các màn hình giao diện có thể được chia thành nhiều loại tùy theo ý nghĩa sử dụng.</a:t>
            </a:r>
            <a:endParaRPr/>
          </a:p>
        </p:txBody>
      </p:sp>
      <p:sp>
        <p:nvSpPr>
          <p:cNvPr id="185" name="Google Shape;185;p25"/>
          <p:cNvSpPr txBox="1"/>
          <p:nvPr>
            <p:ph type="title"/>
          </p:nvPr>
        </p:nvSpPr>
        <p:spPr>
          <a:xfrm>
            <a:off x="457200" y="274638"/>
            <a:ext cx="807524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QUÁ TRÌNH SỬ DỤNG PHẦN MỀM</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9" name="Shape 189"/>
        <p:cNvGrpSpPr/>
        <p:nvPr/>
      </p:nvGrpSpPr>
      <p:grpSpPr>
        <a:xfrm>
          <a:off x="0" y="0"/>
          <a:ext cx="0" cy="0"/>
          <a:chOff x="0" y="0"/>
          <a:chExt cx="0" cy="0"/>
        </a:xfrm>
      </p:grpSpPr>
      <p:sp>
        <p:nvSpPr>
          <p:cNvPr id="190" name="Google Shape;190;p26"/>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10000"/>
              </a:lnSpc>
              <a:spcBef>
                <a:spcPts val="0"/>
              </a:spcBef>
              <a:spcAft>
                <a:spcPts val="0"/>
              </a:spcAft>
              <a:buSzPts val="1950"/>
              <a:buChar char="🞂"/>
            </a:pPr>
            <a:r>
              <a:rPr b="1" lang="en-US" sz="2867">
                <a:solidFill>
                  <a:srgbClr val="002060"/>
                </a:solidFill>
                <a:latin typeface="Times New Roman"/>
                <a:ea typeface="Times New Roman"/>
                <a:cs typeface="Times New Roman"/>
                <a:sym typeface="Times New Roman"/>
              </a:rPr>
              <a:t>Màn hình chính</a:t>
            </a:r>
            <a:r>
              <a:rPr lang="en-US" sz="2867">
                <a:solidFill>
                  <a:srgbClr val="002060"/>
                </a:solidFill>
                <a:latin typeface="Times New Roman"/>
                <a:ea typeface="Times New Roman"/>
                <a:cs typeface="Times New Roman"/>
                <a:sym typeface="Times New Roman"/>
              </a:rPr>
              <a:t>: Cho phép người dùng sử dụng chọn lựa công việc mong muốn thực hiện trên máy tính từ danh sách các công việc.</a:t>
            </a:r>
            <a:endParaRPr sz="2867">
              <a:solidFill>
                <a:srgbClr val="002060"/>
              </a:solidFill>
              <a:latin typeface="Times New Roman"/>
              <a:ea typeface="Times New Roman"/>
              <a:cs typeface="Times New Roman"/>
              <a:sym typeface="Times New Roman"/>
            </a:endParaRPr>
          </a:p>
          <a:p>
            <a:pPr indent="-256032" lvl="0" marL="365760" rtl="0" algn="just">
              <a:lnSpc>
                <a:spcPct val="110000"/>
              </a:lnSpc>
              <a:spcBef>
                <a:spcPts val="400"/>
              </a:spcBef>
              <a:spcAft>
                <a:spcPts val="0"/>
              </a:spcAft>
              <a:buSzPts val="1950"/>
              <a:buChar char="🞂"/>
            </a:pPr>
            <a:r>
              <a:rPr b="1" lang="en-US" sz="2867">
                <a:solidFill>
                  <a:srgbClr val="002060"/>
                </a:solidFill>
                <a:latin typeface="Times New Roman"/>
                <a:ea typeface="Times New Roman"/>
                <a:cs typeface="Times New Roman"/>
                <a:sym typeface="Times New Roman"/>
              </a:rPr>
              <a:t>Màn hình nhập liệu lưu trữ</a:t>
            </a:r>
            <a:r>
              <a:rPr lang="en-US" sz="2867">
                <a:solidFill>
                  <a:srgbClr val="002060"/>
                </a:solidFill>
                <a:latin typeface="Times New Roman"/>
                <a:ea typeface="Times New Roman"/>
                <a:cs typeface="Times New Roman"/>
                <a:sym typeface="Times New Roman"/>
              </a:rPr>
              <a:t>: Cho phép người dùng thực hiện lưu trữ các thông tin được phát sinh trong thế giới thực.</a:t>
            </a:r>
            <a:endParaRPr/>
          </a:p>
          <a:p>
            <a:pPr indent="-256032" lvl="0" marL="365760" rtl="0" algn="just">
              <a:lnSpc>
                <a:spcPct val="110000"/>
              </a:lnSpc>
              <a:spcBef>
                <a:spcPts val="400"/>
              </a:spcBef>
              <a:spcAft>
                <a:spcPts val="0"/>
              </a:spcAft>
              <a:buSzPts val="1950"/>
              <a:buChar char="🞂"/>
            </a:pPr>
            <a:r>
              <a:rPr b="1" lang="en-US" sz="2867">
                <a:solidFill>
                  <a:srgbClr val="002060"/>
                </a:solidFill>
                <a:latin typeface="Times New Roman"/>
                <a:ea typeface="Times New Roman"/>
                <a:cs typeface="Times New Roman"/>
                <a:sym typeface="Times New Roman"/>
              </a:rPr>
              <a:t>Màn hình nhập liệu xử lý</a:t>
            </a:r>
            <a:r>
              <a:rPr lang="en-US" sz="2867">
                <a:solidFill>
                  <a:srgbClr val="002060"/>
                </a:solidFill>
                <a:latin typeface="Times New Roman"/>
                <a:ea typeface="Times New Roman"/>
                <a:cs typeface="Times New Roman"/>
                <a:sym typeface="Times New Roman"/>
              </a:rPr>
              <a:t>: Cho phép người sử dụng cung cấp các thông tin cần thiết cho việc thực hiện một công việc nào đó.</a:t>
            </a:r>
            <a:endParaRPr sz="2867">
              <a:solidFill>
                <a:srgbClr val="002060"/>
              </a:solidFill>
              <a:latin typeface="Times New Roman"/>
              <a:ea typeface="Times New Roman"/>
              <a:cs typeface="Times New Roman"/>
              <a:sym typeface="Times New Roman"/>
            </a:endParaRPr>
          </a:p>
        </p:txBody>
      </p:sp>
      <p:sp>
        <p:nvSpPr>
          <p:cNvPr id="191" name="Google Shape;191;p26"/>
          <p:cNvSpPr txBox="1"/>
          <p:nvPr>
            <p:ph type="title"/>
          </p:nvPr>
        </p:nvSpPr>
        <p:spPr>
          <a:xfrm>
            <a:off x="457200" y="274638"/>
            <a:ext cx="84582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PHÂN LOẠI MÀN HÌNH GIAO DIỆN</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6" name="Shape 196"/>
        <p:cNvGrpSpPr/>
        <p:nvPr/>
      </p:nvGrpSpPr>
      <p:grpSpPr>
        <a:xfrm>
          <a:off x="0" y="0"/>
          <a:ext cx="0" cy="0"/>
          <a:chOff x="0" y="0"/>
          <a:chExt cx="0" cy="0"/>
        </a:xfrm>
      </p:grpSpPr>
      <p:sp>
        <p:nvSpPr>
          <p:cNvPr id="197" name="Google Shape;197;p27"/>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10000"/>
              </a:lnSpc>
              <a:spcBef>
                <a:spcPts val="0"/>
              </a:spcBef>
              <a:spcAft>
                <a:spcPts val="0"/>
              </a:spcAft>
              <a:buSzPts val="2108"/>
              <a:buChar char="🞂"/>
            </a:pPr>
            <a:r>
              <a:rPr b="1" lang="en-US" sz="3100">
                <a:solidFill>
                  <a:srgbClr val="002060"/>
                </a:solidFill>
                <a:latin typeface="Times New Roman"/>
                <a:ea typeface="Times New Roman"/>
                <a:cs typeface="Times New Roman"/>
                <a:sym typeface="Times New Roman"/>
              </a:rPr>
              <a:t>Màn hình kết quả</a:t>
            </a:r>
            <a:r>
              <a:rPr lang="en-US" sz="3100">
                <a:solidFill>
                  <a:srgbClr val="002060"/>
                </a:solidFill>
                <a:latin typeface="Times New Roman"/>
                <a:ea typeface="Times New Roman"/>
                <a:cs typeface="Times New Roman"/>
                <a:sym typeface="Times New Roman"/>
              </a:rPr>
              <a:t>: Trình bày cho người sử dụng các kết quả việc thực hiện của một công việc nào đó.</a:t>
            </a:r>
            <a:endParaRPr sz="3100">
              <a:solidFill>
                <a:srgbClr val="002060"/>
              </a:solidFill>
              <a:latin typeface="Times New Roman"/>
              <a:ea typeface="Times New Roman"/>
              <a:cs typeface="Times New Roman"/>
              <a:sym typeface="Times New Roman"/>
            </a:endParaRPr>
          </a:p>
          <a:p>
            <a:pPr indent="-256032" lvl="0" marL="365760" rtl="0" algn="just">
              <a:lnSpc>
                <a:spcPct val="110000"/>
              </a:lnSpc>
              <a:spcBef>
                <a:spcPts val="400"/>
              </a:spcBef>
              <a:spcAft>
                <a:spcPts val="0"/>
              </a:spcAft>
              <a:buSzPts val="2108"/>
              <a:buChar char="🞂"/>
            </a:pPr>
            <a:r>
              <a:rPr b="1" lang="en-US" sz="3100">
                <a:solidFill>
                  <a:srgbClr val="002060"/>
                </a:solidFill>
                <a:latin typeface="Times New Roman"/>
                <a:ea typeface="Times New Roman"/>
                <a:cs typeface="Times New Roman"/>
                <a:sym typeface="Times New Roman"/>
              </a:rPr>
              <a:t>Màn hình thông báo</a:t>
            </a:r>
            <a:r>
              <a:rPr lang="en-US" sz="3100">
                <a:solidFill>
                  <a:srgbClr val="002060"/>
                </a:solidFill>
                <a:latin typeface="Times New Roman"/>
                <a:ea typeface="Times New Roman"/>
                <a:cs typeface="Times New Roman"/>
                <a:sym typeface="Times New Roman"/>
              </a:rPr>
              <a:t>: Thông báo, nhắc nhở người sử dụng trong quá trình thực hiện một công việc nào đó.</a:t>
            </a:r>
            <a:endParaRPr sz="3100">
              <a:solidFill>
                <a:srgbClr val="002060"/>
              </a:solidFill>
              <a:latin typeface="Times New Roman"/>
              <a:ea typeface="Times New Roman"/>
              <a:cs typeface="Times New Roman"/>
              <a:sym typeface="Times New Roman"/>
            </a:endParaRPr>
          </a:p>
          <a:p>
            <a:pPr indent="-256032" lvl="0" marL="365760" rtl="0" algn="just">
              <a:lnSpc>
                <a:spcPct val="110000"/>
              </a:lnSpc>
              <a:spcBef>
                <a:spcPts val="400"/>
              </a:spcBef>
              <a:spcAft>
                <a:spcPts val="0"/>
              </a:spcAft>
              <a:buSzPts val="2108"/>
              <a:buChar char="🞂"/>
            </a:pPr>
            <a:r>
              <a:rPr b="1" lang="en-US" sz="3100">
                <a:solidFill>
                  <a:srgbClr val="002060"/>
                </a:solidFill>
                <a:latin typeface="Times New Roman"/>
                <a:ea typeface="Times New Roman"/>
                <a:cs typeface="Times New Roman"/>
                <a:sym typeface="Times New Roman"/>
              </a:rPr>
              <a:t>Màn hình tra cứu</a:t>
            </a:r>
            <a:r>
              <a:rPr lang="en-US" sz="3100">
                <a:solidFill>
                  <a:srgbClr val="002060"/>
                </a:solidFill>
                <a:latin typeface="Times New Roman"/>
                <a:ea typeface="Times New Roman"/>
                <a:cs typeface="Times New Roman"/>
                <a:sym typeface="Times New Roman"/>
              </a:rPr>
              <a:t>: Cho phép tìm kiếm thông tin đã được lưu trữ với các tiêu chuẩn tìm kiếm.</a:t>
            </a:r>
            <a:endParaRPr sz="3100">
              <a:solidFill>
                <a:srgbClr val="002060"/>
              </a:solidFill>
              <a:latin typeface="Times New Roman"/>
              <a:ea typeface="Times New Roman"/>
              <a:cs typeface="Times New Roman"/>
              <a:sym typeface="Times New Roman"/>
            </a:endParaRPr>
          </a:p>
        </p:txBody>
      </p:sp>
      <p:sp>
        <p:nvSpPr>
          <p:cNvPr id="198" name="Google Shape;198;p27"/>
          <p:cNvSpPr txBox="1"/>
          <p:nvPr>
            <p:ph type="title"/>
          </p:nvPr>
        </p:nvSpPr>
        <p:spPr>
          <a:xfrm>
            <a:off x="457200" y="274638"/>
            <a:ext cx="84582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PHÂN LOẠI MÀN HÌNH GIAO DIỆN</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3" name="Shape 203"/>
        <p:cNvGrpSpPr/>
        <p:nvPr/>
      </p:nvGrpSpPr>
      <p:grpSpPr>
        <a:xfrm>
          <a:off x="0" y="0"/>
          <a:ext cx="0" cy="0"/>
          <a:chOff x="0" y="0"/>
          <a:chExt cx="0" cy="0"/>
        </a:xfrm>
      </p:grpSpPr>
      <p:sp>
        <p:nvSpPr>
          <p:cNvPr id="204" name="Google Shape;204;p28"/>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108"/>
              <a:buChar char="🞂"/>
            </a:pPr>
            <a:r>
              <a:rPr lang="en-US" sz="3100">
                <a:solidFill>
                  <a:srgbClr val="002060"/>
                </a:solidFill>
                <a:latin typeface="Times New Roman"/>
                <a:ea typeface="Times New Roman"/>
                <a:cs typeface="Times New Roman"/>
                <a:sym typeface="Times New Roman"/>
              </a:rPr>
              <a:t>Qui trình chung: Dựa trên yêu cầu chức năng, đầu tiên người thiết kế sẽ xem xét thiết kế các giao diện từ tính đúng đắn, đến tính tiện dụng, và xét đến tính hiệu quả nếu yêu cầu về hiệu quả được đưa ra và một số thiết kế theo yêu cầu khác, v.v</a:t>
            </a:r>
            <a:endParaRPr/>
          </a:p>
        </p:txBody>
      </p:sp>
      <p:sp>
        <p:nvSpPr>
          <p:cNvPr id="205" name="Google Shape;205;p28"/>
          <p:cNvSpPr txBox="1"/>
          <p:nvPr>
            <p:ph type="title"/>
          </p:nvPr>
        </p:nvSpPr>
        <p:spPr>
          <a:xfrm>
            <a:off x="457200" y="274638"/>
            <a:ext cx="84582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QUÁ TRÌNH THIẾT KẾ GIAO DIỆN</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0" name="Shape 210"/>
        <p:cNvGrpSpPr/>
        <p:nvPr/>
      </p:nvGrpSpPr>
      <p:grpSpPr>
        <a:xfrm>
          <a:off x="0" y="0"/>
          <a:ext cx="0" cy="0"/>
          <a:chOff x="0" y="0"/>
          <a:chExt cx="0" cy="0"/>
        </a:xfrm>
      </p:grpSpPr>
      <p:sp>
        <p:nvSpPr>
          <p:cNvPr id="211" name="Google Shape;211;p29"/>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108"/>
              <a:buChar char="🞂"/>
            </a:pPr>
            <a:r>
              <a:rPr lang="en-US" sz="3100">
                <a:solidFill>
                  <a:srgbClr val="FF0000"/>
                </a:solidFill>
                <a:latin typeface="Times New Roman"/>
                <a:ea typeface="Times New Roman"/>
                <a:cs typeface="Times New Roman"/>
                <a:sym typeface="Times New Roman"/>
              </a:rPr>
              <a:t>Sơ  đồ màn hình:</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Giả sử cần thực hiện n công việc trên máy tính, sơ đồ màn hình trong trường hợp này chỉ bao gồm n+1 màn hình sau:</a:t>
            </a:r>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Một màn hình chính cho phép chọn công việc</a:t>
            </a:r>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n màn hình liên quan trực tiếp đến n công việc muốn thực hiện.</a:t>
            </a:r>
            <a:endParaRPr/>
          </a:p>
        </p:txBody>
      </p:sp>
      <p:sp>
        <p:nvSpPr>
          <p:cNvPr id="212" name="Google Shape;212;p29"/>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7" name="Shape 217"/>
        <p:cNvGrpSpPr/>
        <p:nvPr/>
      </p:nvGrpSpPr>
      <p:grpSpPr>
        <a:xfrm>
          <a:off x="0" y="0"/>
          <a:ext cx="0" cy="0"/>
          <a:chOff x="0" y="0"/>
          <a:chExt cx="0" cy="0"/>
        </a:xfrm>
      </p:grpSpPr>
      <p:sp>
        <p:nvSpPr>
          <p:cNvPr id="218" name="Google Shape;218;p30"/>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108"/>
              <a:buChar char="🞂"/>
            </a:pPr>
            <a:r>
              <a:rPr lang="en-US" sz="3100">
                <a:solidFill>
                  <a:srgbClr val="FF0000"/>
                </a:solidFill>
                <a:latin typeface="Times New Roman"/>
                <a:ea typeface="Times New Roman"/>
                <a:cs typeface="Times New Roman"/>
                <a:sym typeface="Times New Roman"/>
              </a:rPr>
              <a:t>Màn hình chính:</a:t>
            </a:r>
            <a:endParaRPr/>
          </a:p>
          <a:p>
            <a:pPr indent="-228600" lvl="1" marL="621792" rtl="0" algn="just">
              <a:lnSpc>
                <a:spcPct val="120000"/>
              </a:lnSpc>
              <a:spcBef>
                <a:spcPts val="324"/>
              </a:spcBef>
              <a:spcAft>
                <a:spcPts val="0"/>
              </a:spcAft>
              <a:buSzPts val="2300"/>
              <a:buChar char="◦"/>
            </a:pPr>
            <a:r>
              <a:rPr lang="en-US">
                <a:solidFill>
                  <a:srgbClr val="002060"/>
                </a:solidFill>
                <a:latin typeface="Times New Roman"/>
                <a:ea typeface="Times New Roman"/>
                <a:cs typeface="Times New Roman"/>
                <a:sym typeface="Times New Roman"/>
              </a:rPr>
              <a:t>Xác định chính xác nội dung dựa trên danh sách các công việc được yêu cầu và chọn hình thức trình bày đơn giản nhất.</a:t>
            </a:r>
            <a:endParaRPr/>
          </a:p>
        </p:txBody>
      </p:sp>
      <p:sp>
        <p:nvSpPr>
          <p:cNvPr id="219" name="Google Shape;219;p30"/>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4" name="Shape 224"/>
        <p:cNvGrpSpPr/>
        <p:nvPr/>
      </p:nvGrpSpPr>
      <p:grpSpPr>
        <a:xfrm>
          <a:off x="0" y="0"/>
          <a:ext cx="0" cy="0"/>
          <a:chOff x="0" y="0"/>
          <a:chExt cx="0" cy="0"/>
        </a:xfrm>
      </p:grpSpPr>
      <p:sp>
        <p:nvSpPr>
          <p:cNvPr id="225" name="Google Shape;225;p31"/>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108"/>
              <a:buChar char="🞂"/>
            </a:pPr>
            <a:r>
              <a:rPr lang="en-US" sz="3100">
                <a:solidFill>
                  <a:srgbClr val="002060"/>
                </a:solidFill>
                <a:latin typeface="Times New Roman"/>
                <a:ea typeface="Times New Roman"/>
                <a:cs typeface="Times New Roman"/>
                <a:sym typeface="Times New Roman"/>
              </a:rPr>
              <a:t>Ví dụ: Phần mềm quản lý thư viện:</a:t>
            </a:r>
            <a:endParaRPr sz="3100">
              <a:solidFill>
                <a:srgbClr val="002060"/>
              </a:solidFill>
              <a:latin typeface="Times New Roman"/>
              <a:ea typeface="Times New Roman"/>
              <a:cs typeface="Times New Roman"/>
              <a:sym typeface="Times New Roman"/>
            </a:endParaRPr>
          </a:p>
        </p:txBody>
      </p:sp>
      <p:sp>
        <p:nvSpPr>
          <p:cNvPr id="226" name="Google Shape;226;p31"/>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sp>
        <p:nvSpPr>
          <p:cNvPr id="227" name="Google Shape;227;p31"/>
          <p:cNvSpPr/>
          <p:nvPr/>
        </p:nvSpPr>
        <p:spPr>
          <a:xfrm>
            <a:off x="0" y="0"/>
            <a:ext cx="9144000"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Lucida Sans"/>
              <a:ea typeface="Lucida Sans"/>
              <a:cs typeface="Lucida Sans"/>
              <a:sym typeface="Lucida Sans"/>
            </a:endParaRPr>
          </a:p>
        </p:txBody>
      </p:sp>
      <p:pic>
        <p:nvPicPr>
          <p:cNvPr id="228" name="Google Shape;228;p31"/>
          <p:cNvPicPr preferRelativeResize="0"/>
          <p:nvPr/>
        </p:nvPicPr>
        <p:blipFill rotWithShape="1">
          <a:blip r:embed="rId3">
            <a:alphaModFix/>
          </a:blip>
          <a:srcRect b="0" l="0" r="0" t="0"/>
          <a:stretch/>
        </p:blipFill>
        <p:spPr>
          <a:xfrm>
            <a:off x="1828800" y="2066400"/>
            <a:ext cx="5486400" cy="47154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3" name="Shape 233"/>
        <p:cNvGrpSpPr/>
        <p:nvPr/>
      </p:nvGrpSpPr>
      <p:grpSpPr>
        <a:xfrm>
          <a:off x="0" y="0"/>
          <a:ext cx="0" cy="0"/>
          <a:chOff x="0" y="0"/>
          <a:chExt cx="0" cy="0"/>
        </a:xfrm>
      </p:grpSpPr>
      <p:sp>
        <p:nvSpPr>
          <p:cNvPr id="234" name="Google Shape;234;p32"/>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108"/>
              <a:buChar char="🞂"/>
            </a:pPr>
            <a:r>
              <a:rPr lang="en-US" sz="3100">
                <a:solidFill>
                  <a:srgbClr val="002060"/>
                </a:solidFill>
                <a:latin typeface="Times New Roman"/>
                <a:ea typeface="Times New Roman"/>
                <a:cs typeface="Times New Roman"/>
                <a:sym typeface="Times New Roman"/>
              </a:rPr>
              <a:t>Ví dụ: Phần mềm quản lý học sinh cấp 3:</a:t>
            </a:r>
            <a:endParaRPr/>
          </a:p>
        </p:txBody>
      </p:sp>
      <p:sp>
        <p:nvSpPr>
          <p:cNvPr id="235" name="Google Shape;235;p32"/>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pic>
        <p:nvPicPr>
          <p:cNvPr id="236" name="Google Shape;236;p32"/>
          <p:cNvPicPr preferRelativeResize="0"/>
          <p:nvPr/>
        </p:nvPicPr>
        <p:blipFill rotWithShape="1">
          <a:blip r:embed="rId3">
            <a:alphaModFix/>
          </a:blip>
          <a:srcRect b="0" l="0" r="0" t="0"/>
          <a:stretch/>
        </p:blipFill>
        <p:spPr>
          <a:xfrm>
            <a:off x="2120285" y="2057400"/>
            <a:ext cx="4903430" cy="47244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1" name="Shape 241"/>
        <p:cNvGrpSpPr/>
        <p:nvPr/>
      </p:nvGrpSpPr>
      <p:grpSpPr>
        <a:xfrm>
          <a:off x="0" y="0"/>
          <a:ext cx="0" cy="0"/>
          <a:chOff x="0" y="0"/>
          <a:chExt cx="0" cy="0"/>
        </a:xfrm>
      </p:grpSpPr>
      <p:sp>
        <p:nvSpPr>
          <p:cNvPr id="242" name="Google Shape;242;p33"/>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108"/>
              <a:buChar char="🞂"/>
            </a:pPr>
            <a:r>
              <a:rPr lang="en-US" sz="3100">
                <a:solidFill>
                  <a:srgbClr val="002060"/>
                </a:solidFill>
                <a:latin typeface="Times New Roman"/>
                <a:ea typeface="Times New Roman"/>
                <a:cs typeface="Times New Roman"/>
                <a:sym typeface="Times New Roman"/>
              </a:rPr>
              <a:t>Ví dụ: Phần mềm quản lý giải bóng đá:</a:t>
            </a:r>
            <a:endParaRPr sz="3100">
              <a:solidFill>
                <a:srgbClr val="002060"/>
              </a:solidFill>
              <a:latin typeface="Times New Roman"/>
              <a:ea typeface="Times New Roman"/>
              <a:cs typeface="Times New Roman"/>
              <a:sym typeface="Times New Roman"/>
            </a:endParaRPr>
          </a:p>
        </p:txBody>
      </p:sp>
      <p:sp>
        <p:nvSpPr>
          <p:cNvPr id="243" name="Google Shape;243;p33"/>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pic>
        <p:nvPicPr>
          <p:cNvPr id="244" name="Google Shape;244;p33"/>
          <p:cNvPicPr preferRelativeResize="0"/>
          <p:nvPr/>
        </p:nvPicPr>
        <p:blipFill rotWithShape="1">
          <a:blip r:embed="rId3">
            <a:alphaModFix/>
          </a:blip>
          <a:srcRect b="0" l="0" r="0" t="0"/>
          <a:stretch/>
        </p:blipFill>
        <p:spPr>
          <a:xfrm>
            <a:off x="2195308" y="2057400"/>
            <a:ext cx="4753384" cy="47244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9" name="Shape 249"/>
        <p:cNvGrpSpPr/>
        <p:nvPr/>
      </p:nvGrpSpPr>
      <p:grpSpPr>
        <a:xfrm>
          <a:off x="0" y="0"/>
          <a:ext cx="0" cy="0"/>
          <a:chOff x="0" y="0"/>
          <a:chExt cx="0" cy="0"/>
        </a:xfrm>
      </p:grpSpPr>
      <p:sp>
        <p:nvSpPr>
          <p:cNvPr id="250" name="Google Shape;250;p34"/>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256032" lvl="0" marL="365760" rtl="0" algn="just">
              <a:lnSpc>
                <a:spcPct val="120000"/>
              </a:lnSpc>
              <a:spcBef>
                <a:spcPts val="0"/>
              </a:spcBef>
              <a:spcAft>
                <a:spcPts val="0"/>
              </a:spcAft>
              <a:buSzPts val="2108"/>
              <a:buChar char="🞂"/>
            </a:pPr>
            <a:r>
              <a:rPr lang="en-US" sz="3100">
                <a:solidFill>
                  <a:srgbClr val="FF0000"/>
                </a:solidFill>
                <a:latin typeface="Times New Roman"/>
                <a:ea typeface="Times New Roman"/>
                <a:cs typeface="Times New Roman"/>
                <a:sym typeface="Times New Roman"/>
              </a:rPr>
              <a:t>Màn hình tra cứu:</a:t>
            </a:r>
            <a:endParaRPr sz="3100">
              <a:solidFill>
                <a:srgbClr val="FF0000"/>
              </a:solidFill>
              <a:latin typeface="Times New Roman"/>
              <a:ea typeface="Times New Roman"/>
              <a:cs typeface="Times New Roman"/>
              <a:sym typeface="Times New Roman"/>
            </a:endParaRPr>
          </a:p>
          <a:p>
            <a:pPr indent="-228600" lvl="1" marL="621792" rtl="0" algn="just">
              <a:lnSpc>
                <a:spcPct val="120000"/>
              </a:lnSpc>
              <a:spcBef>
                <a:spcPts val="324"/>
              </a:spcBef>
              <a:spcAft>
                <a:spcPts val="0"/>
              </a:spcAft>
              <a:buSzPts val="2300"/>
              <a:buChar char="◦"/>
            </a:pPr>
            <a:r>
              <a:rPr lang="en-US">
                <a:solidFill>
                  <a:srgbClr val="002060"/>
                </a:solidFill>
                <a:latin typeface="Times New Roman"/>
                <a:ea typeface="Times New Roman"/>
                <a:cs typeface="Times New Roman"/>
                <a:sym typeface="Times New Roman"/>
              </a:rPr>
              <a:t>Chọn tiêu chuẩn tra cứu đơn giản nhất (chỉ có mã số) và kết quả tìm kiếm đơn giản (cho biết có hay không có mã số trên).</a:t>
            </a:r>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251" name="Google Shape;251;p34"/>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6" name="Shape 256"/>
        <p:cNvGrpSpPr/>
        <p:nvPr/>
      </p:nvGrpSpPr>
      <p:grpSpPr>
        <a:xfrm>
          <a:off x="0" y="0"/>
          <a:ext cx="0" cy="0"/>
          <a:chOff x="0" y="0"/>
          <a:chExt cx="0" cy="0"/>
        </a:xfrm>
      </p:grpSpPr>
      <p:sp>
        <p:nvSpPr>
          <p:cNvPr id="257" name="Google Shape;257;p35"/>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tra cứu:</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Ví dụ 1: Tra cứu sách với phần mềm quản lý thư viện</a:t>
            </a:r>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258" name="Google Shape;258;p35"/>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pic>
        <p:nvPicPr>
          <p:cNvPr id="259" name="Google Shape;259;p35"/>
          <p:cNvPicPr preferRelativeResize="0"/>
          <p:nvPr/>
        </p:nvPicPr>
        <p:blipFill rotWithShape="1">
          <a:blip r:embed="rId3">
            <a:alphaModFix/>
          </a:blip>
          <a:srcRect b="0" l="0" r="0" t="0"/>
          <a:stretch/>
        </p:blipFill>
        <p:spPr>
          <a:xfrm>
            <a:off x="1415441" y="3347720"/>
            <a:ext cx="6248400" cy="305308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4" name="Shape 264"/>
        <p:cNvGrpSpPr/>
        <p:nvPr/>
      </p:nvGrpSpPr>
      <p:grpSpPr>
        <a:xfrm>
          <a:off x="0" y="0"/>
          <a:ext cx="0" cy="0"/>
          <a:chOff x="0" y="0"/>
          <a:chExt cx="0" cy="0"/>
        </a:xfrm>
      </p:grpSpPr>
      <p:sp>
        <p:nvSpPr>
          <p:cNvPr id="265" name="Google Shape;265;p36"/>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tra cứu:</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Ví dụ 2: Tra cứu học sinh với phần mềm quản lý học sinh</a:t>
            </a:r>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266" name="Google Shape;266;p36"/>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pic>
        <p:nvPicPr>
          <p:cNvPr id="267" name="Google Shape;267;p36"/>
          <p:cNvPicPr preferRelativeResize="0"/>
          <p:nvPr/>
        </p:nvPicPr>
        <p:blipFill rotWithShape="1">
          <a:blip r:embed="rId3">
            <a:alphaModFix/>
          </a:blip>
          <a:srcRect b="0" l="0" r="0" t="0"/>
          <a:stretch/>
        </p:blipFill>
        <p:spPr>
          <a:xfrm>
            <a:off x="1743206" y="3281680"/>
            <a:ext cx="5724394" cy="319532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2" name="Shape 272"/>
        <p:cNvGrpSpPr/>
        <p:nvPr/>
      </p:nvGrpSpPr>
      <p:grpSpPr>
        <a:xfrm>
          <a:off x="0" y="0"/>
          <a:ext cx="0" cy="0"/>
          <a:chOff x="0" y="0"/>
          <a:chExt cx="0" cy="0"/>
        </a:xfrm>
      </p:grpSpPr>
      <p:sp>
        <p:nvSpPr>
          <p:cNvPr id="273" name="Google Shape;273;p37"/>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tra cứu:</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Ví dụ 3: Tra cứu cầu thủ với phần mềm quản lý giải bóng đá</a:t>
            </a:r>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274" name="Google Shape;274;p37"/>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pic>
        <p:nvPicPr>
          <p:cNvPr id="275" name="Google Shape;275;p37"/>
          <p:cNvPicPr preferRelativeResize="0"/>
          <p:nvPr/>
        </p:nvPicPr>
        <p:blipFill rotWithShape="1">
          <a:blip r:embed="rId3">
            <a:alphaModFix/>
          </a:blip>
          <a:srcRect b="0" l="0" r="0" t="0"/>
          <a:stretch/>
        </p:blipFill>
        <p:spPr>
          <a:xfrm>
            <a:off x="1421766" y="3349250"/>
            <a:ext cx="6350634" cy="335635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0" name="Shape 280"/>
        <p:cNvGrpSpPr/>
        <p:nvPr/>
      </p:nvGrpSpPr>
      <p:grpSpPr>
        <a:xfrm>
          <a:off x="0" y="0"/>
          <a:ext cx="0" cy="0"/>
          <a:chOff x="0" y="0"/>
          <a:chExt cx="0" cy="0"/>
        </a:xfrm>
      </p:grpSpPr>
      <p:sp>
        <p:nvSpPr>
          <p:cNvPr id="281" name="Google Shape;281;p38"/>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nhập liệu:</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Xác định chính xác nội dung dựa trên biểu mẫu hoặc thông tin liên quan đến công việc tương ứng và chọn hình thức trình bày đơn giản nhất có thể có (liệt kê tuần tự các nội dung).</a:t>
            </a:r>
            <a:endParaRPr sz="3100">
              <a:solidFill>
                <a:srgbClr val="002060"/>
              </a:solidFill>
              <a:latin typeface="Times New Roman"/>
              <a:ea typeface="Times New Roman"/>
              <a:cs typeface="Times New Roman"/>
              <a:sym typeface="Times New Roman"/>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282" name="Google Shape;282;p38"/>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7" name="Shape 287"/>
        <p:cNvGrpSpPr/>
        <p:nvPr/>
      </p:nvGrpSpPr>
      <p:grpSpPr>
        <a:xfrm>
          <a:off x="0" y="0"/>
          <a:ext cx="0" cy="0"/>
          <a:chOff x="0" y="0"/>
          <a:chExt cx="0" cy="0"/>
        </a:xfrm>
      </p:grpSpPr>
      <p:sp>
        <p:nvSpPr>
          <p:cNvPr id="288" name="Google Shape;288;p39"/>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nhập liệu:</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Ví dụ: Nhập sách, mượn sách với quản lý thư viện</a:t>
            </a:r>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289" name="Google Shape;289;p39"/>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pic>
        <p:nvPicPr>
          <p:cNvPr id="290" name="Google Shape;290;p39"/>
          <p:cNvPicPr preferRelativeResize="0"/>
          <p:nvPr/>
        </p:nvPicPr>
        <p:blipFill rotWithShape="1">
          <a:blip r:embed="rId3">
            <a:alphaModFix/>
          </a:blip>
          <a:srcRect b="0" l="0" r="0" t="0"/>
          <a:stretch/>
        </p:blipFill>
        <p:spPr>
          <a:xfrm>
            <a:off x="2389337" y="2748280"/>
            <a:ext cx="4240064" cy="2128520"/>
          </a:xfrm>
          <a:prstGeom prst="rect">
            <a:avLst/>
          </a:prstGeom>
          <a:noFill/>
          <a:ln>
            <a:noFill/>
          </a:ln>
        </p:spPr>
      </p:pic>
      <p:pic>
        <p:nvPicPr>
          <p:cNvPr id="291" name="Google Shape;291;p39"/>
          <p:cNvPicPr preferRelativeResize="0"/>
          <p:nvPr/>
        </p:nvPicPr>
        <p:blipFill rotWithShape="1">
          <a:blip r:embed="rId4">
            <a:alphaModFix/>
          </a:blip>
          <a:srcRect b="0" l="0" r="0" t="0"/>
          <a:stretch/>
        </p:blipFill>
        <p:spPr>
          <a:xfrm>
            <a:off x="2362199" y="4953000"/>
            <a:ext cx="4419602" cy="181864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6" name="Shape 296"/>
        <p:cNvGrpSpPr/>
        <p:nvPr/>
      </p:nvGrpSpPr>
      <p:grpSpPr>
        <a:xfrm>
          <a:off x="0" y="0"/>
          <a:ext cx="0" cy="0"/>
          <a:chOff x="0" y="0"/>
          <a:chExt cx="0" cy="0"/>
        </a:xfrm>
      </p:grpSpPr>
      <p:sp>
        <p:nvSpPr>
          <p:cNvPr id="297" name="Google Shape;297;p40"/>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nhập liệu:</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Ví dụ: Nhập học sinh, điểm số với phần mềm quản lý học sinh</a:t>
            </a:r>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298" name="Google Shape;298;p40"/>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pic>
        <p:nvPicPr>
          <p:cNvPr id="299" name="Google Shape;299;p40"/>
          <p:cNvPicPr preferRelativeResize="0"/>
          <p:nvPr/>
        </p:nvPicPr>
        <p:blipFill rotWithShape="1">
          <a:blip r:embed="rId3">
            <a:alphaModFix/>
          </a:blip>
          <a:srcRect b="0" l="0" r="0" t="0"/>
          <a:stretch/>
        </p:blipFill>
        <p:spPr>
          <a:xfrm>
            <a:off x="2707005" y="3200400"/>
            <a:ext cx="3922395" cy="1938020"/>
          </a:xfrm>
          <a:prstGeom prst="rect">
            <a:avLst/>
          </a:prstGeom>
          <a:noFill/>
          <a:ln>
            <a:noFill/>
          </a:ln>
        </p:spPr>
      </p:pic>
      <p:pic>
        <p:nvPicPr>
          <p:cNvPr id="300" name="Google Shape;300;p40"/>
          <p:cNvPicPr preferRelativeResize="0"/>
          <p:nvPr/>
        </p:nvPicPr>
        <p:blipFill rotWithShape="1">
          <a:blip r:embed="rId4">
            <a:alphaModFix/>
          </a:blip>
          <a:srcRect b="0" l="0" r="0" t="0"/>
          <a:stretch/>
        </p:blipFill>
        <p:spPr>
          <a:xfrm>
            <a:off x="2667000" y="5257800"/>
            <a:ext cx="3922395" cy="155384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5" name="Shape 305"/>
        <p:cNvGrpSpPr/>
        <p:nvPr/>
      </p:nvGrpSpPr>
      <p:grpSpPr>
        <a:xfrm>
          <a:off x="0" y="0"/>
          <a:ext cx="0" cy="0"/>
          <a:chOff x="0" y="0"/>
          <a:chExt cx="0" cy="0"/>
        </a:xfrm>
      </p:grpSpPr>
      <p:sp>
        <p:nvSpPr>
          <p:cNvPr id="306" name="Google Shape;306;p41"/>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nhập liệu:</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Ví dụ: Đăng ký cầu thủ với phần mềm quản lý giải bóng đá</a:t>
            </a:r>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307" name="Google Shape;307;p41"/>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ĐÚNG ĐẮN</a:t>
            </a:r>
            <a:endParaRPr sz="3690">
              <a:solidFill>
                <a:srgbClr val="FF0000"/>
              </a:solidFill>
              <a:latin typeface="Times New Roman"/>
              <a:ea typeface="Times New Roman"/>
              <a:cs typeface="Times New Roman"/>
              <a:sym typeface="Times New Roman"/>
            </a:endParaRPr>
          </a:p>
        </p:txBody>
      </p:sp>
      <p:pic>
        <p:nvPicPr>
          <p:cNvPr id="308" name="Google Shape;308;p41"/>
          <p:cNvPicPr preferRelativeResize="0"/>
          <p:nvPr/>
        </p:nvPicPr>
        <p:blipFill rotWithShape="1">
          <a:blip r:embed="rId3">
            <a:alphaModFix/>
          </a:blip>
          <a:srcRect b="0" l="0" r="0" t="0"/>
          <a:stretch/>
        </p:blipFill>
        <p:spPr>
          <a:xfrm>
            <a:off x="2019300" y="3284856"/>
            <a:ext cx="4914900" cy="3115944"/>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3" name="Shape 313"/>
        <p:cNvGrpSpPr/>
        <p:nvPr/>
      </p:nvGrpSpPr>
      <p:grpSpPr>
        <a:xfrm>
          <a:off x="0" y="0"/>
          <a:ext cx="0" cy="0"/>
          <a:chOff x="0" y="0"/>
          <a:chExt cx="0" cy="0"/>
        </a:xfrm>
      </p:grpSpPr>
      <p:sp>
        <p:nvSpPr>
          <p:cNvPr id="314" name="Google Shape;314;p42"/>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Sơ  đồ màn hình:</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Bổ sung vào sơ đồ các màn hình công việc trung gian giúp cho việc sử dụng các màn hình công việc chính dễ dàng hơn, tự nhiên hơn.</a:t>
            </a:r>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315" name="Google Shape;315;p42"/>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TIỆN DỤNG</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0" name="Shape 320"/>
        <p:cNvGrpSpPr/>
        <p:nvPr/>
      </p:nvGrpSpPr>
      <p:grpSpPr>
        <a:xfrm>
          <a:off x="0" y="0"/>
          <a:ext cx="0" cy="0"/>
          <a:chOff x="0" y="0"/>
          <a:chExt cx="0" cy="0"/>
        </a:xfrm>
      </p:grpSpPr>
      <p:sp>
        <p:nvSpPr>
          <p:cNvPr id="321" name="Google Shape;321;p43"/>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chính:</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Phân chia các công việc theo từng nhóm tùy theo ý nghĩa và chọn hình thức trình bày tự nhiên nhất có thể có (menu, sơ đồ,…).</a:t>
            </a:r>
            <a:endParaRPr sz="3100">
              <a:solidFill>
                <a:srgbClr val="002060"/>
              </a:solidFill>
              <a:latin typeface="Times New Roman"/>
              <a:ea typeface="Times New Roman"/>
              <a:cs typeface="Times New Roman"/>
              <a:sym typeface="Times New Roman"/>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322" name="Google Shape;322;p43"/>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TIỆN DỤNG</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7" name="Shape 327"/>
        <p:cNvGrpSpPr/>
        <p:nvPr/>
      </p:nvGrpSpPr>
      <p:grpSpPr>
        <a:xfrm>
          <a:off x="0" y="0"/>
          <a:ext cx="0" cy="0"/>
          <a:chOff x="0" y="0"/>
          <a:chExt cx="0" cy="0"/>
        </a:xfrm>
      </p:grpSpPr>
      <p:sp>
        <p:nvSpPr>
          <p:cNvPr id="328" name="Google Shape;328;p44"/>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chính:</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Ví dụ 1: Màn hình chính phần mềm quản lý giải bóng đá. Có các nút điều khiển sau:</a:t>
            </a:r>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329" name="Google Shape;329;p44"/>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TIỆN DỤNG</a:t>
            </a:r>
            <a:endParaRPr sz="3690">
              <a:solidFill>
                <a:srgbClr val="FF0000"/>
              </a:solidFill>
              <a:latin typeface="Times New Roman"/>
              <a:ea typeface="Times New Roman"/>
              <a:cs typeface="Times New Roman"/>
              <a:sym typeface="Times New Roman"/>
            </a:endParaRPr>
          </a:p>
        </p:txBody>
      </p:sp>
      <p:pic>
        <p:nvPicPr>
          <p:cNvPr id="330" name="Google Shape;330;p44"/>
          <p:cNvPicPr preferRelativeResize="0"/>
          <p:nvPr/>
        </p:nvPicPr>
        <p:blipFill rotWithShape="1">
          <a:blip r:embed="rId3">
            <a:alphaModFix/>
          </a:blip>
          <a:srcRect b="0" l="0" r="0" t="0"/>
          <a:stretch/>
        </p:blipFill>
        <p:spPr>
          <a:xfrm>
            <a:off x="2165957" y="3343274"/>
            <a:ext cx="4768244" cy="2981326"/>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35" name="Shape 335"/>
        <p:cNvGrpSpPr/>
        <p:nvPr/>
      </p:nvGrpSpPr>
      <p:grpSpPr>
        <a:xfrm>
          <a:off x="0" y="0"/>
          <a:ext cx="0" cy="0"/>
          <a:chOff x="0" y="0"/>
          <a:chExt cx="0" cy="0"/>
        </a:xfrm>
      </p:grpSpPr>
      <p:sp>
        <p:nvSpPr>
          <p:cNvPr id="336" name="Google Shape;336;p45"/>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10000"/>
              </a:lnSpc>
              <a:spcBef>
                <a:spcPts val="0"/>
              </a:spcBef>
              <a:spcAft>
                <a:spcPts val="0"/>
              </a:spcAft>
              <a:buSzPts val="1950"/>
              <a:buNone/>
            </a:pPr>
            <a:r>
              <a:rPr lang="en-US" sz="2867">
                <a:solidFill>
                  <a:srgbClr val="FF0000"/>
                </a:solidFill>
                <a:latin typeface="Times New Roman"/>
                <a:ea typeface="Times New Roman"/>
                <a:cs typeface="Times New Roman"/>
                <a:sym typeface="Times New Roman"/>
              </a:rPr>
              <a:t>Màn hình chính:</a:t>
            </a:r>
            <a:endParaRPr sz="2867">
              <a:solidFill>
                <a:srgbClr val="FF0000"/>
              </a:solidFill>
              <a:latin typeface="Times New Roman"/>
              <a:ea typeface="Times New Roman"/>
              <a:cs typeface="Times New Roman"/>
              <a:sym typeface="Times New Roman"/>
            </a:endParaRPr>
          </a:p>
          <a:p>
            <a:pPr indent="-256032" lvl="0" marL="365760" rtl="0" algn="just">
              <a:lnSpc>
                <a:spcPct val="110000"/>
              </a:lnSpc>
              <a:spcBef>
                <a:spcPts val="400"/>
              </a:spcBef>
              <a:spcAft>
                <a:spcPts val="0"/>
              </a:spcAft>
              <a:buSzPts val="1950"/>
              <a:buChar char="🞂"/>
            </a:pPr>
            <a:r>
              <a:rPr lang="en-US" sz="2867">
                <a:solidFill>
                  <a:srgbClr val="002060"/>
                </a:solidFill>
                <a:latin typeface="Times New Roman"/>
                <a:ea typeface="Times New Roman"/>
                <a:cs typeface="Times New Roman"/>
                <a:sym typeface="Times New Roman"/>
              </a:rPr>
              <a:t>Tổ chức: Sân, Trọng tài, Loại thẻ phạt, Loại bàn thắng, Qui chế tổ chức.</a:t>
            </a:r>
            <a:endParaRPr/>
          </a:p>
          <a:p>
            <a:pPr indent="-256032" lvl="0" marL="365760" rtl="0" algn="just">
              <a:lnSpc>
                <a:spcPct val="110000"/>
              </a:lnSpc>
              <a:spcBef>
                <a:spcPts val="400"/>
              </a:spcBef>
              <a:spcAft>
                <a:spcPts val="0"/>
              </a:spcAft>
              <a:buSzPts val="1950"/>
              <a:buChar char="🞂"/>
            </a:pPr>
            <a:r>
              <a:rPr lang="en-US" sz="2867">
                <a:solidFill>
                  <a:srgbClr val="002060"/>
                </a:solidFill>
                <a:latin typeface="Times New Roman"/>
                <a:ea typeface="Times New Roman"/>
                <a:cs typeface="Times New Roman"/>
                <a:sym typeface="Times New Roman"/>
              </a:rPr>
              <a:t>Kế hoạch: Đăng ký đội bóng, Xếp lịch thi đấu, Phân trọng tài.</a:t>
            </a:r>
            <a:endParaRPr sz="2867">
              <a:solidFill>
                <a:srgbClr val="002060"/>
              </a:solidFill>
              <a:latin typeface="Times New Roman"/>
              <a:ea typeface="Times New Roman"/>
              <a:cs typeface="Times New Roman"/>
              <a:sym typeface="Times New Roman"/>
            </a:endParaRPr>
          </a:p>
          <a:p>
            <a:pPr indent="-256032" lvl="0" marL="365760" rtl="0" algn="just">
              <a:lnSpc>
                <a:spcPct val="110000"/>
              </a:lnSpc>
              <a:spcBef>
                <a:spcPts val="400"/>
              </a:spcBef>
              <a:spcAft>
                <a:spcPts val="0"/>
              </a:spcAft>
              <a:buSzPts val="1950"/>
              <a:buChar char="🞂"/>
            </a:pPr>
            <a:r>
              <a:rPr lang="en-US" sz="2867">
                <a:solidFill>
                  <a:srgbClr val="002060"/>
                </a:solidFill>
                <a:latin typeface="Times New Roman"/>
                <a:ea typeface="Times New Roman"/>
                <a:cs typeface="Times New Roman"/>
                <a:sym typeface="Times New Roman"/>
              </a:rPr>
              <a:t>Thi đấu: Ghi nhận kết quả, Tra cứu cầu thủ, Xếp loại tạm thời.</a:t>
            </a:r>
            <a:endParaRPr sz="2867">
              <a:solidFill>
                <a:srgbClr val="002060"/>
              </a:solidFill>
              <a:latin typeface="Times New Roman"/>
              <a:ea typeface="Times New Roman"/>
              <a:cs typeface="Times New Roman"/>
              <a:sym typeface="Times New Roman"/>
            </a:endParaRPr>
          </a:p>
          <a:p>
            <a:pPr indent="-256032" lvl="0" marL="365760" rtl="0" algn="just">
              <a:lnSpc>
                <a:spcPct val="110000"/>
              </a:lnSpc>
              <a:spcBef>
                <a:spcPts val="400"/>
              </a:spcBef>
              <a:spcAft>
                <a:spcPts val="0"/>
              </a:spcAft>
              <a:buSzPts val="1950"/>
              <a:buChar char="🞂"/>
            </a:pPr>
            <a:r>
              <a:rPr lang="en-US" sz="2867">
                <a:solidFill>
                  <a:srgbClr val="002060"/>
                </a:solidFill>
                <a:latin typeface="Times New Roman"/>
                <a:ea typeface="Times New Roman"/>
                <a:cs typeface="Times New Roman"/>
                <a:sym typeface="Times New Roman"/>
              </a:rPr>
              <a:t>Tổng kết: Xếp hạng chính thức, Lập báo cáo tổng kết.</a:t>
            </a:r>
            <a:endParaRPr sz="2867">
              <a:solidFill>
                <a:srgbClr val="002060"/>
              </a:solidFill>
              <a:latin typeface="Times New Roman"/>
              <a:ea typeface="Times New Roman"/>
              <a:cs typeface="Times New Roman"/>
              <a:sym typeface="Times New Roman"/>
            </a:endParaRPr>
          </a:p>
          <a:p>
            <a:pPr indent="-132234" lvl="0" marL="365760" rtl="0" algn="just">
              <a:lnSpc>
                <a:spcPct val="110000"/>
              </a:lnSpc>
              <a:spcBef>
                <a:spcPts val="400"/>
              </a:spcBef>
              <a:spcAft>
                <a:spcPts val="0"/>
              </a:spcAft>
              <a:buSzPts val="1950"/>
              <a:buNone/>
            </a:pPr>
            <a:r>
              <a:t/>
            </a:r>
            <a:endParaRPr sz="2867">
              <a:solidFill>
                <a:srgbClr val="002060"/>
              </a:solidFill>
              <a:latin typeface="Times New Roman"/>
              <a:ea typeface="Times New Roman"/>
              <a:cs typeface="Times New Roman"/>
              <a:sym typeface="Times New Roman"/>
            </a:endParaRPr>
          </a:p>
        </p:txBody>
      </p:sp>
      <p:sp>
        <p:nvSpPr>
          <p:cNvPr id="337" name="Google Shape;337;p45"/>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TIỆN DỤNG</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42" name="Shape 342"/>
        <p:cNvGrpSpPr/>
        <p:nvPr/>
      </p:nvGrpSpPr>
      <p:grpSpPr>
        <a:xfrm>
          <a:off x="0" y="0"/>
          <a:ext cx="0" cy="0"/>
          <a:chOff x="0" y="0"/>
          <a:chExt cx="0" cy="0"/>
        </a:xfrm>
      </p:grpSpPr>
      <p:sp>
        <p:nvSpPr>
          <p:cNvPr id="343" name="Google Shape;343;p46"/>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chính:</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Ví dụ 2: Màn hình quản lý học sinh. Có các nút điều khiển sau:</a:t>
            </a:r>
            <a:endParaRPr sz="3100">
              <a:solidFill>
                <a:srgbClr val="002060"/>
              </a:solidFill>
              <a:latin typeface="Times New Roman"/>
              <a:ea typeface="Times New Roman"/>
              <a:cs typeface="Times New Roman"/>
              <a:sym typeface="Times New Roman"/>
            </a:endParaRPr>
          </a:p>
        </p:txBody>
      </p:sp>
      <p:sp>
        <p:nvSpPr>
          <p:cNvPr id="344" name="Google Shape;344;p46"/>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TIỆN DỤNG</a:t>
            </a:r>
            <a:endParaRPr sz="3690">
              <a:solidFill>
                <a:srgbClr val="FF0000"/>
              </a:solidFill>
              <a:latin typeface="Times New Roman"/>
              <a:ea typeface="Times New Roman"/>
              <a:cs typeface="Times New Roman"/>
              <a:sym typeface="Times New Roman"/>
            </a:endParaRPr>
          </a:p>
        </p:txBody>
      </p:sp>
      <p:pic>
        <p:nvPicPr>
          <p:cNvPr id="345" name="Google Shape;345;p46"/>
          <p:cNvPicPr preferRelativeResize="0"/>
          <p:nvPr/>
        </p:nvPicPr>
        <p:blipFill rotWithShape="1">
          <a:blip r:embed="rId3">
            <a:alphaModFix/>
          </a:blip>
          <a:srcRect b="0" l="0" r="0" t="0"/>
          <a:stretch/>
        </p:blipFill>
        <p:spPr>
          <a:xfrm>
            <a:off x="2432135" y="3276600"/>
            <a:ext cx="4273466" cy="2658746"/>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50" name="Shape 350"/>
        <p:cNvGrpSpPr/>
        <p:nvPr/>
      </p:nvGrpSpPr>
      <p:grpSpPr>
        <a:xfrm>
          <a:off x="0" y="0"/>
          <a:ext cx="0" cy="0"/>
          <a:chOff x="0" y="0"/>
          <a:chExt cx="0" cy="0"/>
        </a:xfrm>
      </p:grpSpPr>
      <p:sp>
        <p:nvSpPr>
          <p:cNvPr id="351" name="Google Shape;351;p47"/>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chính:</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Tổ chức: Học kỳ, Lớp, Môn học, Hình thức kiểm tra, Danh hiệu, Qui định chung, Thoát</a:t>
            </a:r>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Khai giảng: Tiếp nhận hồ sơ, Xếp lớp</a:t>
            </a:r>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Học tập: Điểm danh, Bảng điểm, Tra cứu học sinh</a:t>
            </a:r>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Tổng kết: Xếp loại học sinh, Báo cáo tổng hợp.</a:t>
            </a:r>
            <a:endParaRPr sz="3100">
              <a:solidFill>
                <a:srgbClr val="002060"/>
              </a:solidFill>
              <a:latin typeface="Times New Roman"/>
              <a:ea typeface="Times New Roman"/>
              <a:cs typeface="Times New Roman"/>
              <a:sym typeface="Times New Roman"/>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352" name="Google Shape;352;p47"/>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TIỆN DỤNG</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57" name="Shape 357"/>
        <p:cNvGrpSpPr/>
        <p:nvPr/>
      </p:nvGrpSpPr>
      <p:grpSpPr>
        <a:xfrm>
          <a:off x="0" y="0"/>
          <a:ext cx="0" cy="0"/>
          <a:chOff x="0" y="0"/>
          <a:chExt cx="0" cy="0"/>
        </a:xfrm>
      </p:grpSpPr>
      <p:sp>
        <p:nvSpPr>
          <p:cNvPr id="358" name="Google Shape;358;p48"/>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1950"/>
              <a:buNone/>
            </a:pPr>
            <a:r>
              <a:rPr lang="en-US" sz="2867">
                <a:solidFill>
                  <a:srgbClr val="FF0000"/>
                </a:solidFill>
                <a:latin typeface="Times New Roman"/>
                <a:ea typeface="Times New Roman"/>
                <a:cs typeface="Times New Roman"/>
                <a:sym typeface="Times New Roman"/>
              </a:rPr>
              <a:t>Màn hình tra cứu:</a:t>
            </a:r>
            <a:endParaRPr sz="2867">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1950"/>
              <a:buChar char="🞂"/>
            </a:pPr>
            <a:r>
              <a:rPr lang="en-US" sz="2867">
                <a:solidFill>
                  <a:srgbClr val="002060"/>
                </a:solidFill>
                <a:latin typeface="Times New Roman"/>
                <a:ea typeface="Times New Roman"/>
                <a:cs typeface="Times New Roman"/>
                <a:sym typeface="Times New Roman"/>
              </a:rPr>
              <a:t>Mở rộng các tiêu chuẩn tra cứu (các thông tin khác về đối tượng cần tìm).</a:t>
            </a:r>
            <a:endParaRPr/>
          </a:p>
          <a:p>
            <a:pPr indent="-256032" lvl="0" marL="365760" rtl="0" algn="just">
              <a:lnSpc>
                <a:spcPct val="120000"/>
              </a:lnSpc>
              <a:spcBef>
                <a:spcPts val="400"/>
              </a:spcBef>
              <a:spcAft>
                <a:spcPts val="0"/>
              </a:spcAft>
              <a:buSzPts val="1950"/>
              <a:buChar char="🞂"/>
            </a:pPr>
            <a:r>
              <a:rPr lang="en-US" sz="2867">
                <a:solidFill>
                  <a:srgbClr val="002060"/>
                </a:solidFill>
                <a:latin typeface="Times New Roman"/>
                <a:ea typeface="Times New Roman"/>
                <a:cs typeface="Times New Roman"/>
                <a:sym typeface="Times New Roman"/>
              </a:rPr>
              <a:t>Mở rộng kết quả tìm kiếm (các thông tin liên quan đến đối tượng khi tìm thấy ). Cho phép người dùng xem các kết quả tra cứu dưới nhiều hình thức trình bày khác nhau (các thứ tự khác nhau với một danh sách, các dạng thể hiện biểu đồ, hình ảnh, v.v.).</a:t>
            </a:r>
            <a:endParaRPr sz="2867">
              <a:solidFill>
                <a:srgbClr val="002060"/>
              </a:solidFill>
              <a:latin typeface="Times New Roman"/>
              <a:ea typeface="Times New Roman"/>
              <a:cs typeface="Times New Roman"/>
              <a:sym typeface="Times New Roman"/>
            </a:endParaRPr>
          </a:p>
          <a:p>
            <a:pPr indent="-132234" lvl="0" marL="365760" rtl="0" algn="just">
              <a:lnSpc>
                <a:spcPct val="120000"/>
              </a:lnSpc>
              <a:spcBef>
                <a:spcPts val="400"/>
              </a:spcBef>
              <a:spcAft>
                <a:spcPts val="0"/>
              </a:spcAft>
              <a:buSzPts val="1950"/>
              <a:buNone/>
            </a:pPr>
            <a:r>
              <a:t/>
            </a:r>
            <a:endParaRPr sz="2867">
              <a:solidFill>
                <a:srgbClr val="002060"/>
              </a:solidFill>
              <a:latin typeface="Times New Roman"/>
              <a:ea typeface="Times New Roman"/>
              <a:cs typeface="Times New Roman"/>
              <a:sym typeface="Times New Roman"/>
            </a:endParaRPr>
          </a:p>
        </p:txBody>
      </p:sp>
      <p:sp>
        <p:nvSpPr>
          <p:cNvPr id="359" name="Google Shape;359;p48"/>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TIỆN DỤNG</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64" name="Shape 364"/>
        <p:cNvGrpSpPr/>
        <p:nvPr/>
      </p:nvGrpSpPr>
      <p:grpSpPr>
        <a:xfrm>
          <a:off x="0" y="0"/>
          <a:ext cx="0" cy="0"/>
          <a:chOff x="0" y="0"/>
          <a:chExt cx="0" cy="0"/>
        </a:xfrm>
      </p:grpSpPr>
      <p:sp>
        <p:nvSpPr>
          <p:cNvPr id="365" name="Google Shape;365;p49"/>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tra cứu:</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Ví dụ 1: Tra cứu học sinh</a:t>
            </a:r>
            <a:endParaRPr sz="3100">
              <a:solidFill>
                <a:srgbClr val="002060"/>
              </a:solidFill>
              <a:latin typeface="Times New Roman"/>
              <a:ea typeface="Times New Roman"/>
              <a:cs typeface="Times New Roman"/>
              <a:sym typeface="Times New Roman"/>
            </a:endParaRPr>
          </a:p>
        </p:txBody>
      </p:sp>
      <p:sp>
        <p:nvSpPr>
          <p:cNvPr id="366" name="Google Shape;366;p49"/>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TIỆN DỤNG</a:t>
            </a:r>
            <a:endParaRPr sz="3690">
              <a:solidFill>
                <a:srgbClr val="FF0000"/>
              </a:solidFill>
              <a:latin typeface="Times New Roman"/>
              <a:ea typeface="Times New Roman"/>
              <a:cs typeface="Times New Roman"/>
              <a:sym typeface="Times New Roman"/>
            </a:endParaRPr>
          </a:p>
        </p:txBody>
      </p:sp>
      <p:pic>
        <p:nvPicPr>
          <p:cNvPr id="367" name="Google Shape;367;p49"/>
          <p:cNvPicPr preferRelativeResize="0"/>
          <p:nvPr/>
        </p:nvPicPr>
        <p:blipFill rotWithShape="1">
          <a:blip r:embed="rId3">
            <a:alphaModFix/>
          </a:blip>
          <a:srcRect b="0" l="0" r="0" t="0"/>
          <a:stretch/>
        </p:blipFill>
        <p:spPr>
          <a:xfrm>
            <a:off x="2514600" y="2667000"/>
            <a:ext cx="4114800" cy="4148456"/>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72" name="Shape 372"/>
        <p:cNvGrpSpPr/>
        <p:nvPr/>
      </p:nvGrpSpPr>
      <p:grpSpPr>
        <a:xfrm>
          <a:off x="0" y="0"/>
          <a:ext cx="0" cy="0"/>
          <a:chOff x="0" y="0"/>
          <a:chExt cx="0" cy="0"/>
        </a:xfrm>
      </p:grpSpPr>
      <p:sp>
        <p:nvSpPr>
          <p:cNvPr id="373" name="Google Shape;373;p50"/>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tra cứu:</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Ví dụ 2: Tra cứu cầu thủ</a:t>
            </a:r>
            <a:endParaRPr sz="3100">
              <a:solidFill>
                <a:srgbClr val="002060"/>
              </a:solidFill>
              <a:latin typeface="Times New Roman"/>
              <a:ea typeface="Times New Roman"/>
              <a:cs typeface="Times New Roman"/>
              <a:sym typeface="Times New Roman"/>
            </a:endParaRPr>
          </a:p>
        </p:txBody>
      </p:sp>
      <p:sp>
        <p:nvSpPr>
          <p:cNvPr id="374" name="Google Shape;374;p50"/>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TIỆN DỤNG</a:t>
            </a:r>
            <a:endParaRPr sz="3690">
              <a:solidFill>
                <a:srgbClr val="FF0000"/>
              </a:solidFill>
              <a:latin typeface="Times New Roman"/>
              <a:ea typeface="Times New Roman"/>
              <a:cs typeface="Times New Roman"/>
              <a:sym typeface="Times New Roman"/>
            </a:endParaRPr>
          </a:p>
        </p:txBody>
      </p:sp>
      <p:pic>
        <p:nvPicPr>
          <p:cNvPr id="375" name="Google Shape;375;p50"/>
          <p:cNvPicPr preferRelativeResize="0"/>
          <p:nvPr/>
        </p:nvPicPr>
        <p:blipFill rotWithShape="1">
          <a:blip r:embed="rId3">
            <a:alphaModFix/>
          </a:blip>
          <a:srcRect b="0" l="0" r="0" t="0"/>
          <a:stretch/>
        </p:blipFill>
        <p:spPr>
          <a:xfrm>
            <a:off x="2438399" y="2670810"/>
            <a:ext cx="4267202" cy="418719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80" name="Shape 380"/>
        <p:cNvGrpSpPr/>
        <p:nvPr/>
      </p:nvGrpSpPr>
      <p:grpSpPr>
        <a:xfrm>
          <a:off x="0" y="0"/>
          <a:ext cx="0" cy="0"/>
          <a:chOff x="0" y="0"/>
          <a:chExt cx="0" cy="0"/>
        </a:xfrm>
      </p:grpSpPr>
      <p:sp>
        <p:nvSpPr>
          <p:cNvPr id="381" name="Google Shape;381;p51"/>
          <p:cNvSpPr txBox="1"/>
          <p:nvPr>
            <p:ph idx="1" type="body"/>
          </p:nvPr>
        </p:nvSpPr>
        <p:spPr>
          <a:xfrm>
            <a:off x="381000" y="1447800"/>
            <a:ext cx="8153400" cy="4678363"/>
          </a:xfrm>
          <a:prstGeom prst="rect">
            <a:avLst/>
          </a:prstGeom>
          <a:noFill/>
          <a:ln>
            <a:noFill/>
          </a:ln>
        </p:spPr>
        <p:txBody>
          <a:bodyPr anchorCtr="0" anchor="t" bIns="45700" lIns="91425" spcFirstLastPara="1" rIns="91425" wrap="square" tIns="45700">
            <a:noAutofit/>
          </a:bodyPr>
          <a:lstStyle/>
          <a:p>
            <a:pPr indent="0" lvl="0" marL="109728" rtl="0" algn="just">
              <a:lnSpc>
                <a:spcPct val="120000"/>
              </a:lnSpc>
              <a:spcBef>
                <a:spcPts val="0"/>
              </a:spcBef>
              <a:spcAft>
                <a:spcPts val="0"/>
              </a:spcAft>
              <a:buSzPts val="2108"/>
              <a:buNone/>
            </a:pPr>
            <a:r>
              <a:rPr lang="en-US" sz="3100">
                <a:solidFill>
                  <a:srgbClr val="FF0000"/>
                </a:solidFill>
                <a:latin typeface="Times New Roman"/>
                <a:ea typeface="Times New Roman"/>
                <a:cs typeface="Times New Roman"/>
                <a:sym typeface="Times New Roman"/>
              </a:rPr>
              <a:t>Màn hình nhập liệu:</a:t>
            </a:r>
            <a:endParaRPr sz="3100">
              <a:solidFill>
                <a:srgbClr val="FF0000"/>
              </a:solidFill>
              <a:latin typeface="Times New Roman"/>
              <a:ea typeface="Times New Roman"/>
              <a:cs typeface="Times New Roman"/>
              <a:sym typeface="Times New Roman"/>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Chọn dạng trình bày là biểu mẫu liên quan (nếu có) và bổ sung vào đó các thông tin  giúp việc sử dụng thuận tiện hơn.</a:t>
            </a:r>
            <a:endParaRPr/>
          </a:p>
          <a:p>
            <a:pPr indent="-256032" lvl="0" marL="365760" rtl="0" algn="just">
              <a:lnSpc>
                <a:spcPct val="120000"/>
              </a:lnSpc>
              <a:spcBef>
                <a:spcPts val="400"/>
              </a:spcBef>
              <a:spcAft>
                <a:spcPts val="0"/>
              </a:spcAft>
              <a:buSzPts val="2108"/>
              <a:buChar char="🞂"/>
            </a:pPr>
            <a:r>
              <a:rPr lang="en-US" sz="3100">
                <a:solidFill>
                  <a:srgbClr val="002060"/>
                </a:solidFill>
                <a:latin typeface="Times New Roman"/>
                <a:ea typeface="Times New Roman"/>
                <a:cs typeface="Times New Roman"/>
                <a:sym typeface="Times New Roman"/>
              </a:rPr>
              <a:t>Nếu không có biểu mẫu liên quan, cố gắng thiết kế hình thức trình bày tự nhiên nhất có thể có.</a:t>
            </a:r>
            <a:endParaRPr/>
          </a:p>
          <a:p>
            <a:pPr indent="-122173" lvl="0" marL="365760" rtl="0" algn="just">
              <a:lnSpc>
                <a:spcPct val="120000"/>
              </a:lnSpc>
              <a:spcBef>
                <a:spcPts val="400"/>
              </a:spcBef>
              <a:spcAft>
                <a:spcPts val="0"/>
              </a:spcAft>
              <a:buSzPts val="2108"/>
              <a:buNone/>
            </a:pPr>
            <a:r>
              <a:t/>
            </a:r>
            <a:endParaRPr sz="3100">
              <a:solidFill>
                <a:srgbClr val="002060"/>
              </a:solidFill>
              <a:latin typeface="Times New Roman"/>
              <a:ea typeface="Times New Roman"/>
              <a:cs typeface="Times New Roman"/>
              <a:sym typeface="Times New Roman"/>
            </a:endParaRPr>
          </a:p>
        </p:txBody>
      </p:sp>
      <p:sp>
        <p:nvSpPr>
          <p:cNvPr id="382" name="Google Shape;382;p51"/>
          <p:cNvSpPr txBox="1"/>
          <p:nvPr>
            <p:ph type="title"/>
          </p:nvPr>
        </p:nvSpPr>
        <p:spPr>
          <a:xfrm>
            <a:off x="457200" y="274638"/>
            <a:ext cx="8229600" cy="94456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690"/>
              <a:buFont typeface="Times New Roman"/>
              <a:buNone/>
            </a:pPr>
            <a:r>
              <a:rPr lang="en-US" sz="3690">
                <a:solidFill>
                  <a:srgbClr val="FF0000"/>
                </a:solidFill>
                <a:latin typeface="Times New Roman"/>
                <a:ea typeface="Times New Roman"/>
                <a:cs typeface="Times New Roman"/>
                <a:sym typeface="Times New Roman"/>
              </a:rPr>
              <a:t>THIẾT KẾ GIAO DIỆN VỚI </a:t>
            </a:r>
            <a:br>
              <a:rPr lang="en-US" sz="3690">
                <a:solidFill>
                  <a:srgbClr val="FF0000"/>
                </a:solidFill>
                <a:latin typeface="Times New Roman"/>
                <a:ea typeface="Times New Roman"/>
                <a:cs typeface="Times New Roman"/>
                <a:sym typeface="Times New Roman"/>
              </a:rPr>
            </a:br>
            <a:r>
              <a:rPr lang="en-US" sz="3690">
                <a:solidFill>
                  <a:srgbClr val="FF0000"/>
                </a:solidFill>
                <a:latin typeface="Times New Roman"/>
                <a:ea typeface="Times New Roman"/>
                <a:cs typeface="Times New Roman"/>
                <a:sym typeface="Times New Roman"/>
              </a:rPr>
              <a:t>TÍNH TIỆN DỤNG</a:t>
            </a:r>
            <a:endParaRPr sz="3690">
              <a:solidFill>
                <a:srgbClr val="FF0000"/>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oncourse">
  <a:themeElements>
    <a:clrScheme name="Concourse">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