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7.xml"/>
  <Override ContentType="application/vnd.openxmlformats-officedocument.presentationml.notesSlide+xml" PartName="/ppt/notesSlides/notesSlide59.xml"/>
  <Override ContentType="application/vnd.openxmlformats-officedocument.presentationml.notesSlide+xml" PartName="/ppt/notesSlides/notesSlide32.xml"/>
  <Override ContentType="application/vnd.openxmlformats-officedocument.presentationml.notesSlide+xml" PartName="/ppt/notesSlides/notesSlide84.xml"/>
  <Override ContentType="application/vnd.openxmlformats-officedocument.presentationml.notesSlide+xml" PartName="/ppt/notesSlides/notesSlide3.xml"/>
  <Override ContentType="application/vnd.openxmlformats-officedocument.presentationml.notesSlide+xml" PartName="/ppt/notesSlides/notesSlide76.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68.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82.xml"/>
  <Override ContentType="application/vnd.openxmlformats-officedocument.presentationml.notesSlide+xml" PartName="/ppt/notesSlides/notesSlide85.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77.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86.xml"/>
  <Override ContentType="application/vnd.openxmlformats-officedocument.presentationml.notesSlide+xml" PartName="/ppt/notesSlides/notesSlide1.xml"/>
  <Override ContentType="application/vnd.openxmlformats-officedocument.presentationml.notesSlide+xml" PartName="/ppt/notesSlides/notesSlide73.xml"/>
  <Override ContentType="application/vnd.openxmlformats-officedocument.presentationml.notesSlide+xml" PartName="/ppt/notesSlides/notesSlide56.xml"/>
  <Override ContentType="application/vnd.openxmlformats-officedocument.presentationml.notesSlide+xml" PartName="/ppt/notesSlides/notesSlide81.xml"/>
  <Override ContentType="application/vnd.openxmlformats-officedocument.presentationml.notesSlide+xml" PartName="/ppt/notesSlides/notesSlide30.xml"/>
  <Override ContentType="application/vnd.openxmlformats-officedocument.presentationml.notesSlide+xml" PartName="/ppt/notesSlides/notesSlide69.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80.xml"/>
  <Override ContentType="application/vnd.openxmlformats-officedocument.presentationml.notesSlide+xml" PartName="/ppt/notesSlides/notesSlide61.xml"/>
  <Override ContentType="application/vnd.openxmlformats-officedocument.presentationml.notesSlide+xml" PartName="/ppt/notesSlides/notesSlide74.xml"/>
  <Override ContentType="application/vnd.openxmlformats-officedocument.presentationml.notesSlide+xml" PartName="/ppt/notesSlides/notesSlide87.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75.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62.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70.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63.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72.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60.xml"/>
  <Override ContentType="application/vnd.openxmlformats-officedocument.presentationml.notesSlide+xml" PartName="/ppt/notesSlides/notesSlide38.xml"/>
  <Override ContentType="application/vnd.openxmlformats-officedocument.presentationml.notesSlide+xml" PartName="/ppt/notesSlides/notesSlide64.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65.xml"/>
  <Override ContentType="application/vnd.openxmlformats-officedocument.presentationml.notesSlide+xml" PartName="/ppt/notesSlides/notesSlide78.xml"/>
  <Override ContentType="application/vnd.openxmlformats-officedocument.presentationml.notesSlide+xml" PartName="/ppt/notesSlides/notesSlide79.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83.xml"/>
  <Override ContentType="application/vnd.openxmlformats-officedocument.presentationml.notesSlide+xml" PartName="/ppt/notesSlides/notesSlide71.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66.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78.xml"/>
  <Override ContentType="application/vnd.openxmlformats-officedocument.presentationml.slide+xml" PartName="/ppt/slides/slide86.xml"/>
  <Override ContentType="application/vnd.openxmlformats-officedocument.presentationml.slide+xml" PartName="/ppt/slides/slide35.xml"/>
  <Override ContentType="application/vnd.openxmlformats-officedocument.presentationml.slide+xml" PartName="/ppt/slides/slide60.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69.xml"/>
  <Override ContentType="application/vnd.openxmlformats-officedocument.presentationml.slide+xml" PartName="/ppt/slides/slide8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77.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6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84.xml"/>
  <Override ContentType="application/vnd.openxmlformats-officedocument.presentationml.slide+xml" PartName="/ppt/slides/slide37.xml"/>
  <Override ContentType="application/vnd.openxmlformats-officedocument.presentationml.slide+xml" PartName="/ppt/slides/slide71.xml"/>
  <Override ContentType="application/vnd.openxmlformats-officedocument.presentationml.slide+xml" PartName="/ppt/slides/slide41.xml"/>
  <Override ContentType="application/vnd.openxmlformats-officedocument.presentationml.slide+xml" PartName="/ppt/slides/slide67.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66.xml"/>
  <Override ContentType="application/vnd.openxmlformats-officedocument.presentationml.slide+xml" PartName="/ppt/slides/slide79.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83.xml"/>
  <Override ContentType="application/vnd.openxmlformats-officedocument.presentationml.slide+xml" PartName="/ppt/slides/slide7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7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82.xml"/>
  <Override ContentType="application/vnd.openxmlformats-officedocument.presentationml.slide+xml" PartName="/ppt/slides/slide39.xml"/>
  <Override ContentType="application/vnd.openxmlformats-officedocument.presentationml.slide+xml" PartName="/ppt/slides/slide65.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72.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64.xml"/>
  <Override ContentType="application/vnd.openxmlformats-officedocument.presentationml.slide+xml" PartName="/ppt/slides/slide81.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59.xml"/>
  <Override ContentType="application/vnd.openxmlformats-officedocument.presentationml.slide+xml" PartName="/ppt/slides/slide32.xml"/>
  <Override ContentType="application/vnd.openxmlformats-officedocument.presentationml.slide+xml" PartName="/ppt/slides/slide62.xml"/>
  <Override ContentType="application/vnd.openxmlformats-officedocument.presentationml.slide+xml" PartName="/ppt/slides/slide75.xml"/>
  <Override ContentType="application/vnd.openxmlformats-officedocument.presentationml.slide+xml" PartName="/ppt/slides/slide76.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63.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80.xml"/>
  <Override ContentType="application/vnd.openxmlformats-officedocument.presentationml.slide+xml" PartName="/ppt/slides/slide15.xml"/>
  <Override ContentType="application/vnd.openxmlformats-officedocument.presentationml.slide+xml" PartName="/ppt/slides/slide61.xml"/>
  <Override ContentType="application/vnd.openxmlformats-officedocument.presentationml.slide+xml" PartName="/ppt/slides/slide31.xml"/>
  <Override ContentType="application/vnd.openxmlformats-officedocument.presentationml.slide+xml" PartName="/ppt/slides/slide87.xml"/>
  <Override ContentType="application/vnd.openxmlformats-officedocument.presentationml.slide+xml" PartName="/ppt/slides/slide74.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 id="308" r:id="rId58"/>
    <p:sldId id="309" r:id="rId59"/>
    <p:sldId id="310" r:id="rId60"/>
    <p:sldId id="311" r:id="rId61"/>
    <p:sldId id="312" r:id="rId62"/>
    <p:sldId id="313" r:id="rId63"/>
    <p:sldId id="314" r:id="rId64"/>
    <p:sldId id="315" r:id="rId65"/>
    <p:sldId id="316" r:id="rId66"/>
    <p:sldId id="317" r:id="rId67"/>
    <p:sldId id="318" r:id="rId68"/>
    <p:sldId id="319" r:id="rId69"/>
    <p:sldId id="320" r:id="rId70"/>
    <p:sldId id="321" r:id="rId71"/>
    <p:sldId id="322" r:id="rId72"/>
    <p:sldId id="323" r:id="rId73"/>
    <p:sldId id="324" r:id="rId74"/>
    <p:sldId id="325" r:id="rId75"/>
    <p:sldId id="326" r:id="rId76"/>
    <p:sldId id="327" r:id="rId77"/>
    <p:sldId id="328" r:id="rId78"/>
    <p:sldId id="329" r:id="rId79"/>
    <p:sldId id="330" r:id="rId80"/>
    <p:sldId id="331" r:id="rId81"/>
    <p:sldId id="332" r:id="rId82"/>
    <p:sldId id="333" r:id="rId83"/>
    <p:sldId id="334" r:id="rId84"/>
    <p:sldId id="335" r:id="rId85"/>
    <p:sldId id="336" r:id="rId86"/>
    <p:sldId id="337" r:id="rId87"/>
    <p:sldId id="338" r:id="rId88"/>
    <p:sldId id="339" r:id="rId89"/>
    <p:sldId id="340" r:id="rId90"/>
    <p:sldId id="341" r:id="rId91"/>
    <p:sldId id="342" r:id="rId92"/>
  </p:sldIdLst>
  <p:sldSz cy="6858000" cx="9144000"/>
  <p:notesSz cx="6858000" cy="9144000"/>
  <p:embeddedFontLst>
    <p:embeddedFont>
      <p:font typeface="Libre Franklin"/>
      <p:regular r:id="rId93"/>
      <p:bold r:id="rId94"/>
      <p:italic r:id="rId95"/>
      <p:boldItalic r:id="rId9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97" roundtripDataSignature="AMtx7miXBu6owINPhHCk3/tpVewRpJvqz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95" Type="http://schemas.openxmlformats.org/officeDocument/2006/relationships/font" Target="fonts/LibreFranklin-italic.fntdata"/><Relationship Id="rId94" Type="http://schemas.openxmlformats.org/officeDocument/2006/relationships/font" Target="fonts/LibreFranklin-bold.fntdata"/><Relationship Id="rId97" Type="http://customschemas.google.com/relationships/presentationmetadata" Target="metadata"/><Relationship Id="rId96" Type="http://schemas.openxmlformats.org/officeDocument/2006/relationships/font" Target="fonts/LibreFranklin-boldItalic.fnt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91" Type="http://schemas.openxmlformats.org/officeDocument/2006/relationships/slide" Target="slides/slide86.xml"/><Relationship Id="rId90" Type="http://schemas.openxmlformats.org/officeDocument/2006/relationships/slide" Target="slides/slide85.xml"/><Relationship Id="rId93" Type="http://schemas.openxmlformats.org/officeDocument/2006/relationships/font" Target="fonts/LibreFranklin-regular.fntdata"/><Relationship Id="rId92" Type="http://schemas.openxmlformats.org/officeDocument/2006/relationships/slide" Target="slides/slide8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 Id="rId84" Type="http://schemas.openxmlformats.org/officeDocument/2006/relationships/slide" Target="slides/slide79.xml"/><Relationship Id="rId83" Type="http://schemas.openxmlformats.org/officeDocument/2006/relationships/slide" Target="slides/slide78.xml"/><Relationship Id="rId86" Type="http://schemas.openxmlformats.org/officeDocument/2006/relationships/slide" Target="slides/slide81.xml"/><Relationship Id="rId85" Type="http://schemas.openxmlformats.org/officeDocument/2006/relationships/slide" Target="slides/slide80.xml"/><Relationship Id="rId88" Type="http://schemas.openxmlformats.org/officeDocument/2006/relationships/slide" Target="slides/slide83.xml"/><Relationship Id="rId87" Type="http://schemas.openxmlformats.org/officeDocument/2006/relationships/slide" Target="slides/slide82.xml"/><Relationship Id="rId89" Type="http://schemas.openxmlformats.org/officeDocument/2006/relationships/slide" Target="slides/slide84.xml"/><Relationship Id="rId80" Type="http://schemas.openxmlformats.org/officeDocument/2006/relationships/slide" Target="slides/slide75.xml"/><Relationship Id="rId82" Type="http://schemas.openxmlformats.org/officeDocument/2006/relationships/slide" Target="slides/slide77.xml"/><Relationship Id="rId81" Type="http://schemas.openxmlformats.org/officeDocument/2006/relationships/slide" Target="slides/slide76.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73" Type="http://schemas.openxmlformats.org/officeDocument/2006/relationships/slide" Target="slides/slide68.xml"/><Relationship Id="rId72" Type="http://schemas.openxmlformats.org/officeDocument/2006/relationships/slide" Target="slides/slide67.xml"/><Relationship Id="rId75" Type="http://schemas.openxmlformats.org/officeDocument/2006/relationships/slide" Target="slides/slide70.xml"/><Relationship Id="rId74" Type="http://schemas.openxmlformats.org/officeDocument/2006/relationships/slide" Target="slides/slide69.xml"/><Relationship Id="rId77" Type="http://schemas.openxmlformats.org/officeDocument/2006/relationships/slide" Target="slides/slide72.xml"/><Relationship Id="rId76" Type="http://schemas.openxmlformats.org/officeDocument/2006/relationships/slide" Target="slides/slide71.xml"/><Relationship Id="rId79" Type="http://schemas.openxmlformats.org/officeDocument/2006/relationships/slide" Target="slides/slide74.xml"/><Relationship Id="rId78" Type="http://schemas.openxmlformats.org/officeDocument/2006/relationships/slide" Target="slides/slide73.xml"/><Relationship Id="rId71" Type="http://schemas.openxmlformats.org/officeDocument/2006/relationships/slide" Target="slides/slide66.xml"/><Relationship Id="rId70" Type="http://schemas.openxmlformats.org/officeDocument/2006/relationships/slide" Target="slides/slide65.xml"/><Relationship Id="rId62" Type="http://schemas.openxmlformats.org/officeDocument/2006/relationships/slide" Target="slides/slide57.xml"/><Relationship Id="rId61" Type="http://schemas.openxmlformats.org/officeDocument/2006/relationships/slide" Target="slides/slide56.xml"/><Relationship Id="rId64" Type="http://schemas.openxmlformats.org/officeDocument/2006/relationships/slide" Target="slides/slide59.xml"/><Relationship Id="rId63" Type="http://schemas.openxmlformats.org/officeDocument/2006/relationships/slide" Target="slides/slide58.xml"/><Relationship Id="rId66" Type="http://schemas.openxmlformats.org/officeDocument/2006/relationships/slide" Target="slides/slide61.xml"/><Relationship Id="rId65" Type="http://schemas.openxmlformats.org/officeDocument/2006/relationships/slide" Target="slides/slide60.xml"/><Relationship Id="rId68" Type="http://schemas.openxmlformats.org/officeDocument/2006/relationships/slide" Target="slides/slide63.xml"/><Relationship Id="rId67" Type="http://schemas.openxmlformats.org/officeDocument/2006/relationships/slide" Target="slides/slide62.xml"/><Relationship Id="rId60" Type="http://schemas.openxmlformats.org/officeDocument/2006/relationships/slide" Target="slides/slide55.xml"/><Relationship Id="rId69" Type="http://schemas.openxmlformats.org/officeDocument/2006/relationships/slide" Target="slides/slide6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55" Type="http://schemas.openxmlformats.org/officeDocument/2006/relationships/slide" Target="slides/slide50.xml"/><Relationship Id="rId54" Type="http://schemas.openxmlformats.org/officeDocument/2006/relationships/slide" Target="slides/slide49.xml"/><Relationship Id="rId57" Type="http://schemas.openxmlformats.org/officeDocument/2006/relationships/slide" Target="slides/slide52.xml"/><Relationship Id="rId56" Type="http://schemas.openxmlformats.org/officeDocument/2006/relationships/slide" Target="slides/slide51.xml"/><Relationship Id="rId59" Type="http://schemas.openxmlformats.org/officeDocument/2006/relationships/slide" Target="slides/slide54.xml"/><Relationship Id="rId58" Type="http://schemas.openxmlformats.org/officeDocument/2006/relationships/slide" Target="slides/slide5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2" name="Google Shape;92;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8" name="Google Shape;98;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4" name="Google Shape;104;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0" name="Google Shape;110;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6" name="Google Shape;116;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2" name="Google Shape;122;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8" name="Google Shape;128;p7: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Phương pháp biên dịch được thực hiện như sau (Hình 2.1)</a:t>
            </a:r>
            <a:endParaRPr/>
          </a:p>
        </p:txBody>
      </p:sp>
      <p:sp>
        <p:nvSpPr>
          <p:cNvPr id="129" name="Google Shape;129;p7: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5" name="Google Shape;135;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2" name="Google Shape;142;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1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8" name="Google Shape;148;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1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5" name="Google Shape;155;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1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1" name="Google Shape;161;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1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8" name="Google Shape;168;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1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4" name="Google Shape;174;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1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0" name="Google Shape;180;p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1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6" name="Google Shape;186;p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1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2" name="Google Shape;192;p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1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8" name="Google Shape;198;p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1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5" name="Google Shape;205;p1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2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1" name="Google Shape;211;p2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2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7" name="Google Shape;217;p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2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3" name="Google Shape;223;p2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2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9" name="Google Shape;229;p2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2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5" name="Google Shape;235;p2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2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1" name="Google Shape;241;p2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2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7" name="Google Shape;247;p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2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3" name="Google Shape;253;p2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2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9" name="Google Shape;259;p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2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5" name="Google Shape;265;p2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3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1" name="Google Shape;271;p3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 name="Shape 275"/>
        <p:cNvGrpSpPr/>
        <p:nvPr/>
      </p:nvGrpSpPr>
      <p:grpSpPr>
        <a:xfrm>
          <a:off x="0" y="0"/>
          <a:ext cx="0" cy="0"/>
          <a:chOff x="0" y="0"/>
          <a:chExt cx="0" cy="0"/>
        </a:xfrm>
      </p:grpSpPr>
      <p:sp>
        <p:nvSpPr>
          <p:cNvPr id="276" name="Google Shape;276;p3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7" name="Google Shape;277;p3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3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3" name="Google Shape;283;p3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3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9" name="Google Shape;289;p3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p3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5" name="Google Shape;295;p3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p3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1" name="Google Shape;301;p3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p3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7" name="Google Shape;307;p3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p3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3" name="Google Shape;313;p3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7" name="Shape 317"/>
        <p:cNvGrpSpPr/>
        <p:nvPr/>
      </p:nvGrpSpPr>
      <p:grpSpPr>
        <a:xfrm>
          <a:off x="0" y="0"/>
          <a:ext cx="0" cy="0"/>
          <a:chOff x="0" y="0"/>
          <a:chExt cx="0" cy="0"/>
        </a:xfrm>
      </p:grpSpPr>
      <p:sp>
        <p:nvSpPr>
          <p:cNvPr id="318" name="Google Shape;318;p3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9" name="Google Shape;319;p3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p3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5" name="Google Shape;325;p3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4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1" name="Google Shape;331;p4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p4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7" name="Google Shape;337;p4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1" name="Shape 341"/>
        <p:cNvGrpSpPr/>
        <p:nvPr/>
      </p:nvGrpSpPr>
      <p:grpSpPr>
        <a:xfrm>
          <a:off x="0" y="0"/>
          <a:ext cx="0" cy="0"/>
          <a:chOff x="0" y="0"/>
          <a:chExt cx="0" cy="0"/>
        </a:xfrm>
      </p:grpSpPr>
      <p:sp>
        <p:nvSpPr>
          <p:cNvPr id="342" name="Google Shape;342;p4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3" name="Google Shape;343;p4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p4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9" name="Google Shape;349;p4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4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5" name="Google Shape;355;p4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p4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1" name="Google Shape;361;p4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p4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7" name="Google Shape;367;p4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 name="Shape 371"/>
        <p:cNvGrpSpPr/>
        <p:nvPr/>
      </p:nvGrpSpPr>
      <p:grpSpPr>
        <a:xfrm>
          <a:off x="0" y="0"/>
          <a:ext cx="0" cy="0"/>
          <a:chOff x="0" y="0"/>
          <a:chExt cx="0" cy="0"/>
        </a:xfrm>
      </p:grpSpPr>
      <p:sp>
        <p:nvSpPr>
          <p:cNvPr id="372" name="Google Shape;372;p4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3" name="Google Shape;373;p4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7" name="Shape 377"/>
        <p:cNvGrpSpPr/>
        <p:nvPr/>
      </p:nvGrpSpPr>
      <p:grpSpPr>
        <a:xfrm>
          <a:off x="0" y="0"/>
          <a:ext cx="0" cy="0"/>
          <a:chOff x="0" y="0"/>
          <a:chExt cx="0" cy="0"/>
        </a:xfrm>
      </p:grpSpPr>
      <p:sp>
        <p:nvSpPr>
          <p:cNvPr id="378" name="Google Shape;378;p4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9" name="Google Shape;379;p4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3" name="Shape 383"/>
        <p:cNvGrpSpPr/>
        <p:nvPr/>
      </p:nvGrpSpPr>
      <p:grpSpPr>
        <a:xfrm>
          <a:off x="0" y="0"/>
          <a:ext cx="0" cy="0"/>
          <a:chOff x="0" y="0"/>
          <a:chExt cx="0" cy="0"/>
        </a:xfrm>
      </p:grpSpPr>
      <p:sp>
        <p:nvSpPr>
          <p:cNvPr id="384" name="Google Shape;384;p4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5" name="Google Shape;385;p4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9" name="Shape 389"/>
        <p:cNvGrpSpPr/>
        <p:nvPr/>
      </p:nvGrpSpPr>
      <p:grpSpPr>
        <a:xfrm>
          <a:off x="0" y="0"/>
          <a:ext cx="0" cy="0"/>
          <a:chOff x="0" y="0"/>
          <a:chExt cx="0" cy="0"/>
        </a:xfrm>
      </p:grpSpPr>
      <p:sp>
        <p:nvSpPr>
          <p:cNvPr id="390" name="Google Shape;390;p5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1" name="Google Shape;391;p5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5" name="Shape 395"/>
        <p:cNvGrpSpPr/>
        <p:nvPr/>
      </p:nvGrpSpPr>
      <p:grpSpPr>
        <a:xfrm>
          <a:off x="0" y="0"/>
          <a:ext cx="0" cy="0"/>
          <a:chOff x="0" y="0"/>
          <a:chExt cx="0" cy="0"/>
        </a:xfrm>
      </p:grpSpPr>
      <p:sp>
        <p:nvSpPr>
          <p:cNvPr id="396" name="Google Shape;396;p5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7" name="Google Shape;397;p5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1" name="Shape 401"/>
        <p:cNvGrpSpPr/>
        <p:nvPr/>
      </p:nvGrpSpPr>
      <p:grpSpPr>
        <a:xfrm>
          <a:off x="0" y="0"/>
          <a:ext cx="0" cy="0"/>
          <a:chOff x="0" y="0"/>
          <a:chExt cx="0" cy="0"/>
        </a:xfrm>
      </p:grpSpPr>
      <p:sp>
        <p:nvSpPr>
          <p:cNvPr id="402" name="Google Shape;402;p5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3" name="Google Shape;403;p5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7" name="Shape 407"/>
        <p:cNvGrpSpPr/>
        <p:nvPr/>
      </p:nvGrpSpPr>
      <p:grpSpPr>
        <a:xfrm>
          <a:off x="0" y="0"/>
          <a:ext cx="0" cy="0"/>
          <a:chOff x="0" y="0"/>
          <a:chExt cx="0" cy="0"/>
        </a:xfrm>
      </p:grpSpPr>
      <p:sp>
        <p:nvSpPr>
          <p:cNvPr id="408" name="Google Shape;408;p5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9" name="Google Shape;409;p5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3" name="Shape 413"/>
        <p:cNvGrpSpPr/>
        <p:nvPr/>
      </p:nvGrpSpPr>
      <p:grpSpPr>
        <a:xfrm>
          <a:off x="0" y="0"/>
          <a:ext cx="0" cy="0"/>
          <a:chOff x="0" y="0"/>
          <a:chExt cx="0" cy="0"/>
        </a:xfrm>
      </p:grpSpPr>
      <p:sp>
        <p:nvSpPr>
          <p:cNvPr id="414" name="Google Shape;414;p5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5" name="Google Shape;415;p5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9" name="Shape 419"/>
        <p:cNvGrpSpPr/>
        <p:nvPr/>
      </p:nvGrpSpPr>
      <p:grpSpPr>
        <a:xfrm>
          <a:off x="0" y="0"/>
          <a:ext cx="0" cy="0"/>
          <a:chOff x="0" y="0"/>
          <a:chExt cx="0" cy="0"/>
        </a:xfrm>
      </p:grpSpPr>
      <p:sp>
        <p:nvSpPr>
          <p:cNvPr id="420" name="Google Shape;420;p5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1" name="Google Shape;421;p5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p5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7" name="Google Shape;427;p5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1" name="Shape 431"/>
        <p:cNvGrpSpPr/>
        <p:nvPr/>
      </p:nvGrpSpPr>
      <p:grpSpPr>
        <a:xfrm>
          <a:off x="0" y="0"/>
          <a:ext cx="0" cy="0"/>
          <a:chOff x="0" y="0"/>
          <a:chExt cx="0" cy="0"/>
        </a:xfrm>
      </p:grpSpPr>
      <p:sp>
        <p:nvSpPr>
          <p:cNvPr id="432" name="Google Shape;432;p5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3" name="Google Shape;433;p5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7" name="Shape 437"/>
        <p:cNvGrpSpPr/>
        <p:nvPr/>
      </p:nvGrpSpPr>
      <p:grpSpPr>
        <a:xfrm>
          <a:off x="0" y="0"/>
          <a:ext cx="0" cy="0"/>
          <a:chOff x="0" y="0"/>
          <a:chExt cx="0" cy="0"/>
        </a:xfrm>
      </p:grpSpPr>
      <p:sp>
        <p:nvSpPr>
          <p:cNvPr id="438" name="Google Shape;438;p5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9" name="Google Shape;439;p5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3" name="Shape 443"/>
        <p:cNvGrpSpPr/>
        <p:nvPr/>
      </p:nvGrpSpPr>
      <p:grpSpPr>
        <a:xfrm>
          <a:off x="0" y="0"/>
          <a:ext cx="0" cy="0"/>
          <a:chOff x="0" y="0"/>
          <a:chExt cx="0" cy="0"/>
        </a:xfrm>
      </p:grpSpPr>
      <p:sp>
        <p:nvSpPr>
          <p:cNvPr id="444" name="Google Shape;444;p5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5" name="Google Shape;445;p5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9" name="Shape 449"/>
        <p:cNvGrpSpPr/>
        <p:nvPr/>
      </p:nvGrpSpPr>
      <p:grpSpPr>
        <a:xfrm>
          <a:off x="0" y="0"/>
          <a:ext cx="0" cy="0"/>
          <a:chOff x="0" y="0"/>
          <a:chExt cx="0" cy="0"/>
        </a:xfrm>
      </p:grpSpPr>
      <p:sp>
        <p:nvSpPr>
          <p:cNvPr id="450" name="Google Shape;450;p6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1" name="Google Shape;451;p6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6" name="Shape 456"/>
        <p:cNvGrpSpPr/>
        <p:nvPr/>
      </p:nvGrpSpPr>
      <p:grpSpPr>
        <a:xfrm>
          <a:off x="0" y="0"/>
          <a:ext cx="0" cy="0"/>
          <a:chOff x="0" y="0"/>
          <a:chExt cx="0" cy="0"/>
        </a:xfrm>
      </p:grpSpPr>
      <p:sp>
        <p:nvSpPr>
          <p:cNvPr id="457" name="Google Shape;457;p6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8" name="Google Shape;458;p6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2" name="Shape 462"/>
        <p:cNvGrpSpPr/>
        <p:nvPr/>
      </p:nvGrpSpPr>
      <p:grpSpPr>
        <a:xfrm>
          <a:off x="0" y="0"/>
          <a:ext cx="0" cy="0"/>
          <a:chOff x="0" y="0"/>
          <a:chExt cx="0" cy="0"/>
        </a:xfrm>
      </p:grpSpPr>
      <p:sp>
        <p:nvSpPr>
          <p:cNvPr id="463" name="Google Shape;463;p6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4" name="Google Shape;464;p6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8" name="Shape 468"/>
        <p:cNvGrpSpPr/>
        <p:nvPr/>
      </p:nvGrpSpPr>
      <p:grpSpPr>
        <a:xfrm>
          <a:off x="0" y="0"/>
          <a:ext cx="0" cy="0"/>
          <a:chOff x="0" y="0"/>
          <a:chExt cx="0" cy="0"/>
        </a:xfrm>
      </p:grpSpPr>
      <p:sp>
        <p:nvSpPr>
          <p:cNvPr id="469" name="Google Shape;469;p6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0" name="Google Shape;470;p6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4" name="Shape 474"/>
        <p:cNvGrpSpPr/>
        <p:nvPr/>
      </p:nvGrpSpPr>
      <p:grpSpPr>
        <a:xfrm>
          <a:off x="0" y="0"/>
          <a:ext cx="0" cy="0"/>
          <a:chOff x="0" y="0"/>
          <a:chExt cx="0" cy="0"/>
        </a:xfrm>
      </p:grpSpPr>
      <p:sp>
        <p:nvSpPr>
          <p:cNvPr id="475" name="Google Shape;475;p6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6" name="Google Shape;476;p6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0" name="Shape 480"/>
        <p:cNvGrpSpPr/>
        <p:nvPr/>
      </p:nvGrpSpPr>
      <p:grpSpPr>
        <a:xfrm>
          <a:off x="0" y="0"/>
          <a:ext cx="0" cy="0"/>
          <a:chOff x="0" y="0"/>
          <a:chExt cx="0" cy="0"/>
        </a:xfrm>
      </p:grpSpPr>
      <p:sp>
        <p:nvSpPr>
          <p:cNvPr id="481" name="Google Shape;481;p6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2" name="Google Shape;482;p6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7" name="Shape 487"/>
        <p:cNvGrpSpPr/>
        <p:nvPr/>
      </p:nvGrpSpPr>
      <p:grpSpPr>
        <a:xfrm>
          <a:off x="0" y="0"/>
          <a:ext cx="0" cy="0"/>
          <a:chOff x="0" y="0"/>
          <a:chExt cx="0" cy="0"/>
        </a:xfrm>
      </p:grpSpPr>
      <p:sp>
        <p:nvSpPr>
          <p:cNvPr id="488" name="Google Shape;488;p6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9" name="Google Shape;489;p6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3" name="Shape 493"/>
        <p:cNvGrpSpPr/>
        <p:nvPr/>
      </p:nvGrpSpPr>
      <p:grpSpPr>
        <a:xfrm>
          <a:off x="0" y="0"/>
          <a:ext cx="0" cy="0"/>
          <a:chOff x="0" y="0"/>
          <a:chExt cx="0" cy="0"/>
        </a:xfrm>
      </p:grpSpPr>
      <p:sp>
        <p:nvSpPr>
          <p:cNvPr id="494" name="Google Shape;494;p6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5" name="Google Shape;495;p6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9" name="Shape 499"/>
        <p:cNvGrpSpPr/>
        <p:nvPr/>
      </p:nvGrpSpPr>
      <p:grpSpPr>
        <a:xfrm>
          <a:off x="0" y="0"/>
          <a:ext cx="0" cy="0"/>
          <a:chOff x="0" y="0"/>
          <a:chExt cx="0" cy="0"/>
        </a:xfrm>
      </p:grpSpPr>
      <p:sp>
        <p:nvSpPr>
          <p:cNvPr id="500" name="Google Shape;500;p6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1" name="Google Shape;501;p6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5" name="Shape 505"/>
        <p:cNvGrpSpPr/>
        <p:nvPr/>
      </p:nvGrpSpPr>
      <p:grpSpPr>
        <a:xfrm>
          <a:off x="0" y="0"/>
          <a:ext cx="0" cy="0"/>
          <a:chOff x="0" y="0"/>
          <a:chExt cx="0" cy="0"/>
        </a:xfrm>
      </p:grpSpPr>
      <p:sp>
        <p:nvSpPr>
          <p:cNvPr id="506" name="Google Shape;506;p6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7" name="Google Shape;507;p6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1" name="Shape 511"/>
        <p:cNvGrpSpPr/>
        <p:nvPr/>
      </p:nvGrpSpPr>
      <p:grpSpPr>
        <a:xfrm>
          <a:off x="0" y="0"/>
          <a:ext cx="0" cy="0"/>
          <a:chOff x="0" y="0"/>
          <a:chExt cx="0" cy="0"/>
        </a:xfrm>
      </p:grpSpPr>
      <p:sp>
        <p:nvSpPr>
          <p:cNvPr id="512" name="Google Shape;512;p7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3" name="Google Shape;513;p7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7" name="Shape 517"/>
        <p:cNvGrpSpPr/>
        <p:nvPr/>
      </p:nvGrpSpPr>
      <p:grpSpPr>
        <a:xfrm>
          <a:off x="0" y="0"/>
          <a:ext cx="0" cy="0"/>
          <a:chOff x="0" y="0"/>
          <a:chExt cx="0" cy="0"/>
        </a:xfrm>
      </p:grpSpPr>
      <p:sp>
        <p:nvSpPr>
          <p:cNvPr id="518" name="Google Shape;518;p7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9" name="Google Shape;519;p7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3" name="Shape 523"/>
        <p:cNvGrpSpPr/>
        <p:nvPr/>
      </p:nvGrpSpPr>
      <p:grpSpPr>
        <a:xfrm>
          <a:off x="0" y="0"/>
          <a:ext cx="0" cy="0"/>
          <a:chOff x="0" y="0"/>
          <a:chExt cx="0" cy="0"/>
        </a:xfrm>
      </p:grpSpPr>
      <p:sp>
        <p:nvSpPr>
          <p:cNvPr id="524" name="Google Shape;524;p7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5" name="Google Shape;525;p7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9" name="Shape 529"/>
        <p:cNvGrpSpPr/>
        <p:nvPr/>
      </p:nvGrpSpPr>
      <p:grpSpPr>
        <a:xfrm>
          <a:off x="0" y="0"/>
          <a:ext cx="0" cy="0"/>
          <a:chOff x="0" y="0"/>
          <a:chExt cx="0" cy="0"/>
        </a:xfrm>
      </p:grpSpPr>
      <p:sp>
        <p:nvSpPr>
          <p:cNvPr id="530" name="Google Shape;530;p7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1" name="Google Shape;531;p7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5" name="Shape 535"/>
        <p:cNvGrpSpPr/>
        <p:nvPr/>
      </p:nvGrpSpPr>
      <p:grpSpPr>
        <a:xfrm>
          <a:off x="0" y="0"/>
          <a:ext cx="0" cy="0"/>
          <a:chOff x="0" y="0"/>
          <a:chExt cx="0" cy="0"/>
        </a:xfrm>
      </p:grpSpPr>
      <p:sp>
        <p:nvSpPr>
          <p:cNvPr id="536" name="Google Shape;536;p7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7" name="Google Shape;537;p7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1" name="Shape 541"/>
        <p:cNvGrpSpPr/>
        <p:nvPr/>
      </p:nvGrpSpPr>
      <p:grpSpPr>
        <a:xfrm>
          <a:off x="0" y="0"/>
          <a:ext cx="0" cy="0"/>
          <a:chOff x="0" y="0"/>
          <a:chExt cx="0" cy="0"/>
        </a:xfrm>
      </p:grpSpPr>
      <p:sp>
        <p:nvSpPr>
          <p:cNvPr id="542" name="Google Shape;542;p7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3" name="Google Shape;543;p7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8" name="Shape 548"/>
        <p:cNvGrpSpPr/>
        <p:nvPr/>
      </p:nvGrpSpPr>
      <p:grpSpPr>
        <a:xfrm>
          <a:off x="0" y="0"/>
          <a:ext cx="0" cy="0"/>
          <a:chOff x="0" y="0"/>
          <a:chExt cx="0" cy="0"/>
        </a:xfrm>
      </p:grpSpPr>
      <p:sp>
        <p:nvSpPr>
          <p:cNvPr id="549" name="Google Shape;549;p7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0" name="Google Shape;550;p7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4" name="Shape 554"/>
        <p:cNvGrpSpPr/>
        <p:nvPr/>
      </p:nvGrpSpPr>
      <p:grpSpPr>
        <a:xfrm>
          <a:off x="0" y="0"/>
          <a:ext cx="0" cy="0"/>
          <a:chOff x="0" y="0"/>
          <a:chExt cx="0" cy="0"/>
        </a:xfrm>
      </p:grpSpPr>
      <p:sp>
        <p:nvSpPr>
          <p:cNvPr id="555" name="Google Shape;555;p7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6" name="Google Shape;556;p7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0" name="Shape 560"/>
        <p:cNvGrpSpPr/>
        <p:nvPr/>
      </p:nvGrpSpPr>
      <p:grpSpPr>
        <a:xfrm>
          <a:off x="0" y="0"/>
          <a:ext cx="0" cy="0"/>
          <a:chOff x="0" y="0"/>
          <a:chExt cx="0" cy="0"/>
        </a:xfrm>
      </p:grpSpPr>
      <p:sp>
        <p:nvSpPr>
          <p:cNvPr id="561" name="Google Shape;561;p7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2" name="Google Shape;562;p7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6" name="Shape 566"/>
        <p:cNvGrpSpPr/>
        <p:nvPr/>
      </p:nvGrpSpPr>
      <p:grpSpPr>
        <a:xfrm>
          <a:off x="0" y="0"/>
          <a:ext cx="0" cy="0"/>
          <a:chOff x="0" y="0"/>
          <a:chExt cx="0" cy="0"/>
        </a:xfrm>
      </p:grpSpPr>
      <p:sp>
        <p:nvSpPr>
          <p:cNvPr id="567" name="Google Shape;567;p7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8" name="Google Shape;568;p7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2" name="Shape 572"/>
        <p:cNvGrpSpPr/>
        <p:nvPr/>
      </p:nvGrpSpPr>
      <p:grpSpPr>
        <a:xfrm>
          <a:off x="0" y="0"/>
          <a:ext cx="0" cy="0"/>
          <a:chOff x="0" y="0"/>
          <a:chExt cx="0" cy="0"/>
        </a:xfrm>
      </p:grpSpPr>
      <p:sp>
        <p:nvSpPr>
          <p:cNvPr id="573" name="Google Shape;573;p8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4" name="Google Shape;574;p8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8" name="Shape 578"/>
        <p:cNvGrpSpPr/>
        <p:nvPr/>
      </p:nvGrpSpPr>
      <p:grpSpPr>
        <a:xfrm>
          <a:off x="0" y="0"/>
          <a:ext cx="0" cy="0"/>
          <a:chOff x="0" y="0"/>
          <a:chExt cx="0" cy="0"/>
        </a:xfrm>
      </p:grpSpPr>
      <p:sp>
        <p:nvSpPr>
          <p:cNvPr id="579" name="Google Shape;579;p8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80" name="Google Shape;580;p8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4" name="Shape 584"/>
        <p:cNvGrpSpPr/>
        <p:nvPr/>
      </p:nvGrpSpPr>
      <p:grpSpPr>
        <a:xfrm>
          <a:off x="0" y="0"/>
          <a:ext cx="0" cy="0"/>
          <a:chOff x="0" y="0"/>
          <a:chExt cx="0" cy="0"/>
        </a:xfrm>
      </p:grpSpPr>
      <p:sp>
        <p:nvSpPr>
          <p:cNvPr id="585" name="Google Shape;585;p8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86" name="Google Shape;586;p8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0" name="Shape 590"/>
        <p:cNvGrpSpPr/>
        <p:nvPr/>
      </p:nvGrpSpPr>
      <p:grpSpPr>
        <a:xfrm>
          <a:off x="0" y="0"/>
          <a:ext cx="0" cy="0"/>
          <a:chOff x="0" y="0"/>
          <a:chExt cx="0" cy="0"/>
        </a:xfrm>
      </p:grpSpPr>
      <p:sp>
        <p:nvSpPr>
          <p:cNvPr id="591" name="Google Shape;591;p8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92" name="Google Shape;592;p8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200">
                <a:solidFill>
                  <a:schemeClr val="dk1"/>
                </a:solidFill>
                <a:latin typeface="Calibri"/>
                <a:ea typeface="Calibri"/>
                <a:cs typeface="Calibri"/>
                <a:sym typeface="Calibri"/>
              </a:rPr>
              <a:t>Kết quả của đoạn lệnh: </a:t>
            </a:r>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1</a:t>
            </a:r>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2</a:t>
            </a:r>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Lặp kết thúc</a:t>
            </a:r>
            <a:endParaRPr/>
          </a:p>
        </p:txBody>
      </p:sp>
      <p:sp>
        <p:nvSpPr>
          <p:cNvPr id="593" name="Google Shape;593;p83: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8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7" name="Shape 597"/>
        <p:cNvGrpSpPr/>
        <p:nvPr/>
      </p:nvGrpSpPr>
      <p:grpSpPr>
        <a:xfrm>
          <a:off x="0" y="0"/>
          <a:ext cx="0" cy="0"/>
          <a:chOff x="0" y="0"/>
          <a:chExt cx="0" cy="0"/>
        </a:xfrm>
      </p:grpSpPr>
      <p:sp>
        <p:nvSpPr>
          <p:cNvPr id="598" name="Google Shape;598;p8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99" name="Google Shape;599;p8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200">
                <a:solidFill>
                  <a:schemeClr val="dk1"/>
                </a:solidFill>
                <a:latin typeface="Calibri"/>
                <a:ea typeface="Calibri"/>
                <a:cs typeface="Calibri"/>
                <a:sym typeface="Calibri"/>
              </a:rPr>
              <a:t>Kết quả của đoạn lệnh: </a:t>
            </a:r>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1</a:t>
            </a:r>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2</a:t>
            </a:r>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4</a:t>
            </a:r>
            <a:endParaRPr/>
          </a:p>
          <a:p>
            <a:pPr indent="0" lvl="0" marL="0" rtl="0" algn="l">
              <a:spcBef>
                <a:spcPts val="0"/>
              </a:spcBef>
              <a:spcAft>
                <a:spcPts val="0"/>
              </a:spcAft>
              <a:buNone/>
            </a:pPr>
            <a:r>
              <a:rPr lang="en-US" sz="1200">
                <a:solidFill>
                  <a:schemeClr val="dk1"/>
                </a:solidFill>
                <a:latin typeface="Calibri"/>
                <a:ea typeface="Calibri"/>
                <a:cs typeface="Calibri"/>
                <a:sym typeface="Calibri"/>
              </a:rPr>
              <a:t>Lặp kết thúc</a:t>
            </a:r>
            <a:endParaRPr/>
          </a:p>
        </p:txBody>
      </p:sp>
      <p:sp>
        <p:nvSpPr>
          <p:cNvPr id="600" name="Google Shape;600;p84: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8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4" name="Shape 604"/>
        <p:cNvGrpSpPr/>
        <p:nvPr/>
      </p:nvGrpSpPr>
      <p:grpSpPr>
        <a:xfrm>
          <a:off x="0" y="0"/>
          <a:ext cx="0" cy="0"/>
          <a:chOff x="0" y="0"/>
          <a:chExt cx="0" cy="0"/>
        </a:xfrm>
      </p:grpSpPr>
      <p:sp>
        <p:nvSpPr>
          <p:cNvPr id="605" name="Google Shape;605;p8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06" name="Google Shape;606;p85: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07" name="Google Shape;607;p85: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8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1" name="Shape 611"/>
        <p:cNvGrpSpPr/>
        <p:nvPr/>
      </p:nvGrpSpPr>
      <p:grpSpPr>
        <a:xfrm>
          <a:off x="0" y="0"/>
          <a:ext cx="0" cy="0"/>
          <a:chOff x="0" y="0"/>
          <a:chExt cx="0" cy="0"/>
        </a:xfrm>
      </p:grpSpPr>
      <p:sp>
        <p:nvSpPr>
          <p:cNvPr id="612" name="Google Shape;612;p8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13" name="Google Shape;613;p8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14" name="Google Shape;614;p86: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8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8" name="Shape 618"/>
        <p:cNvGrpSpPr/>
        <p:nvPr/>
      </p:nvGrpSpPr>
      <p:grpSpPr>
        <a:xfrm>
          <a:off x="0" y="0"/>
          <a:ext cx="0" cy="0"/>
          <a:chOff x="0" y="0"/>
          <a:chExt cx="0" cy="0"/>
        </a:xfrm>
      </p:grpSpPr>
      <p:sp>
        <p:nvSpPr>
          <p:cNvPr id="619" name="Google Shape;619;p8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20" name="Google Shape;620;p87: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21" name="Google Shape;621;p87: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bg>
      <p:bgPr>
        <a:gradFill>
          <a:gsLst>
            <a:gs pos="0">
              <a:srgbClr val="262626"/>
            </a:gs>
            <a:gs pos="30000">
              <a:srgbClr val="2E2E2E"/>
            </a:gs>
            <a:gs pos="100000">
              <a:srgbClr val="7C7C7C"/>
            </a:gs>
          </a:gsLst>
          <a:lin ang="13000000" scaled="0"/>
        </a:gradFill>
      </p:bgPr>
    </p:bg>
    <p:spTree>
      <p:nvGrpSpPr>
        <p:cNvPr id="17" name="Shape 17"/>
        <p:cNvGrpSpPr/>
        <p:nvPr/>
      </p:nvGrpSpPr>
      <p:grpSpPr>
        <a:xfrm>
          <a:off x="0" y="0"/>
          <a:ext cx="0" cy="0"/>
          <a:chOff x="0" y="0"/>
          <a:chExt cx="0" cy="0"/>
        </a:xfrm>
      </p:grpSpPr>
      <p:sp>
        <p:nvSpPr>
          <p:cNvPr id="18" name="Google Shape;18;p89"/>
          <p:cNvSpPr/>
          <p:nvPr/>
        </p:nvSpPr>
        <p:spPr>
          <a:xfrm>
            <a:off x="0" y="4752126"/>
            <a:ext cx="9144000" cy="2112962"/>
          </a:xfrm>
          <a:custGeom>
            <a:rect b="b" l="l" r="r" t="t"/>
            <a:pathLst>
              <a:path extrusionOk="0" h="1331" w="5760">
                <a:moveTo>
                  <a:pt x="0" y="1066"/>
                </a:moveTo>
                <a:lnTo>
                  <a:pt x="0" y="1331"/>
                </a:lnTo>
                <a:lnTo>
                  <a:pt x="5760" y="1331"/>
                </a:lnTo>
                <a:lnTo>
                  <a:pt x="5760" y="0"/>
                </a:lnTo>
                <a:cubicBezTo>
                  <a:pt x="3220" y="1206"/>
                  <a:pt x="2250" y="1146"/>
                  <a:pt x="0" y="1066"/>
                </a:cubicBezTo>
                <a:close/>
              </a:path>
            </a:pathLst>
          </a:custGeom>
          <a:solidFill>
            <a:srgbClr val="7B7B7B">
              <a:alpha val="44705"/>
            </a:srgbClr>
          </a:solidFill>
          <a:ln>
            <a:noFill/>
          </a:ln>
          <a:effectLst>
            <a:outerShdw blurRad="50800" rotWithShape="0" algn="ctr" dir="16200000" dist="44450">
              <a:srgbClr val="000000">
                <a:alpha val="34901"/>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19" name="Google Shape;19;p89"/>
          <p:cNvSpPr/>
          <p:nvPr/>
        </p:nvSpPr>
        <p:spPr>
          <a:xfrm>
            <a:off x="6105525" y="0"/>
            <a:ext cx="3038475" cy="6858000"/>
          </a:xfrm>
          <a:custGeom>
            <a:rect b="b" l="l" r="r" t="t"/>
            <a:pathLst>
              <a:path extrusionOk="0" h="4329" w="1914">
                <a:moveTo>
                  <a:pt x="1914" y="9"/>
                </a:moveTo>
                <a:lnTo>
                  <a:pt x="1914" y="4329"/>
                </a:lnTo>
                <a:lnTo>
                  <a:pt x="204" y="4327"/>
                </a:lnTo>
                <a:cubicBezTo>
                  <a:pt x="1288" y="3574"/>
                  <a:pt x="1608" y="1590"/>
                  <a:pt x="0" y="0"/>
                </a:cubicBezTo>
                <a:lnTo>
                  <a:pt x="1914" y="9"/>
                </a:lnTo>
                <a:close/>
              </a:path>
            </a:pathLst>
          </a:custGeom>
          <a:solidFill>
            <a:srgbClr val="5A5A5A">
              <a:alpha val="40000"/>
            </a:srgbClr>
          </a:solidFill>
          <a:ln>
            <a:noFill/>
          </a:ln>
          <a:effectLst>
            <a:outerShdw blurRad="50800" rotWithShape="0" algn="ctr" dir="10800000" dist="50800">
              <a:srgbClr val="000000">
                <a:alpha val="44705"/>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20" name="Google Shape;20;p89"/>
          <p:cNvSpPr txBox="1"/>
          <p:nvPr>
            <p:ph type="ctrTitle"/>
          </p:nvPr>
        </p:nvSpPr>
        <p:spPr>
          <a:xfrm>
            <a:off x="429064" y="3337560"/>
            <a:ext cx="6480048" cy="2301240"/>
          </a:xfrm>
          <a:prstGeom prst="rect">
            <a:avLst/>
          </a:prstGeom>
          <a:noFill/>
          <a:ln>
            <a:noFill/>
          </a:ln>
        </p:spPr>
        <p:txBody>
          <a:bodyPr anchorCtr="0" anchor="t" bIns="45700" lIns="45700" spcFirstLastPara="1" rIns="45700" wrap="square" tIns="45700">
            <a:normAutofit/>
          </a:bodyPr>
          <a:lstStyle>
            <a:lvl1pPr lvl="0" algn="r">
              <a:spcBef>
                <a:spcPts val="0"/>
              </a:spcBef>
              <a:spcAft>
                <a:spcPts val="0"/>
              </a:spcAft>
              <a:buClr>
                <a:srgbClr val="9FD4E6"/>
              </a:buClr>
              <a:buSzPts val="4600"/>
              <a:buFont typeface="Libre Franklin"/>
              <a:buNone/>
              <a:defRPr b="1" cap="none">
                <a:solidFill>
                  <a:srgbClr val="9FD4E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 name="Google Shape;21;p89"/>
          <p:cNvSpPr txBox="1"/>
          <p:nvPr>
            <p:ph idx="1" type="subTitle"/>
          </p:nvPr>
        </p:nvSpPr>
        <p:spPr>
          <a:xfrm>
            <a:off x="433050" y="1544812"/>
            <a:ext cx="6480048" cy="1752600"/>
          </a:xfrm>
          <a:prstGeom prst="rect">
            <a:avLst/>
          </a:prstGeom>
          <a:noFill/>
          <a:ln>
            <a:noFill/>
          </a:ln>
        </p:spPr>
        <p:txBody>
          <a:bodyPr anchorCtr="0" anchor="b" bIns="0" lIns="91425" spcFirstLastPara="1" rIns="45700" wrap="square" tIns="0">
            <a:normAutofit/>
          </a:bodyPr>
          <a:lstStyle>
            <a:lvl1pPr lvl="0" algn="r">
              <a:spcBef>
                <a:spcPts val="400"/>
              </a:spcBef>
              <a:spcAft>
                <a:spcPts val="0"/>
              </a:spcAft>
              <a:buSzPts val="1600"/>
              <a:buNone/>
              <a:defRPr sz="2000">
                <a:solidFill>
                  <a:schemeClr val="lt1"/>
                </a:solidFill>
              </a:defRPr>
            </a:lvl1pPr>
            <a:lvl2pPr lvl="1" algn="ctr">
              <a:spcBef>
                <a:spcPts val="360"/>
              </a:spcBef>
              <a:spcAft>
                <a:spcPts val="0"/>
              </a:spcAft>
              <a:buSzPts val="1620"/>
              <a:buNone/>
              <a:defRPr/>
            </a:lvl2pPr>
            <a:lvl3pPr lvl="2" algn="ctr">
              <a:spcBef>
                <a:spcPts val="360"/>
              </a:spcBef>
              <a:spcAft>
                <a:spcPts val="0"/>
              </a:spcAft>
              <a:buSzPts val="1530"/>
              <a:buNone/>
              <a:defRPr/>
            </a:lvl3pPr>
            <a:lvl4pPr lvl="3" algn="ctr">
              <a:spcBef>
                <a:spcPts val="360"/>
              </a:spcBef>
              <a:spcAft>
                <a:spcPts val="0"/>
              </a:spcAft>
              <a:buSzPts val="1620"/>
              <a:buNone/>
              <a:defRPr/>
            </a:lvl4pPr>
            <a:lvl5pPr lvl="4" algn="ctr">
              <a:spcBef>
                <a:spcPts val="360"/>
              </a:spcBef>
              <a:spcAft>
                <a:spcPts val="0"/>
              </a:spcAft>
              <a:buSzPts val="1800"/>
              <a:buNone/>
              <a:defRPr/>
            </a:lvl5pPr>
            <a:lvl6pPr lvl="5" algn="ctr">
              <a:spcBef>
                <a:spcPts val="360"/>
              </a:spcBef>
              <a:spcAft>
                <a:spcPts val="0"/>
              </a:spcAft>
              <a:buSzPts val="1800"/>
              <a:buNone/>
              <a:defRPr/>
            </a:lvl6pPr>
            <a:lvl7pPr lvl="6" algn="ctr">
              <a:spcBef>
                <a:spcPts val="360"/>
              </a:spcBef>
              <a:spcAft>
                <a:spcPts val="0"/>
              </a:spcAft>
              <a:buSzPts val="1800"/>
              <a:buNone/>
              <a:defRPr/>
            </a:lvl7pPr>
            <a:lvl8pPr lvl="7" algn="ctr">
              <a:spcBef>
                <a:spcPts val="360"/>
              </a:spcBef>
              <a:spcAft>
                <a:spcPts val="0"/>
              </a:spcAft>
              <a:buSzPts val="1800"/>
              <a:buNone/>
              <a:defRPr/>
            </a:lvl8pPr>
            <a:lvl9pPr lvl="8" algn="ctr">
              <a:spcBef>
                <a:spcPts val="360"/>
              </a:spcBef>
              <a:spcAft>
                <a:spcPts val="0"/>
              </a:spcAft>
              <a:buSzPts val="1800"/>
              <a:buNone/>
              <a:defRPr/>
            </a:lvl9pPr>
          </a:lstStyle>
          <a:p/>
        </p:txBody>
      </p:sp>
      <p:sp>
        <p:nvSpPr>
          <p:cNvPr id="22" name="Google Shape;22;p89"/>
          <p:cNvSpPr txBox="1"/>
          <p:nvPr>
            <p:ph idx="10" type="dt"/>
          </p:nvPr>
        </p:nvSpPr>
        <p:spPr>
          <a:xfrm>
            <a:off x="457200" y="6422064"/>
            <a:ext cx="2133600" cy="365125"/>
          </a:xfrm>
          <a:prstGeom prst="rect">
            <a:avLst/>
          </a:prstGeom>
          <a:noFill/>
          <a:ln>
            <a:noFill/>
          </a:ln>
        </p:spPr>
        <p:txBody>
          <a:bodyPr anchorCtr="0" anchor="b" bIns="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89"/>
          <p:cNvSpPr txBox="1"/>
          <p:nvPr>
            <p:ph idx="11" type="ftr"/>
          </p:nvPr>
        </p:nvSpPr>
        <p:spPr>
          <a:xfrm>
            <a:off x="3124200" y="6422064"/>
            <a:ext cx="2895600" cy="365125"/>
          </a:xfrm>
          <a:prstGeom prst="rect">
            <a:avLst/>
          </a:prstGeom>
          <a:noFill/>
          <a:ln>
            <a:noFill/>
          </a:ln>
        </p:spPr>
        <p:txBody>
          <a:bodyPr anchorCtr="0" anchor="b" bIns="0" lIns="0" spcFirstLastPara="1" rIns="0"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89"/>
          <p:cNvSpPr txBox="1"/>
          <p:nvPr>
            <p:ph idx="12" type="sldNum"/>
          </p:nvPr>
        </p:nvSpPr>
        <p:spPr>
          <a:xfrm>
            <a:off x="8153400" y="6422064"/>
            <a:ext cx="762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5" name="Shape 25"/>
        <p:cNvGrpSpPr/>
        <p:nvPr/>
      </p:nvGrpSpPr>
      <p:grpSpPr>
        <a:xfrm>
          <a:off x="0" y="0"/>
          <a:ext cx="0" cy="0"/>
          <a:chOff x="0" y="0"/>
          <a:chExt cx="0" cy="0"/>
        </a:xfrm>
      </p:grpSpPr>
      <p:sp>
        <p:nvSpPr>
          <p:cNvPr id="26" name="Google Shape;26;p90"/>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lvl1pPr lvl="0" algn="l">
              <a:spcBef>
                <a:spcPts val="0"/>
              </a:spcBef>
              <a:spcAft>
                <a:spcPts val="0"/>
              </a:spcAft>
              <a:buClr>
                <a:schemeClr val="lt1"/>
              </a:buClr>
              <a:buSzPts val="4600"/>
              <a:buFont typeface="Libre Franklin"/>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90"/>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lvl1pPr indent="-320040" lvl="0" marL="457200" algn="l">
              <a:spcBef>
                <a:spcPts val="360"/>
              </a:spcBef>
              <a:spcAft>
                <a:spcPts val="0"/>
              </a:spcAft>
              <a:buSzPts val="1440"/>
              <a:buChar char="⦿"/>
              <a:defRPr/>
            </a:lvl1pPr>
            <a:lvl2pPr indent="-331469" lvl="1" marL="914400" algn="l">
              <a:spcBef>
                <a:spcPts val="360"/>
              </a:spcBef>
              <a:spcAft>
                <a:spcPts val="0"/>
              </a:spcAft>
              <a:buSzPts val="1620"/>
              <a:buChar char="⚫"/>
              <a:defRPr/>
            </a:lvl2pPr>
            <a:lvl3pPr indent="-325755" lvl="2" marL="1371600" algn="l">
              <a:spcBef>
                <a:spcPts val="360"/>
              </a:spcBef>
              <a:spcAft>
                <a:spcPts val="0"/>
              </a:spcAft>
              <a:buSzPts val="1530"/>
              <a:buChar char="○"/>
              <a:defRPr/>
            </a:lvl3pPr>
            <a:lvl4pPr indent="-331469" lvl="3" marL="1828800" algn="l">
              <a:spcBef>
                <a:spcPts val="360"/>
              </a:spcBef>
              <a:spcAft>
                <a:spcPts val="0"/>
              </a:spcAft>
              <a:buSzPts val="162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28" name="Google Shape;28;p90"/>
          <p:cNvSpPr txBox="1"/>
          <p:nvPr>
            <p:ph idx="10" type="dt"/>
          </p:nvPr>
        </p:nvSpPr>
        <p:spPr>
          <a:xfrm>
            <a:off x="457200" y="6422064"/>
            <a:ext cx="2133600" cy="365125"/>
          </a:xfrm>
          <a:prstGeom prst="rect">
            <a:avLst/>
          </a:prstGeom>
          <a:noFill/>
          <a:ln>
            <a:noFill/>
          </a:ln>
        </p:spPr>
        <p:txBody>
          <a:bodyPr anchorCtr="0" anchor="b" bIns="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90"/>
          <p:cNvSpPr txBox="1"/>
          <p:nvPr>
            <p:ph idx="11" type="ftr"/>
          </p:nvPr>
        </p:nvSpPr>
        <p:spPr>
          <a:xfrm>
            <a:off x="3124200" y="6422064"/>
            <a:ext cx="2895600" cy="365125"/>
          </a:xfrm>
          <a:prstGeom prst="rect">
            <a:avLst/>
          </a:prstGeom>
          <a:noFill/>
          <a:ln>
            <a:noFill/>
          </a:ln>
        </p:spPr>
        <p:txBody>
          <a:bodyPr anchorCtr="0" anchor="b" bIns="0" lIns="0" spcFirstLastPara="1" rIns="0"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90"/>
          <p:cNvSpPr txBox="1"/>
          <p:nvPr>
            <p:ph idx="12" type="sldNum"/>
          </p:nvPr>
        </p:nvSpPr>
        <p:spPr>
          <a:xfrm>
            <a:off x="8153400" y="6422064"/>
            <a:ext cx="762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bg>
      <p:bgPr>
        <a:gradFill>
          <a:gsLst>
            <a:gs pos="0">
              <a:srgbClr val="262626"/>
            </a:gs>
            <a:gs pos="30000">
              <a:srgbClr val="2E2E2E"/>
            </a:gs>
            <a:gs pos="100000">
              <a:srgbClr val="7C7C7C"/>
            </a:gs>
          </a:gsLst>
          <a:lin ang="13000000" scaled="0"/>
        </a:gradFill>
      </p:bgPr>
    </p:bg>
    <p:spTree>
      <p:nvGrpSpPr>
        <p:cNvPr id="31" name="Shape 31"/>
        <p:cNvGrpSpPr/>
        <p:nvPr/>
      </p:nvGrpSpPr>
      <p:grpSpPr>
        <a:xfrm>
          <a:off x="0" y="0"/>
          <a:ext cx="0" cy="0"/>
          <a:chOff x="0" y="0"/>
          <a:chExt cx="0" cy="0"/>
        </a:xfrm>
      </p:grpSpPr>
      <p:sp>
        <p:nvSpPr>
          <p:cNvPr id="32" name="Google Shape;32;p91"/>
          <p:cNvSpPr/>
          <p:nvPr/>
        </p:nvSpPr>
        <p:spPr>
          <a:xfrm>
            <a:off x="0" y="4752126"/>
            <a:ext cx="9144000" cy="2112962"/>
          </a:xfrm>
          <a:custGeom>
            <a:rect b="b" l="l" r="r" t="t"/>
            <a:pathLst>
              <a:path extrusionOk="0" h="1331" w="5760">
                <a:moveTo>
                  <a:pt x="0" y="1066"/>
                </a:moveTo>
                <a:lnTo>
                  <a:pt x="0" y="1331"/>
                </a:lnTo>
                <a:lnTo>
                  <a:pt x="5760" y="1331"/>
                </a:lnTo>
                <a:lnTo>
                  <a:pt x="5760" y="0"/>
                </a:lnTo>
                <a:cubicBezTo>
                  <a:pt x="3220" y="1206"/>
                  <a:pt x="2250" y="1146"/>
                  <a:pt x="0" y="1066"/>
                </a:cubicBezTo>
                <a:close/>
              </a:path>
            </a:pathLst>
          </a:custGeom>
          <a:solidFill>
            <a:srgbClr val="7B7B7B">
              <a:alpha val="44705"/>
            </a:srgbClr>
          </a:solidFill>
          <a:ln>
            <a:noFill/>
          </a:ln>
          <a:effectLst>
            <a:outerShdw blurRad="50800" rotWithShape="0" algn="ctr" dir="16200000" dist="44450">
              <a:srgbClr val="000000">
                <a:alpha val="34901"/>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33" name="Google Shape;33;p91"/>
          <p:cNvSpPr/>
          <p:nvPr/>
        </p:nvSpPr>
        <p:spPr>
          <a:xfrm>
            <a:off x="6105525" y="0"/>
            <a:ext cx="3038475" cy="6858000"/>
          </a:xfrm>
          <a:custGeom>
            <a:rect b="b" l="l" r="r" t="t"/>
            <a:pathLst>
              <a:path extrusionOk="0" h="4329" w="1914">
                <a:moveTo>
                  <a:pt x="1914" y="9"/>
                </a:moveTo>
                <a:lnTo>
                  <a:pt x="1914" y="4329"/>
                </a:lnTo>
                <a:lnTo>
                  <a:pt x="204" y="4327"/>
                </a:lnTo>
                <a:cubicBezTo>
                  <a:pt x="1288" y="3574"/>
                  <a:pt x="1608" y="1590"/>
                  <a:pt x="0" y="0"/>
                </a:cubicBezTo>
                <a:lnTo>
                  <a:pt x="1914" y="9"/>
                </a:lnTo>
                <a:close/>
              </a:path>
            </a:pathLst>
          </a:custGeom>
          <a:solidFill>
            <a:srgbClr val="5A5A5A">
              <a:alpha val="40000"/>
            </a:srgbClr>
          </a:solidFill>
          <a:ln>
            <a:noFill/>
          </a:ln>
          <a:effectLst>
            <a:outerShdw blurRad="50800" rotWithShape="0" algn="ctr" dir="10800000" dist="50800">
              <a:srgbClr val="000000">
                <a:alpha val="44705"/>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34" name="Google Shape;34;p91"/>
          <p:cNvSpPr txBox="1"/>
          <p:nvPr>
            <p:ph type="title"/>
          </p:nvPr>
        </p:nvSpPr>
        <p:spPr>
          <a:xfrm>
            <a:off x="685800" y="3583837"/>
            <a:ext cx="6629400" cy="1826363"/>
          </a:xfrm>
          <a:prstGeom prst="rect">
            <a:avLst/>
          </a:prstGeom>
          <a:noFill/>
          <a:ln>
            <a:noFill/>
          </a:ln>
        </p:spPr>
        <p:txBody>
          <a:bodyPr anchorCtr="0" anchor="t" bIns="0" lIns="45700" spcFirstLastPara="1" rIns="45700" wrap="square" tIns="0">
            <a:normAutofit/>
          </a:bodyPr>
          <a:lstStyle>
            <a:lvl1pPr lvl="0" algn="l">
              <a:spcBef>
                <a:spcPts val="0"/>
              </a:spcBef>
              <a:spcAft>
                <a:spcPts val="0"/>
              </a:spcAft>
              <a:buClr>
                <a:srgbClr val="9FD4E6"/>
              </a:buClr>
              <a:buSzPts val="4200"/>
              <a:buFont typeface="Libre Franklin"/>
              <a:buNone/>
              <a:defRPr b="1" sz="4200" cap="none">
                <a:solidFill>
                  <a:srgbClr val="9FD4E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91"/>
          <p:cNvSpPr txBox="1"/>
          <p:nvPr>
            <p:ph idx="1" type="body"/>
          </p:nvPr>
        </p:nvSpPr>
        <p:spPr>
          <a:xfrm>
            <a:off x="685800" y="2485800"/>
            <a:ext cx="6629400" cy="1066688"/>
          </a:xfrm>
          <a:prstGeom prst="rect">
            <a:avLst/>
          </a:prstGeom>
          <a:noFill/>
          <a:ln>
            <a:noFill/>
          </a:ln>
        </p:spPr>
        <p:txBody>
          <a:bodyPr anchorCtr="0" anchor="b" bIns="0" lIns="45700" spcFirstLastPara="1" rIns="45700" wrap="square" tIns="0">
            <a:normAutofit/>
          </a:bodyPr>
          <a:lstStyle>
            <a:lvl1pPr indent="-228600" lvl="0" marL="457200" algn="l">
              <a:spcBef>
                <a:spcPts val="400"/>
              </a:spcBef>
              <a:spcAft>
                <a:spcPts val="0"/>
              </a:spcAft>
              <a:buSzPts val="1600"/>
              <a:buNone/>
              <a:defRPr sz="2000">
                <a:solidFill>
                  <a:schemeClr val="lt1"/>
                </a:solidFill>
              </a:defRPr>
            </a:lvl1pPr>
            <a:lvl2pPr indent="-228600" lvl="1" marL="914400" algn="l">
              <a:spcBef>
                <a:spcPts val="360"/>
              </a:spcBef>
              <a:spcAft>
                <a:spcPts val="0"/>
              </a:spcAft>
              <a:buSzPts val="1620"/>
              <a:buNone/>
              <a:defRPr sz="1800">
                <a:solidFill>
                  <a:schemeClr val="lt1"/>
                </a:solidFill>
              </a:defRPr>
            </a:lvl2pPr>
            <a:lvl3pPr indent="-228600" lvl="2" marL="1371600" algn="l">
              <a:spcBef>
                <a:spcPts val="320"/>
              </a:spcBef>
              <a:spcAft>
                <a:spcPts val="0"/>
              </a:spcAft>
              <a:buSzPts val="1360"/>
              <a:buNone/>
              <a:defRPr sz="1600">
                <a:solidFill>
                  <a:schemeClr val="lt1"/>
                </a:solidFill>
              </a:defRPr>
            </a:lvl3pPr>
            <a:lvl4pPr indent="-228600" lvl="3" marL="1828800" algn="l">
              <a:spcBef>
                <a:spcPts val="280"/>
              </a:spcBef>
              <a:spcAft>
                <a:spcPts val="0"/>
              </a:spcAft>
              <a:buSzPts val="1260"/>
              <a:buNone/>
              <a:defRPr sz="1400">
                <a:solidFill>
                  <a:schemeClr val="lt1"/>
                </a:solidFill>
              </a:defRPr>
            </a:lvl4pPr>
            <a:lvl5pPr indent="-228600" lvl="4" marL="2286000" algn="l">
              <a:spcBef>
                <a:spcPts val="280"/>
              </a:spcBef>
              <a:spcAft>
                <a:spcPts val="0"/>
              </a:spcAft>
              <a:buSzPts val="1400"/>
              <a:buNone/>
              <a:defRPr sz="1400">
                <a:solidFill>
                  <a:schemeClr val="lt1"/>
                </a:solidFill>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36" name="Google Shape;36;p91"/>
          <p:cNvSpPr txBox="1"/>
          <p:nvPr>
            <p:ph idx="10" type="dt"/>
          </p:nvPr>
        </p:nvSpPr>
        <p:spPr>
          <a:xfrm>
            <a:off x="457200" y="6422064"/>
            <a:ext cx="2133600" cy="365125"/>
          </a:xfrm>
          <a:prstGeom prst="rect">
            <a:avLst/>
          </a:prstGeom>
          <a:noFill/>
          <a:ln>
            <a:noFill/>
          </a:ln>
        </p:spPr>
        <p:txBody>
          <a:bodyPr anchorCtr="0" anchor="b" bIns="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91"/>
          <p:cNvSpPr txBox="1"/>
          <p:nvPr>
            <p:ph idx="11" type="ftr"/>
          </p:nvPr>
        </p:nvSpPr>
        <p:spPr>
          <a:xfrm>
            <a:off x="3124200" y="6422064"/>
            <a:ext cx="2895600" cy="365125"/>
          </a:xfrm>
          <a:prstGeom prst="rect">
            <a:avLst/>
          </a:prstGeom>
          <a:noFill/>
          <a:ln>
            <a:noFill/>
          </a:ln>
        </p:spPr>
        <p:txBody>
          <a:bodyPr anchorCtr="0" anchor="b" bIns="0" lIns="0" spcFirstLastPara="1" rIns="0"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91"/>
          <p:cNvSpPr txBox="1"/>
          <p:nvPr>
            <p:ph idx="12" type="sldNum"/>
          </p:nvPr>
        </p:nvSpPr>
        <p:spPr>
          <a:xfrm>
            <a:off x="8153400" y="6422064"/>
            <a:ext cx="762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9" name="Shape 39"/>
        <p:cNvGrpSpPr/>
        <p:nvPr/>
      </p:nvGrpSpPr>
      <p:grpSpPr>
        <a:xfrm>
          <a:off x="0" y="0"/>
          <a:ext cx="0" cy="0"/>
          <a:chOff x="0" y="0"/>
          <a:chExt cx="0" cy="0"/>
        </a:xfrm>
      </p:grpSpPr>
      <p:sp>
        <p:nvSpPr>
          <p:cNvPr id="40" name="Google Shape;40;p92"/>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lvl1pPr lvl="0" algn="l">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1" name="Google Shape;41;p92"/>
          <p:cNvSpPr txBox="1"/>
          <p:nvPr>
            <p:ph idx="1" type="body"/>
          </p:nvPr>
        </p:nvSpPr>
        <p:spPr>
          <a:xfrm>
            <a:off x="457200" y="1600200"/>
            <a:ext cx="3657600" cy="4525963"/>
          </a:xfrm>
          <a:prstGeom prst="rect">
            <a:avLst/>
          </a:prstGeom>
          <a:noFill/>
          <a:ln>
            <a:noFill/>
          </a:ln>
        </p:spPr>
        <p:txBody>
          <a:bodyPr anchorCtr="0" anchor="t" bIns="45700" lIns="91425" spcFirstLastPara="1" rIns="91425" wrap="square" tIns="45700">
            <a:normAutofit/>
          </a:bodyPr>
          <a:lstStyle>
            <a:lvl1pPr indent="-360680" lvl="0" marL="457200" algn="l">
              <a:spcBef>
                <a:spcPts val="520"/>
              </a:spcBef>
              <a:spcAft>
                <a:spcPts val="0"/>
              </a:spcAft>
              <a:buSzPts val="2080"/>
              <a:buChar char="⦿"/>
              <a:defRPr sz="2600"/>
            </a:lvl1pPr>
            <a:lvl2pPr indent="-354330" lvl="1" marL="914400" algn="l">
              <a:spcBef>
                <a:spcPts val="440"/>
              </a:spcBef>
              <a:spcAft>
                <a:spcPts val="0"/>
              </a:spcAft>
              <a:buSzPts val="1980"/>
              <a:buChar char="⚫"/>
              <a:defRPr sz="2200"/>
            </a:lvl2pPr>
            <a:lvl3pPr indent="-336550" lvl="2" marL="1371600" algn="l">
              <a:spcBef>
                <a:spcPts val="400"/>
              </a:spcBef>
              <a:spcAft>
                <a:spcPts val="0"/>
              </a:spcAft>
              <a:buSzPts val="1700"/>
              <a:buChar char="○"/>
              <a:defRPr sz="2000"/>
            </a:lvl3pPr>
            <a:lvl4pPr indent="-331469" lvl="3" marL="1828800" algn="l">
              <a:spcBef>
                <a:spcPts val="360"/>
              </a:spcBef>
              <a:spcAft>
                <a:spcPts val="0"/>
              </a:spcAft>
              <a:buSzPts val="1620"/>
              <a:buChar char="⚫"/>
              <a:defRPr sz="1800"/>
            </a:lvl4pPr>
            <a:lvl5pPr indent="-342900" lvl="4" marL="2286000" algn="l">
              <a:spcBef>
                <a:spcPts val="360"/>
              </a:spcBef>
              <a:spcAft>
                <a:spcPts val="0"/>
              </a:spcAft>
              <a:buSzPts val="1800"/>
              <a:buChar char="-"/>
              <a:defRPr sz="1800"/>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42" name="Google Shape;42;p92"/>
          <p:cNvSpPr txBox="1"/>
          <p:nvPr>
            <p:ph idx="2" type="body"/>
          </p:nvPr>
        </p:nvSpPr>
        <p:spPr>
          <a:xfrm>
            <a:off x="4267200" y="1600200"/>
            <a:ext cx="3657600" cy="4525963"/>
          </a:xfrm>
          <a:prstGeom prst="rect">
            <a:avLst/>
          </a:prstGeom>
          <a:noFill/>
          <a:ln>
            <a:noFill/>
          </a:ln>
        </p:spPr>
        <p:txBody>
          <a:bodyPr anchorCtr="0" anchor="t" bIns="45700" lIns="91425" spcFirstLastPara="1" rIns="91425" wrap="square" tIns="45700">
            <a:normAutofit/>
          </a:bodyPr>
          <a:lstStyle>
            <a:lvl1pPr indent="-360680" lvl="0" marL="457200" algn="l">
              <a:spcBef>
                <a:spcPts val="520"/>
              </a:spcBef>
              <a:spcAft>
                <a:spcPts val="0"/>
              </a:spcAft>
              <a:buSzPts val="2080"/>
              <a:buChar char="⦿"/>
              <a:defRPr sz="2600"/>
            </a:lvl1pPr>
            <a:lvl2pPr indent="-354330" lvl="1" marL="914400" algn="l">
              <a:spcBef>
                <a:spcPts val="440"/>
              </a:spcBef>
              <a:spcAft>
                <a:spcPts val="0"/>
              </a:spcAft>
              <a:buSzPts val="1980"/>
              <a:buChar char="⚫"/>
              <a:defRPr sz="2200"/>
            </a:lvl2pPr>
            <a:lvl3pPr indent="-336550" lvl="2" marL="1371600" algn="l">
              <a:spcBef>
                <a:spcPts val="400"/>
              </a:spcBef>
              <a:spcAft>
                <a:spcPts val="0"/>
              </a:spcAft>
              <a:buSzPts val="1700"/>
              <a:buChar char="○"/>
              <a:defRPr sz="2000"/>
            </a:lvl3pPr>
            <a:lvl4pPr indent="-331469" lvl="3" marL="1828800" algn="l">
              <a:spcBef>
                <a:spcPts val="360"/>
              </a:spcBef>
              <a:spcAft>
                <a:spcPts val="0"/>
              </a:spcAft>
              <a:buSzPts val="1620"/>
              <a:buChar char="⚫"/>
              <a:defRPr sz="1800"/>
            </a:lvl4pPr>
            <a:lvl5pPr indent="-342900" lvl="4" marL="2286000" algn="l">
              <a:spcBef>
                <a:spcPts val="360"/>
              </a:spcBef>
              <a:spcAft>
                <a:spcPts val="0"/>
              </a:spcAft>
              <a:buSzPts val="1800"/>
              <a:buChar char="-"/>
              <a:defRPr sz="1800"/>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43" name="Google Shape;43;p92"/>
          <p:cNvSpPr txBox="1"/>
          <p:nvPr>
            <p:ph idx="10" type="dt"/>
          </p:nvPr>
        </p:nvSpPr>
        <p:spPr>
          <a:xfrm>
            <a:off x="457200" y="6422064"/>
            <a:ext cx="2133600" cy="365125"/>
          </a:xfrm>
          <a:prstGeom prst="rect">
            <a:avLst/>
          </a:prstGeom>
          <a:noFill/>
          <a:ln>
            <a:noFill/>
          </a:ln>
        </p:spPr>
        <p:txBody>
          <a:bodyPr anchorCtr="0" anchor="b" bIns="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92"/>
          <p:cNvSpPr txBox="1"/>
          <p:nvPr>
            <p:ph idx="11" type="ftr"/>
          </p:nvPr>
        </p:nvSpPr>
        <p:spPr>
          <a:xfrm>
            <a:off x="3124200" y="6422064"/>
            <a:ext cx="2895600" cy="365125"/>
          </a:xfrm>
          <a:prstGeom prst="rect">
            <a:avLst/>
          </a:prstGeom>
          <a:noFill/>
          <a:ln>
            <a:noFill/>
          </a:ln>
        </p:spPr>
        <p:txBody>
          <a:bodyPr anchorCtr="0" anchor="b" bIns="0" lIns="0" spcFirstLastPara="1" rIns="0"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92"/>
          <p:cNvSpPr txBox="1"/>
          <p:nvPr>
            <p:ph idx="12" type="sldNum"/>
          </p:nvPr>
        </p:nvSpPr>
        <p:spPr>
          <a:xfrm>
            <a:off x="8153400" y="6422064"/>
            <a:ext cx="762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showMasterSp="0" type="twoTxTwoObj">
  <p:cSld name="TWO_OBJECTS_WITH_TEXT">
    <p:spTree>
      <p:nvGrpSpPr>
        <p:cNvPr id="46" name="Shape 46"/>
        <p:cNvGrpSpPr/>
        <p:nvPr/>
      </p:nvGrpSpPr>
      <p:grpSpPr>
        <a:xfrm>
          <a:off x="0" y="0"/>
          <a:ext cx="0" cy="0"/>
          <a:chOff x="0" y="0"/>
          <a:chExt cx="0" cy="0"/>
        </a:xfrm>
      </p:grpSpPr>
      <p:sp>
        <p:nvSpPr>
          <p:cNvPr id="47" name="Google Shape;47;p93"/>
          <p:cNvSpPr txBox="1"/>
          <p:nvPr>
            <p:ph type="title"/>
          </p:nvPr>
        </p:nvSpPr>
        <p:spPr>
          <a:xfrm>
            <a:off x="457200" y="273050"/>
            <a:ext cx="8229600" cy="1143000"/>
          </a:xfrm>
          <a:prstGeom prst="rect">
            <a:avLst/>
          </a:prstGeom>
          <a:noFill/>
          <a:ln>
            <a:noFill/>
          </a:ln>
        </p:spPr>
        <p:txBody>
          <a:bodyPr anchorCtr="0" anchor="ctr" bIns="45700" lIns="45700" spcFirstLastPara="1" rIns="45700" wrap="square" tIns="45700">
            <a:normAutofit/>
          </a:bodyPr>
          <a:lstStyle>
            <a:lvl1pPr lvl="0" algn="l">
              <a:spcBef>
                <a:spcPts val="0"/>
              </a:spcBef>
              <a:spcAft>
                <a:spcPts val="0"/>
              </a:spcAft>
              <a:buClr>
                <a:schemeClr val="lt1"/>
              </a:buClr>
              <a:buSzPts val="4600"/>
              <a:buFont typeface="Libre Franklin"/>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8" name="Google Shape;48;p93"/>
          <p:cNvSpPr txBox="1"/>
          <p:nvPr>
            <p:ph idx="1" type="body"/>
          </p:nvPr>
        </p:nvSpPr>
        <p:spPr>
          <a:xfrm>
            <a:off x="457200" y="5486400"/>
            <a:ext cx="4040188" cy="838200"/>
          </a:xfrm>
          <a:prstGeom prst="rect">
            <a:avLst/>
          </a:prstGeom>
          <a:noFill/>
          <a:ln>
            <a:noFill/>
          </a:ln>
        </p:spPr>
        <p:txBody>
          <a:bodyPr anchorCtr="0" anchor="t" bIns="45700" lIns="91425" spcFirstLastPara="1" rIns="91425" wrap="square" tIns="45700">
            <a:normAutofit/>
          </a:bodyPr>
          <a:lstStyle>
            <a:lvl1pPr indent="-228600" lvl="0" marL="457200" algn="l">
              <a:spcBef>
                <a:spcPts val="480"/>
              </a:spcBef>
              <a:spcAft>
                <a:spcPts val="0"/>
              </a:spcAft>
              <a:buSzPts val="1920"/>
              <a:buNone/>
              <a:defRPr b="1" sz="2400">
                <a:solidFill>
                  <a:schemeClr val="accent1"/>
                </a:solidFill>
              </a:defRPr>
            </a:lvl1pPr>
            <a:lvl2pPr indent="-228600" lvl="1" marL="914400" algn="l">
              <a:spcBef>
                <a:spcPts val="400"/>
              </a:spcBef>
              <a:spcAft>
                <a:spcPts val="0"/>
              </a:spcAft>
              <a:buSzPts val="1800"/>
              <a:buNone/>
              <a:defRPr b="1" sz="2000"/>
            </a:lvl2pPr>
            <a:lvl3pPr indent="-228600" lvl="2" marL="1371600" algn="l">
              <a:spcBef>
                <a:spcPts val="360"/>
              </a:spcBef>
              <a:spcAft>
                <a:spcPts val="0"/>
              </a:spcAft>
              <a:buSzPts val="1530"/>
              <a:buNone/>
              <a:defRPr b="1" sz="1800"/>
            </a:lvl3pPr>
            <a:lvl4pPr indent="-228600" lvl="3" marL="1828800" algn="l">
              <a:spcBef>
                <a:spcPts val="320"/>
              </a:spcBef>
              <a:spcAft>
                <a:spcPts val="0"/>
              </a:spcAft>
              <a:buSzPts val="1440"/>
              <a:buNone/>
              <a:defRPr b="1" sz="1600"/>
            </a:lvl4pPr>
            <a:lvl5pPr indent="-228600" lvl="4" marL="2286000" algn="l">
              <a:spcBef>
                <a:spcPts val="320"/>
              </a:spcBef>
              <a:spcAft>
                <a:spcPts val="0"/>
              </a:spcAft>
              <a:buSzPts val="1600"/>
              <a:buNone/>
              <a:defRPr b="1" sz="1600"/>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49" name="Google Shape;49;p93"/>
          <p:cNvSpPr txBox="1"/>
          <p:nvPr>
            <p:ph idx="2" type="body"/>
          </p:nvPr>
        </p:nvSpPr>
        <p:spPr>
          <a:xfrm>
            <a:off x="4645025" y="5486400"/>
            <a:ext cx="4041775" cy="838200"/>
          </a:xfrm>
          <a:prstGeom prst="rect">
            <a:avLst/>
          </a:prstGeom>
          <a:noFill/>
          <a:ln>
            <a:noFill/>
          </a:ln>
        </p:spPr>
        <p:txBody>
          <a:bodyPr anchorCtr="0" anchor="t" bIns="45700" lIns="91425" spcFirstLastPara="1" rIns="91425" wrap="square" tIns="45700">
            <a:normAutofit/>
          </a:bodyPr>
          <a:lstStyle>
            <a:lvl1pPr indent="-228600" lvl="0" marL="457200" algn="l">
              <a:spcBef>
                <a:spcPts val="480"/>
              </a:spcBef>
              <a:spcAft>
                <a:spcPts val="0"/>
              </a:spcAft>
              <a:buSzPts val="1920"/>
              <a:buNone/>
              <a:defRPr b="1" sz="2400">
                <a:solidFill>
                  <a:schemeClr val="accent1"/>
                </a:solidFill>
              </a:defRPr>
            </a:lvl1pPr>
            <a:lvl2pPr indent="-228600" lvl="1" marL="914400" algn="l">
              <a:spcBef>
                <a:spcPts val="400"/>
              </a:spcBef>
              <a:spcAft>
                <a:spcPts val="0"/>
              </a:spcAft>
              <a:buSzPts val="1800"/>
              <a:buNone/>
              <a:defRPr b="1" sz="2000"/>
            </a:lvl2pPr>
            <a:lvl3pPr indent="-228600" lvl="2" marL="1371600" algn="l">
              <a:spcBef>
                <a:spcPts val="360"/>
              </a:spcBef>
              <a:spcAft>
                <a:spcPts val="0"/>
              </a:spcAft>
              <a:buSzPts val="1530"/>
              <a:buNone/>
              <a:defRPr b="1" sz="1800"/>
            </a:lvl3pPr>
            <a:lvl4pPr indent="-228600" lvl="3" marL="1828800" algn="l">
              <a:spcBef>
                <a:spcPts val="320"/>
              </a:spcBef>
              <a:spcAft>
                <a:spcPts val="0"/>
              </a:spcAft>
              <a:buSzPts val="1440"/>
              <a:buNone/>
              <a:defRPr b="1" sz="1600"/>
            </a:lvl4pPr>
            <a:lvl5pPr indent="-228600" lvl="4" marL="2286000" algn="l">
              <a:spcBef>
                <a:spcPts val="320"/>
              </a:spcBef>
              <a:spcAft>
                <a:spcPts val="0"/>
              </a:spcAft>
              <a:buSzPts val="1600"/>
              <a:buNone/>
              <a:defRPr b="1" sz="1600"/>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50" name="Google Shape;50;p93"/>
          <p:cNvSpPr txBox="1"/>
          <p:nvPr>
            <p:ph idx="3" type="body"/>
          </p:nvPr>
        </p:nvSpPr>
        <p:spPr>
          <a:xfrm>
            <a:off x="457200" y="1516912"/>
            <a:ext cx="4040188" cy="3941763"/>
          </a:xfrm>
          <a:prstGeom prst="rect">
            <a:avLst/>
          </a:prstGeom>
          <a:noFill/>
          <a:ln>
            <a:noFill/>
          </a:ln>
        </p:spPr>
        <p:txBody>
          <a:bodyPr anchorCtr="0" anchor="t" bIns="45700" lIns="91425" spcFirstLastPara="1" rIns="91425" wrap="square" tIns="45700">
            <a:normAutofit/>
          </a:bodyPr>
          <a:lstStyle>
            <a:lvl1pPr indent="-350520" lvl="0" marL="457200" algn="l">
              <a:spcBef>
                <a:spcPts val="480"/>
              </a:spcBef>
              <a:spcAft>
                <a:spcPts val="0"/>
              </a:spcAft>
              <a:buSzPts val="1920"/>
              <a:buChar char="⦿"/>
              <a:defRPr sz="2400"/>
            </a:lvl1pPr>
            <a:lvl2pPr indent="-342900" lvl="1" marL="914400" algn="l">
              <a:spcBef>
                <a:spcPts val="400"/>
              </a:spcBef>
              <a:spcAft>
                <a:spcPts val="0"/>
              </a:spcAft>
              <a:buSzPts val="1800"/>
              <a:buChar char="⚫"/>
              <a:defRPr sz="2000"/>
            </a:lvl2pPr>
            <a:lvl3pPr indent="-325755" lvl="2" marL="1371600" algn="l">
              <a:spcBef>
                <a:spcPts val="360"/>
              </a:spcBef>
              <a:spcAft>
                <a:spcPts val="0"/>
              </a:spcAft>
              <a:buSzPts val="1530"/>
              <a:buChar char="○"/>
              <a:defRPr sz="1800"/>
            </a:lvl3pPr>
            <a:lvl4pPr indent="-320039" lvl="3" marL="1828800" algn="l">
              <a:spcBef>
                <a:spcPts val="320"/>
              </a:spcBef>
              <a:spcAft>
                <a:spcPts val="0"/>
              </a:spcAft>
              <a:buSzPts val="1440"/>
              <a:buChar char="⚫"/>
              <a:defRPr sz="1600"/>
            </a:lvl4pPr>
            <a:lvl5pPr indent="-330200" lvl="4" marL="2286000" algn="l">
              <a:spcBef>
                <a:spcPts val="320"/>
              </a:spcBef>
              <a:spcAft>
                <a:spcPts val="0"/>
              </a:spcAft>
              <a:buSzPts val="1600"/>
              <a:buChar char="-"/>
              <a:defRPr sz="1600"/>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51" name="Google Shape;51;p93"/>
          <p:cNvSpPr txBox="1"/>
          <p:nvPr>
            <p:ph idx="4" type="body"/>
          </p:nvPr>
        </p:nvSpPr>
        <p:spPr>
          <a:xfrm>
            <a:off x="4645025" y="1516912"/>
            <a:ext cx="4041775" cy="3941763"/>
          </a:xfrm>
          <a:prstGeom prst="rect">
            <a:avLst/>
          </a:prstGeom>
          <a:noFill/>
          <a:ln>
            <a:noFill/>
          </a:ln>
        </p:spPr>
        <p:txBody>
          <a:bodyPr anchorCtr="0" anchor="t" bIns="45700" lIns="91425" spcFirstLastPara="1" rIns="91425" wrap="square" tIns="45700">
            <a:normAutofit/>
          </a:bodyPr>
          <a:lstStyle>
            <a:lvl1pPr indent="-350520" lvl="0" marL="457200" algn="l">
              <a:spcBef>
                <a:spcPts val="480"/>
              </a:spcBef>
              <a:spcAft>
                <a:spcPts val="0"/>
              </a:spcAft>
              <a:buSzPts val="1920"/>
              <a:buChar char="⦿"/>
              <a:defRPr sz="2400"/>
            </a:lvl1pPr>
            <a:lvl2pPr indent="-342900" lvl="1" marL="914400" algn="l">
              <a:spcBef>
                <a:spcPts val="400"/>
              </a:spcBef>
              <a:spcAft>
                <a:spcPts val="0"/>
              </a:spcAft>
              <a:buSzPts val="1800"/>
              <a:buChar char="⚫"/>
              <a:defRPr sz="2000"/>
            </a:lvl2pPr>
            <a:lvl3pPr indent="-325755" lvl="2" marL="1371600" algn="l">
              <a:spcBef>
                <a:spcPts val="360"/>
              </a:spcBef>
              <a:spcAft>
                <a:spcPts val="0"/>
              </a:spcAft>
              <a:buSzPts val="1530"/>
              <a:buChar char="○"/>
              <a:defRPr sz="1800"/>
            </a:lvl3pPr>
            <a:lvl4pPr indent="-320039" lvl="3" marL="1828800" algn="l">
              <a:spcBef>
                <a:spcPts val="320"/>
              </a:spcBef>
              <a:spcAft>
                <a:spcPts val="0"/>
              </a:spcAft>
              <a:buSzPts val="1440"/>
              <a:buChar char="⚫"/>
              <a:defRPr sz="1600"/>
            </a:lvl4pPr>
            <a:lvl5pPr indent="-330200" lvl="4" marL="2286000" algn="l">
              <a:spcBef>
                <a:spcPts val="320"/>
              </a:spcBef>
              <a:spcAft>
                <a:spcPts val="0"/>
              </a:spcAft>
              <a:buSzPts val="1600"/>
              <a:buChar char="-"/>
              <a:defRPr sz="1600"/>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52" name="Google Shape;52;p93"/>
          <p:cNvSpPr txBox="1"/>
          <p:nvPr>
            <p:ph idx="10" type="dt"/>
          </p:nvPr>
        </p:nvSpPr>
        <p:spPr>
          <a:xfrm>
            <a:off x="457200" y="6422064"/>
            <a:ext cx="2133600" cy="365125"/>
          </a:xfrm>
          <a:prstGeom prst="rect">
            <a:avLst/>
          </a:prstGeom>
          <a:noFill/>
          <a:ln>
            <a:noFill/>
          </a:ln>
        </p:spPr>
        <p:txBody>
          <a:bodyPr anchorCtr="0" anchor="b" bIns="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93"/>
          <p:cNvSpPr txBox="1"/>
          <p:nvPr>
            <p:ph idx="11" type="ftr"/>
          </p:nvPr>
        </p:nvSpPr>
        <p:spPr>
          <a:xfrm>
            <a:off x="3124200" y="6422064"/>
            <a:ext cx="2895600" cy="365125"/>
          </a:xfrm>
          <a:prstGeom prst="rect">
            <a:avLst/>
          </a:prstGeom>
          <a:noFill/>
          <a:ln>
            <a:noFill/>
          </a:ln>
        </p:spPr>
        <p:txBody>
          <a:bodyPr anchorCtr="0" anchor="b" bIns="0" lIns="0" spcFirstLastPara="1" rIns="0"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93"/>
          <p:cNvSpPr txBox="1"/>
          <p:nvPr>
            <p:ph idx="12" type="sldNum"/>
          </p:nvPr>
        </p:nvSpPr>
        <p:spPr>
          <a:xfrm>
            <a:off x="8153400" y="6422064"/>
            <a:ext cx="762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5" name="Shape 55"/>
        <p:cNvGrpSpPr/>
        <p:nvPr/>
      </p:nvGrpSpPr>
      <p:grpSpPr>
        <a:xfrm>
          <a:off x="0" y="0"/>
          <a:ext cx="0" cy="0"/>
          <a:chOff x="0" y="0"/>
          <a:chExt cx="0" cy="0"/>
        </a:xfrm>
      </p:grpSpPr>
      <p:sp>
        <p:nvSpPr>
          <p:cNvPr id="56" name="Google Shape;56;p94"/>
          <p:cNvSpPr txBox="1"/>
          <p:nvPr>
            <p:ph type="title"/>
          </p:nvPr>
        </p:nvSpPr>
        <p:spPr>
          <a:xfrm>
            <a:off x="457200" y="274320"/>
            <a:ext cx="7470648" cy="1143000"/>
          </a:xfrm>
          <a:prstGeom prst="rect">
            <a:avLst/>
          </a:prstGeom>
          <a:noFill/>
          <a:ln>
            <a:noFill/>
          </a:ln>
        </p:spPr>
        <p:txBody>
          <a:bodyPr anchorCtr="0" anchor="ctr" bIns="45700" lIns="45700" spcFirstLastPara="1" rIns="45700" wrap="square" tIns="45700">
            <a:normAutofit/>
          </a:bodyPr>
          <a:lstStyle>
            <a:lvl1pPr lvl="0" algn="l">
              <a:spcBef>
                <a:spcPts val="0"/>
              </a:spcBef>
              <a:spcAft>
                <a:spcPts val="0"/>
              </a:spcAft>
              <a:buClr>
                <a:schemeClr val="lt1"/>
              </a:buClr>
              <a:buSzPts val="4600"/>
              <a:buFont typeface="Libre Franklin"/>
              <a:buNone/>
              <a:defRPr sz="4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7" name="Google Shape;57;p94"/>
          <p:cNvSpPr txBox="1"/>
          <p:nvPr>
            <p:ph idx="10" type="dt"/>
          </p:nvPr>
        </p:nvSpPr>
        <p:spPr>
          <a:xfrm>
            <a:off x="457200" y="6422064"/>
            <a:ext cx="2133600" cy="365125"/>
          </a:xfrm>
          <a:prstGeom prst="rect">
            <a:avLst/>
          </a:prstGeom>
          <a:noFill/>
          <a:ln>
            <a:noFill/>
          </a:ln>
        </p:spPr>
        <p:txBody>
          <a:bodyPr anchorCtr="0" anchor="b" bIns="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94"/>
          <p:cNvSpPr txBox="1"/>
          <p:nvPr>
            <p:ph idx="12" type="sldNum"/>
          </p:nvPr>
        </p:nvSpPr>
        <p:spPr>
          <a:xfrm>
            <a:off x="8153400" y="6422064"/>
            <a:ext cx="762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59" name="Google Shape;59;p94"/>
          <p:cNvSpPr txBox="1"/>
          <p:nvPr>
            <p:ph idx="11" type="ftr"/>
          </p:nvPr>
        </p:nvSpPr>
        <p:spPr>
          <a:xfrm>
            <a:off x="3124200" y="6422064"/>
            <a:ext cx="2895600" cy="365125"/>
          </a:xfrm>
          <a:prstGeom prst="rect">
            <a:avLst/>
          </a:prstGeom>
          <a:noFill/>
          <a:ln>
            <a:noFill/>
          </a:ln>
        </p:spPr>
        <p:txBody>
          <a:bodyPr anchorCtr="0" anchor="b" bIns="0" lIns="0" spcFirstLastPara="1" rIns="0"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0" name="Shape 60"/>
        <p:cNvGrpSpPr/>
        <p:nvPr/>
      </p:nvGrpSpPr>
      <p:grpSpPr>
        <a:xfrm>
          <a:off x="0" y="0"/>
          <a:ext cx="0" cy="0"/>
          <a:chOff x="0" y="0"/>
          <a:chExt cx="0" cy="0"/>
        </a:xfrm>
      </p:grpSpPr>
      <p:sp>
        <p:nvSpPr>
          <p:cNvPr id="61" name="Google Shape;61;p95"/>
          <p:cNvSpPr txBox="1"/>
          <p:nvPr>
            <p:ph idx="10" type="dt"/>
          </p:nvPr>
        </p:nvSpPr>
        <p:spPr>
          <a:xfrm>
            <a:off x="457200" y="6422064"/>
            <a:ext cx="2133600" cy="365125"/>
          </a:xfrm>
          <a:prstGeom prst="rect">
            <a:avLst/>
          </a:prstGeom>
          <a:noFill/>
          <a:ln>
            <a:noFill/>
          </a:ln>
        </p:spPr>
        <p:txBody>
          <a:bodyPr anchorCtr="0" anchor="b" bIns="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95"/>
          <p:cNvSpPr txBox="1"/>
          <p:nvPr>
            <p:ph idx="11" type="ftr"/>
          </p:nvPr>
        </p:nvSpPr>
        <p:spPr>
          <a:xfrm>
            <a:off x="3124200" y="6422064"/>
            <a:ext cx="2895600" cy="365125"/>
          </a:xfrm>
          <a:prstGeom prst="rect">
            <a:avLst/>
          </a:prstGeom>
          <a:noFill/>
          <a:ln>
            <a:noFill/>
          </a:ln>
        </p:spPr>
        <p:txBody>
          <a:bodyPr anchorCtr="0" anchor="b" bIns="0" lIns="0" spcFirstLastPara="1" rIns="0"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95"/>
          <p:cNvSpPr txBox="1"/>
          <p:nvPr>
            <p:ph idx="12" type="sldNum"/>
          </p:nvPr>
        </p:nvSpPr>
        <p:spPr>
          <a:xfrm>
            <a:off x="8153400" y="6422064"/>
            <a:ext cx="762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4" name="Shape 64"/>
        <p:cNvGrpSpPr/>
        <p:nvPr/>
      </p:nvGrpSpPr>
      <p:grpSpPr>
        <a:xfrm>
          <a:off x="0" y="0"/>
          <a:ext cx="0" cy="0"/>
          <a:chOff x="0" y="0"/>
          <a:chExt cx="0" cy="0"/>
        </a:xfrm>
      </p:grpSpPr>
      <p:sp>
        <p:nvSpPr>
          <p:cNvPr id="65" name="Google Shape;65;p96"/>
          <p:cNvSpPr txBox="1"/>
          <p:nvPr>
            <p:ph type="title"/>
          </p:nvPr>
        </p:nvSpPr>
        <p:spPr>
          <a:xfrm>
            <a:off x="457200" y="1185528"/>
            <a:ext cx="3200400" cy="730250"/>
          </a:xfrm>
          <a:prstGeom prst="rect">
            <a:avLst/>
          </a:prstGeom>
          <a:noFill/>
          <a:ln>
            <a:noFill/>
          </a:ln>
        </p:spPr>
        <p:txBody>
          <a:bodyPr anchorCtr="0" anchor="t" bIns="0" lIns="45700" spcFirstLastPara="1" rIns="45700" wrap="square" tIns="0">
            <a:normAutofit/>
          </a:bodyPr>
          <a:lstStyle>
            <a:lvl1pPr lvl="0" algn="l">
              <a:spcBef>
                <a:spcPts val="0"/>
              </a:spcBef>
              <a:spcAft>
                <a:spcPts val="0"/>
              </a:spcAft>
              <a:buClr>
                <a:schemeClr val="accent1"/>
              </a:buClr>
              <a:buSzPts val="1800"/>
              <a:buFont typeface="Libre Franklin"/>
              <a:buNone/>
              <a:defRPr b="1" sz="18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6" name="Google Shape;66;p96"/>
          <p:cNvSpPr txBox="1"/>
          <p:nvPr>
            <p:ph idx="1" type="body"/>
          </p:nvPr>
        </p:nvSpPr>
        <p:spPr>
          <a:xfrm>
            <a:off x="457200" y="214424"/>
            <a:ext cx="2743200" cy="914400"/>
          </a:xfrm>
          <a:prstGeom prst="rect">
            <a:avLst/>
          </a:prstGeom>
          <a:noFill/>
          <a:ln>
            <a:noFill/>
          </a:ln>
        </p:spPr>
        <p:txBody>
          <a:bodyPr anchorCtr="0" anchor="b" bIns="0" lIns="45700" spcFirstLastPara="1" rIns="45700" wrap="square" tIns="0">
            <a:normAutofit/>
          </a:bodyPr>
          <a:lstStyle>
            <a:lvl1pPr indent="-228600" lvl="0" marL="457200" algn="l">
              <a:spcBef>
                <a:spcPts val="280"/>
              </a:spcBef>
              <a:spcAft>
                <a:spcPts val="0"/>
              </a:spcAft>
              <a:buSzPts val="1120"/>
              <a:buNone/>
              <a:defRPr sz="1400"/>
            </a:lvl1pPr>
            <a:lvl2pPr indent="-228600" lvl="1" marL="914400" algn="l">
              <a:spcBef>
                <a:spcPts val="240"/>
              </a:spcBef>
              <a:spcAft>
                <a:spcPts val="0"/>
              </a:spcAft>
              <a:buSzPts val="1080"/>
              <a:buNone/>
              <a:defRPr sz="1200"/>
            </a:lvl2pPr>
            <a:lvl3pPr indent="-228600" lvl="2" marL="1371600" algn="l">
              <a:spcBef>
                <a:spcPts val="200"/>
              </a:spcBef>
              <a:spcAft>
                <a:spcPts val="0"/>
              </a:spcAft>
              <a:buSzPts val="850"/>
              <a:buNone/>
              <a:defRPr sz="1000"/>
            </a:lvl3pPr>
            <a:lvl4pPr indent="-228600" lvl="3" marL="1828800" algn="l">
              <a:spcBef>
                <a:spcPts val="180"/>
              </a:spcBef>
              <a:spcAft>
                <a:spcPts val="0"/>
              </a:spcAft>
              <a:buSzPts val="810"/>
              <a:buNone/>
              <a:defRPr sz="900"/>
            </a:lvl4pPr>
            <a:lvl5pPr indent="-228600" lvl="4" marL="2286000" algn="l">
              <a:spcBef>
                <a:spcPts val="180"/>
              </a:spcBef>
              <a:spcAft>
                <a:spcPts val="0"/>
              </a:spcAft>
              <a:buSzPts val="900"/>
              <a:buNone/>
              <a:defRPr sz="900"/>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67" name="Google Shape;67;p96"/>
          <p:cNvSpPr txBox="1"/>
          <p:nvPr>
            <p:ph idx="2" type="body"/>
          </p:nvPr>
        </p:nvSpPr>
        <p:spPr>
          <a:xfrm>
            <a:off x="457200" y="1981200"/>
            <a:ext cx="7086600" cy="3810000"/>
          </a:xfrm>
          <a:prstGeom prst="rect">
            <a:avLst/>
          </a:prstGeom>
          <a:noFill/>
          <a:ln>
            <a:noFill/>
          </a:ln>
        </p:spPr>
        <p:txBody>
          <a:bodyPr anchorCtr="0" anchor="t" bIns="45700" lIns="91425" spcFirstLastPara="1" rIns="91425" wrap="square" tIns="45700">
            <a:normAutofit/>
          </a:bodyPr>
          <a:lstStyle>
            <a:lvl1pPr indent="-370840" lvl="0" marL="457200" algn="l">
              <a:spcBef>
                <a:spcPts val="560"/>
              </a:spcBef>
              <a:spcAft>
                <a:spcPts val="0"/>
              </a:spcAft>
              <a:buSzPts val="2240"/>
              <a:buChar char="⦿"/>
              <a:defRPr sz="2800"/>
            </a:lvl1pPr>
            <a:lvl2pPr indent="-365760" lvl="1" marL="914400" algn="l">
              <a:spcBef>
                <a:spcPts val="480"/>
              </a:spcBef>
              <a:spcAft>
                <a:spcPts val="0"/>
              </a:spcAft>
              <a:buSzPts val="2160"/>
              <a:buChar char="⚫"/>
              <a:defRPr sz="2400"/>
            </a:lvl2pPr>
            <a:lvl3pPr indent="-347344" lvl="2" marL="1371600" algn="l">
              <a:spcBef>
                <a:spcPts val="440"/>
              </a:spcBef>
              <a:spcAft>
                <a:spcPts val="0"/>
              </a:spcAft>
              <a:buSzPts val="1870"/>
              <a:buChar char="○"/>
              <a:defRPr sz="2200"/>
            </a:lvl3pPr>
            <a:lvl4pPr indent="-342900" lvl="3" marL="1828800" algn="l">
              <a:spcBef>
                <a:spcPts val="400"/>
              </a:spcBef>
              <a:spcAft>
                <a:spcPts val="0"/>
              </a:spcAft>
              <a:buSzPts val="1800"/>
              <a:buChar char="⚫"/>
              <a:defRPr sz="2000"/>
            </a:lvl4pPr>
            <a:lvl5pPr indent="-355600" lvl="4" marL="2286000" algn="l">
              <a:spcBef>
                <a:spcPts val="400"/>
              </a:spcBef>
              <a:spcAft>
                <a:spcPts val="0"/>
              </a:spcAft>
              <a:buSzPts val="2000"/>
              <a:buChar char="-"/>
              <a:defRPr sz="2000"/>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68" name="Google Shape;68;p96"/>
          <p:cNvSpPr txBox="1"/>
          <p:nvPr>
            <p:ph idx="10" type="dt"/>
          </p:nvPr>
        </p:nvSpPr>
        <p:spPr>
          <a:xfrm>
            <a:off x="457200" y="6422064"/>
            <a:ext cx="2133600" cy="365125"/>
          </a:xfrm>
          <a:prstGeom prst="rect">
            <a:avLst/>
          </a:prstGeom>
          <a:noFill/>
          <a:ln>
            <a:noFill/>
          </a:ln>
        </p:spPr>
        <p:txBody>
          <a:bodyPr anchorCtr="0" anchor="b" bIns="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96"/>
          <p:cNvSpPr txBox="1"/>
          <p:nvPr>
            <p:ph idx="11" type="ftr"/>
          </p:nvPr>
        </p:nvSpPr>
        <p:spPr>
          <a:xfrm>
            <a:off x="3124200" y="6422064"/>
            <a:ext cx="2895600" cy="365125"/>
          </a:xfrm>
          <a:prstGeom prst="rect">
            <a:avLst/>
          </a:prstGeom>
          <a:noFill/>
          <a:ln>
            <a:noFill/>
          </a:ln>
        </p:spPr>
        <p:txBody>
          <a:bodyPr anchorCtr="0" anchor="b" bIns="0" lIns="0" spcFirstLastPara="1" rIns="0"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96"/>
          <p:cNvSpPr txBox="1"/>
          <p:nvPr>
            <p:ph idx="12" type="sldNum"/>
          </p:nvPr>
        </p:nvSpPr>
        <p:spPr>
          <a:xfrm>
            <a:off x="8156448" y="6422064"/>
            <a:ext cx="762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71" name="Shape 71"/>
        <p:cNvGrpSpPr/>
        <p:nvPr/>
      </p:nvGrpSpPr>
      <p:grpSpPr>
        <a:xfrm>
          <a:off x="0" y="0"/>
          <a:ext cx="0" cy="0"/>
          <a:chOff x="0" y="0"/>
          <a:chExt cx="0" cy="0"/>
        </a:xfrm>
      </p:grpSpPr>
      <p:sp>
        <p:nvSpPr>
          <p:cNvPr id="72" name="Google Shape;72;p97"/>
          <p:cNvSpPr txBox="1"/>
          <p:nvPr>
            <p:ph type="title"/>
          </p:nvPr>
        </p:nvSpPr>
        <p:spPr>
          <a:xfrm>
            <a:off x="5556732" y="1705709"/>
            <a:ext cx="3053868" cy="1253808"/>
          </a:xfrm>
          <a:prstGeom prst="rect">
            <a:avLst/>
          </a:prstGeom>
          <a:noFill/>
          <a:ln>
            <a:noFill/>
          </a:ln>
        </p:spPr>
        <p:txBody>
          <a:bodyPr anchorCtr="0" anchor="b" bIns="45700" lIns="45700" spcFirstLastPara="1" rIns="45700" wrap="square" tIns="45700">
            <a:normAutofit/>
          </a:bodyPr>
          <a:lstStyle>
            <a:lvl1pPr lvl="0" algn="l">
              <a:spcBef>
                <a:spcPts val="0"/>
              </a:spcBef>
              <a:spcAft>
                <a:spcPts val="0"/>
              </a:spcAft>
              <a:buClr>
                <a:schemeClr val="accent1"/>
              </a:buClr>
              <a:buSzPts val="2200"/>
              <a:buFont typeface="Libre Franklin"/>
              <a:buNone/>
              <a:defRPr b="1" sz="22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3" name="Google Shape;73;p97"/>
          <p:cNvSpPr/>
          <p:nvPr>
            <p:ph idx="2" type="pic"/>
          </p:nvPr>
        </p:nvSpPr>
        <p:spPr>
          <a:xfrm>
            <a:off x="1065628" y="1019907"/>
            <a:ext cx="4114800" cy="4114800"/>
          </a:xfrm>
          <a:prstGeom prst="ellipse">
            <a:avLst/>
          </a:prstGeom>
          <a:solidFill>
            <a:srgbClr val="2B2B2B"/>
          </a:solidFill>
          <a:ln cap="flat" cmpd="sng" w="50800">
            <a:solidFill>
              <a:schemeClr val="dk2"/>
            </a:solidFill>
            <a:prstDash val="solid"/>
            <a:miter lim="800000"/>
            <a:headEnd len="sm" w="sm" type="none"/>
            <a:tailEnd len="sm" w="sm" type="none"/>
          </a:ln>
          <a:effectLst>
            <a:outerShdw blurRad="152000" sx="-80000" rotWithShape="0" dir="5400000" dist="345000" sy="-18000">
              <a:srgbClr val="000000">
                <a:alpha val="24705"/>
              </a:srgbClr>
            </a:outerShdw>
          </a:effectLst>
        </p:spPr>
        <p:txBody>
          <a:bodyPr anchorCtr="0" anchor="t" bIns="45700" lIns="91425" spcFirstLastPara="1" rIns="91425" wrap="square" tIns="45700">
            <a:normAutofit/>
          </a:bodyPr>
          <a:lstStyle>
            <a:lvl1pPr lvl="0" marR="0" rtl="0" algn="l">
              <a:spcBef>
                <a:spcPts val="640"/>
              </a:spcBef>
              <a:spcAft>
                <a:spcPts val="0"/>
              </a:spcAft>
              <a:buClr>
                <a:schemeClr val="accent1"/>
              </a:buClr>
              <a:buSzPts val="2560"/>
              <a:buFont typeface="Noto Sans Symbols"/>
              <a:buNone/>
              <a:defRPr b="0" i="0" sz="3200" u="none" cap="none" strike="noStrike">
                <a:solidFill>
                  <a:schemeClr val="lt1"/>
                </a:solidFill>
                <a:latin typeface="Arial"/>
                <a:ea typeface="Arial"/>
                <a:cs typeface="Arial"/>
                <a:sym typeface="Arial"/>
              </a:defRPr>
            </a:lvl1pPr>
            <a:lvl2pPr lvl="1" marR="0" rtl="0" algn="l">
              <a:spcBef>
                <a:spcPts val="520"/>
              </a:spcBef>
              <a:spcAft>
                <a:spcPts val="0"/>
              </a:spcAft>
              <a:buClr>
                <a:schemeClr val="accent1"/>
              </a:buClr>
              <a:buSzPts val="2340"/>
              <a:buFont typeface="Noto Sans Symbols"/>
              <a:buChar char="⚫"/>
              <a:defRPr b="0" i="0" sz="2600" u="none" cap="none" strike="noStrike">
                <a:solidFill>
                  <a:schemeClr val="lt1"/>
                </a:solidFill>
                <a:latin typeface="Arial"/>
                <a:ea typeface="Arial"/>
                <a:cs typeface="Arial"/>
                <a:sym typeface="Arial"/>
              </a:defRPr>
            </a:lvl2pPr>
            <a:lvl3pPr lvl="2" marR="0" rtl="0" algn="l">
              <a:spcBef>
                <a:spcPts val="480"/>
              </a:spcBef>
              <a:spcAft>
                <a:spcPts val="0"/>
              </a:spcAft>
              <a:buClr>
                <a:schemeClr val="accent2"/>
              </a:buClr>
              <a:buSzPts val="2040"/>
              <a:buFont typeface="Arial"/>
              <a:buChar char="○"/>
              <a:defRPr b="0" i="0" sz="2400" u="none" cap="none" strike="noStrike">
                <a:solidFill>
                  <a:schemeClr val="lt1"/>
                </a:solidFill>
                <a:latin typeface="Arial"/>
                <a:ea typeface="Arial"/>
                <a:cs typeface="Arial"/>
                <a:sym typeface="Arial"/>
              </a:defRPr>
            </a:lvl3pPr>
            <a:lvl4pPr lvl="3" marR="0" rtl="0" algn="l">
              <a:spcBef>
                <a:spcPts val="400"/>
              </a:spcBef>
              <a:spcAft>
                <a:spcPts val="0"/>
              </a:spcAft>
              <a:buClr>
                <a:schemeClr val="accent3"/>
              </a:buClr>
              <a:buSzPts val="1800"/>
              <a:buFont typeface="Noto Sans Symbols"/>
              <a:buChar char="⚫"/>
              <a:defRPr b="0" i="0" sz="2000" u="none" cap="none" strike="noStrike">
                <a:solidFill>
                  <a:schemeClr val="lt1"/>
                </a:solidFill>
                <a:latin typeface="Arial"/>
                <a:ea typeface="Arial"/>
                <a:cs typeface="Arial"/>
                <a:sym typeface="Arial"/>
              </a:defRPr>
            </a:lvl4pPr>
            <a:lvl5pPr lvl="4" marR="0" rtl="0" algn="l">
              <a:spcBef>
                <a:spcPts val="400"/>
              </a:spcBef>
              <a:spcAft>
                <a:spcPts val="0"/>
              </a:spcAft>
              <a:buClr>
                <a:schemeClr val="accent4"/>
              </a:buClr>
              <a:buSzPts val="2000"/>
              <a:buFont typeface="Arial"/>
              <a:buChar char="-"/>
              <a:defRPr b="0" i="0" sz="2000" u="none" cap="none" strike="noStrike">
                <a:solidFill>
                  <a:schemeClr val="lt1"/>
                </a:solidFill>
                <a:latin typeface="Arial"/>
                <a:ea typeface="Arial"/>
                <a:cs typeface="Arial"/>
                <a:sym typeface="Arial"/>
              </a:defRPr>
            </a:lvl5pPr>
            <a:lvl6pPr lvl="5" marR="0" rtl="0" algn="l">
              <a:spcBef>
                <a:spcPts val="400"/>
              </a:spcBef>
              <a:spcAft>
                <a:spcPts val="0"/>
              </a:spcAft>
              <a:buClr>
                <a:schemeClr val="accent5"/>
              </a:buClr>
              <a:buSzPts val="2000"/>
              <a:buFont typeface="Arial"/>
              <a:buChar char="-"/>
              <a:defRPr b="0" i="0" sz="2000" u="none" cap="none" strike="noStrike">
                <a:solidFill>
                  <a:schemeClr val="lt1"/>
                </a:solidFill>
                <a:latin typeface="Arial"/>
                <a:ea typeface="Arial"/>
                <a:cs typeface="Arial"/>
                <a:sym typeface="Arial"/>
              </a:defRPr>
            </a:lvl6pPr>
            <a:lvl7pPr lvl="6" marR="0" rtl="0" algn="l">
              <a:spcBef>
                <a:spcPts val="360"/>
              </a:spcBef>
              <a:spcAft>
                <a:spcPts val="0"/>
              </a:spcAft>
              <a:buClr>
                <a:schemeClr val="accent6"/>
              </a:buClr>
              <a:buSzPts val="1800"/>
              <a:buFont typeface="Arial"/>
              <a:buChar char="•"/>
              <a:defRPr b="0" i="0" sz="1800" u="none" cap="none" strike="noStrike">
                <a:solidFill>
                  <a:schemeClr val="lt1"/>
                </a:solidFill>
                <a:latin typeface="Arial"/>
                <a:ea typeface="Arial"/>
                <a:cs typeface="Arial"/>
                <a:sym typeface="Arial"/>
              </a:defRPr>
            </a:lvl7pPr>
            <a:lvl8pPr lvl="7" marR="0" rtl="0" algn="l">
              <a:spcBef>
                <a:spcPts val="320"/>
              </a:spcBef>
              <a:spcAft>
                <a:spcPts val="0"/>
              </a:spcAft>
              <a:buClr>
                <a:schemeClr val="accent6"/>
              </a:buClr>
              <a:buSzPts val="1600"/>
              <a:buFont typeface="Arial"/>
              <a:buChar char="▪"/>
              <a:defRPr b="0" i="0" sz="1600" u="none" cap="none" strike="noStrike">
                <a:solidFill>
                  <a:schemeClr val="lt1"/>
                </a:solidFill>
                <a:latin typeface="Arial"/>
                <a:ea typeface="Arial"/>
                <a:cs typeface="Arial"/>
                <a:sym typeface="Arial"/>
              </a:defRPr>
            </a:lvl8pPr>
            <a:lvl9pPr lvl="8" marR="0" rtl="0" algn="l">
              <a:spcBef>
                <a:spcPts val="320"/>
              </a:spcBef>
              <a:spcAft>
                <a:spcPts val="0"/>
              </a:spcAft>
              <a:buClr>
                <a:schemeClr val="accent6"/>
              </a:buClr>
              <a:buSzPts val="1600"/>
              <a:buFont typeface="Arial"/>
              <a:buChar char="•"/>
              <a:defRPr b="0" i="0" sz="1600" u="none" cap="none" strike="noStrike">
                <a:solidFill>
                  <a:schemeClr val="lt1"/>
                </a:solidFill>
                <a:latin typeface="Arial"/>
                <a:ea typeface="Arial"/>
                <a:cs typeface="Arial"/>
                <a:sym typeface="Arial"/>
              </a:defRPr>
            </a:lvl9pPr>
          </a:lstStyle>
          <a:p/>
        </p:txBody>
      </p:sp>
      <p:sp>
        <p:nvSpPr>
          <p:cNvPr id="74" name="Google Shape;74;p97"/>
          <p:cNvSpPr txBox="1"/>
          <p:nvPr>
            <p:ph idx="1" type="body"/>
          </p:nvPr>
        </p:nvSpPr>
        <p:spPr>
          <a:xfrm>
            <a:off x="5556734" y="2998765"/>
            <a:ext cx="3053866" cy="2663482"/>
          </a:xfrm>
          <a:prstGeom prst="rect">
            <a:avLst/>
          </a:prstGeom>
          <a:noFill/>
          <a:ln>
            <a:noFill/>
          </a:ln>
        </p:spPr>
        <p:txBody>
          <a:bodyPr anchorCtr="0" anchor="t" bIns="45700" lIns="45700" spcFirstLastPara="1" rIns="45700" wrap="square" tIns="45700">
            <a:normAutofit/>
          </a:bodyPr>
          <a:lstStyle>
            <a:lvl1pPr indent="-228600" lvl="0" marL="457200" algn="l">
              <a:spcBef>
                <a:spcPts val="240"/>
              </a:spcBef>
              <a:spcAft>
                <a:spcPts val="0"/>
              </a:spcAft>
              <a:buSzPts val="960"/>
              <a:buFont typeface="Arial"/>
              <a:buNone/>
              <a:defRPr sz="1200"/>
            </a:lvl1pPr>
            <a:lvl2pPr indent="-228600" lvl="1" marL="914400" algn="l">
              <a:spcBef>
                <a:spcPts val="240"/>
              </a:spcBef>
              <a:spcAft>
                <a:spcPts val="0"/>
              </a:spcAft>
              <a:buSzPts val="1080"/>
              <a:buFont typeface="Arial"/>
              <a:buNone/>
              <a:defRPr sz="1200"/>
            </a:lvl2pPr>
            <a:lvl3pPr indent="-228600" lvl="2" marL="1371600" algn="l">
              <a:spcBef>
                <a:spcPts val="200"/>
              </a:spcBef>
              <a:spcAft>
                <a:spcPts val="0"/>
              </a:spcAft>
              <a:buSzPts val="850"/>
              <a:buFont typeface="Arial"/>
              <a:buNone/>
              <a:defRPr sz="1000"/>
            </a:lvl3pPr>
            <a:lvl4pPr indent="-228600" lvl="3" marL="1828800" algn="l">
              <a:spcBef>
                <a:spcPts val="180"/>
              </a:spcBef>
              <a:spcAft>
                <a:spcPts val="0"/>
              </a:spcAft>
              <a:buSzPts val="810"/>
              <a:buFont typeface="Arial"/>
              <a:buNone/>
              <a:defRPr sz="900"/>
            </a:lvl4pPr>
            <a:lvl5pPr indent="-228600" lvl="4" marL="2286000" algn="l">
              <a:spcBef>
                <a:spcPts val="180"/>
              </a:spcBef>
              <a:spcAft>
                <a:spcPts val="0"/>
              </a:spcAft>
              <a:buSzPts val="900"/>
              <a:buFont typeface="Arial"/>
              <a:buNone/>
              <a:defRPr sz="900"/>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75" name="Google Shape;75;p97"/>
          <p:cNvSpPr txBox="1"/>
          <p:nvPr>
            <p:ph idx="10" type="dt"/>
          </p:nvPr>
        </p:nvSpPr>
        <p:spPr>
          <a:xfrm>
            <a:off x="457200" y="6422064"/>
            <a:ext cx="2133600" cy="365125"/>
          </a:xfrm>
          <a:prstGeom prst="rect">
            <a:avLst/>
          </a:prstGeom>
          <a:noFill/>
          <a:ln>
            <a:noFill/>
          </a:ln>
        </p:spPr>
        <p:txBody>
          <a:bodyPr anchorCtr="0" anchor="b" bIns="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97"/>
          <p:cNvSpPr txBox="1"/>
          <p:nvPr>
            <p:ph idx="11" type="ftr"/>
          </p:nvPr>
        </p:nvSpPr>
        <p:spPr>
          <a:xfrm>
            <a:off x="3124200" y="6422064"/>
            <a:ext cx="2895600" cy="365125"/>
          </a:xfrm>
          <a:prstGeom prst="rect">
            <a:avLst/>
          </a:prstGeom>
          <a:noFill/>
          <a:ln>
            <a:noFill/>
          </a:ln>
        </p:spPr>
        <p:txBody>
          <a:bodyPr anchorCtr="0" anchor="b" bIns="0" lIns="0" spcFirstLastPara="1" rIns="0"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97"/>
          <p:cNvSpPr txBox="1"/>
          <p:nvPr>
            <p:ph idx="12" type="sldNum"/>
          </p:nvPr>
        </p:nvSpPr>
        <p:spPr>
          <a:xfrm>
            <a:off x="8153400" y="6422064"/>
            <a:ext cx="762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8" name="Shape 78"/>
        <p:cNvGrpSpPr/>
        <p:nvPr/>
      </p:nvGrpSpPr>
      <p:grpSpPr>
        <a:xfrm>
          <a:off x="0" y="0"/>
          <a:ext cx="0" cy="0"/>
          <a:chOff x="0" y="0"/>
          <a:chExt cx="0" cy="0"/>
        </a:xfrm>
      </p:grpSpPr>
      <p:sp>
        <p:nvSpPr>
          <p:cNvPr id="79" name="Google Shape;79;p98"/>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lvl1pPr lvl="0" algn="l">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98"/>
          <p:cNvSpPr txBox="1"/>
          <p:nvPr>
            <p:ph idx="1" type="body"/>
          </p:nvPr>
        </p:nvSpPr>
        <p:spPr>
          <a:xfrm rot="5400000">
            <a:off x="1928018" y="129381"/>
            <a:ext cx="4525963" cy="7467600"/>
          </a:xfrm>
          <a:prstGeom prst="rect">
            <a:avLst/>
          </a:prstGeom>
          <a:noFill/>
          <a:ln>
            <a:noFill/>
          </a:ln>
        </p:spPr>
        <p:txBody>
          <a:bodyPr anchorCtr="0" anchor="t" bIns="45700" lIns="91425" spcFirstLastPara="1" rIns="91425" wrap="square" tIns="45700">
            <a:normAutofit/>
          </a:bodyPr>
          <a:lstStyle>
            <a:lvl1pPr indent="-320040" lvl="0" marL="457200" algn="l">
              <a:spcBef>
                <a:spcPts val="360"/>
              </a:spcBef>
              <a:spcAft>
                <a:spcPts val="0"/>
              </a:spcAft>
              <a:buSzPts val="1440"/>
              <a:buChar char="⦿"/>
              <a:defRPr/>
            </a:lvl1pPr>
            <a:lvl2pPr indent="-331469" lvl="1" marL="914400" algn="l">
              <a:spcBef>
                <a:spcPts val="360"/>
              </a:spcBef>
              <a:spcAft>
                <a:spcPts val="0"/>
              </a:spcAft>
              <a:buSzPts val="1620"/>
              <a:buChar char="⚫"/>
              <a:defRPr/>
            </a:lvl2pPr>
            <a:lvl3pPr indent="-325755" lvl="2" marL="1371600" algn="l">
              <a:spcBef>
                <a:spcPts val="360"/>
              </a:spcBef>
              <a:spcAft>
                <a:spcPts val="0"/>
              </a:spcAft>
              <a:buSzPts val="1530"/>
              <a:buChar char="○"/>
              <a:defRPr/>
            </a:lvl3pPr>
            <a:lvl4pPr indent="-331469" lvl="3" marL="1828800" algn="l">
              <a:spcBef>
                <a:spcPts val="360"/>
              </a:spcBef>
              <a:spcAft>
                <a:spcPts val="0"/>
              </a:spcAft>
              <a:buSzPts val="162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81" name="Google Shape;81;p98"/>
          <p:cNvSpPr txBox="1"/>
          <p:nvPr>
            <p:ph idx="10" type="dt"/>
          </p:nvPr>
        </p:nvSpPr>
        <p:spPr>
          <a:xfrm>
            <a:off x="457200" y="6422064"/>
            <a:ext cx="2133600" cy="365125"/>
          </a:xfrm>
          <a:prstGeom prst="rect">
            <a:avLst/>
          </a:prstGeom>
          <a:noFill/>
          <a:ln>
            <a:noFill/>
          </a:ln>
        </p:spPr>
        <p:txBody>
          <a:bodyPr anchorCtr="0" anchor="b" bIns="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98"/>
          <p:cNvSpPr txBox="1"/>
          <p:nvPr>
            <p:ph idx="11" type="ftr"/>
          </p:nvPr>
        </p:nvSpPr>
        <p:spPr>
          <a:xfrm>
            <a:off x="3124200" y="6422064"/>
            <a:ext cx="2895600" cy="365125"/>
          </a:xfrm>
          <a:prstGeom prst="rect">
            <a:avLst/>
          </a:prstGeom>
          <a:noFill/>
          <a:ln>
            <a:noFill/>
          </a:ln>
        </p:spPr>
        <p:txBody>
          <a:bodyPr anchorCtr="0" anchor="b" bIns="0" lIns="0" spcFirstLastPara="1" rIns="0"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98"/>
          <p:cNvSpPr txBox="1"/>
          <p:nvPr>
            <p:ph idx="12" type="sldNum"/>
          </p:nvPr>
        </p:nvSpPr>
        <p:spPr>
          <a:xfrm>
            <a:off x="8153400" y="6422064"/>
            <a:ext cx="762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4" name="Shape 84"/>
        <p:cNvGrpSpPr/>
        <p:nvPr/>
      </p:nvGrpSpPr>
      <p:grpSpPr>
        <a:xfrm>
          <a:off x="0" y="0"/>
          <a:ext cx="0" cy="0"/>
          <a:chOff x="0" y="0"/>
          <a:chExt cx="0" cy="0"/>
        </a:xfrm>
      </p:grpSpPr>
      <p:sp>
        <p:nvSpPr>
          <p:cNvPr id="85" name="Google Shape;85;p99"/>
          <p:cNvSpPr txBox="1"/>
          <p:nvPr>
            <p:ph type="title"/>
          </p:nvPr>
        </p:nvSpPr>
        <p:spPr>
          <a:xfrm rot="5400000">
            <a:off x="4732337" y="2171700"/>
            <a:ext cx="5851525" cy="2057400"/>
          </a:xfrm>
          <a:prstGeom prst="rect">
            <a:avLst/>
          </a:prstGeom>
          <a:noFill/>
          <a:ln>
            <a:noFill/>
          </a:ln>
        </p:spPr>
        <p:txBody>
          <a:bodyPr anchorCtr="0" anchor="ctr" bIns="45700" lIns="45700" spcFirstLastPara="1" rIns="45700" wrap="square" tIns="45700">
            <a:normAutofit/>
          </a:bodyPr>
          <a:lstStyle>
            <a:lvl1pPr lvl="0" algn="l">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6" name="Google Shape;86;p99"/>
          <p:cNvSpPr txBox="1"/>
          <p:nvPr>
            <p:ph idx="1" type="body"/>
          </p:nvPr>
        </p:nvSpPr>
        <p:spPr>
          <a:xfrm rot="5400000">
            <a:off x="541338" y="190501"/>
            <a:ext cx="5851525" cy="6019800"/>
          </a:xfrm>
          <a:prstGeom prst="rect">
            <a:avLst/>
          </a:prstGeom>
          <a:noFill/>
          <a:ln>
            <a:noFill/>
          </a:ln>
        </p:spPr>
        <p:txBody>
          <a:bodyPr anchorCtr="0" anchor="t" bIns="45700" lIns="91425" spcFirstLastPara="1" rIns="91425" wrap="square" tIns="45700">
            <a:normAutofit/>
          </a:bodyPr>
          <a:lstStyle>
            <a:lvl1pPr indent="-320040" lvl="0" marL="457200" algn="l">
              <a:spcBef>
                <a:spcPts val="360"/>
              </a:spcBef>
              <a:spcAft>
                <a:spcPts val="0"/>
              </a:spcAft>
              <a:buSzPts val="1440"/>
              <a:buChar char="⦿"/>
              <a:defRPr/>
            </a:lvl1pPr>
            <a:lvl2pPr indent="-331469" lvl="1" marL="914400" algn="l">
              <a:spcBef>
                <a:spcPts val="360"/>
              </a:spcBef>
              <a:spcAft>
                <a:spcPts val="0"/>
              </a:spcAft>
              <a:buSzPts val="1620"/>
              <a:buChar char="⚫"/>
              <a:defRPr/>
            </a:lvl2pPr>
            <a:lvl3pPr indent="-325755" lvl="2" marL="1371600" algn="l">
              <a:spcBef>
                <a:spcPts val="360"/>
              </a:spcBef>
              <a:spcAft>
                <a:spcPts val="0"/>
              </a:spcAft>
              <a:buSzPts val="1530"/>
              <a:buChar char="○"/>
              <a:defRPr/>
            </a:lvl3pPr>
            <a:lvl4pPr indent="-331469" lvl="3" marL="1828800" algn="l">
              <a:spcBef>
                <a:spcPts val="360"/>
              </a:spcBef>
              <a:spcAft>
                <a:spcPts val="0"/>
              </a:spcAft>
              <a:buSzPts val="162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87" name="Google Shape;87;p99"/>
          <p:cNvSpPr txBox="1"/>
          <p:nvPr>
            <p:ph idx="10" type="dt"/>
          </p:nvPr>
        </p:nvSpPr>
        <p:spPr>
          <a:xfrm>
            <a:off x="457200" y="6422064"/>
            <a:ext cx="2133600" cy="365125"/>
          </a:xfrm>
          <a:prstGeom prst="rect">
            <a:avLst/>
          </a:prstGeom>
          <a:noFill/>
          <a:ln>
            <a:noFill/>
          </a:ln>
        </p:spPr>
        <p:txBody>
          <a:bodyPr anchorCtr="0" anchor="b" bIns="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99"/>
          <p:cNvSpPr txBox="1"/>
          <p:nvPr>
            <p:ph idx="11" type="ftr"/>
          </p:nvPr>
        </p:nvSpPr>
        <p:spPr>
          <a:xfrm>
            <a:off x="3124200" y="6422064"/>
            <a:ext cx="2895600" cy="365125"/>
          </a:xfrm>
          <a:prstGeom prst="rect">
            <a:avLst/>
          </a:prstGeom>
          <a:noFill/>
          <a:ln>
            <a:noFill/>
          </a:ln>
        </p:spPr>
        <p:txBody>
          <a:bodyPr anchorCtr="0" anchor="b" bIns="0" lIns="0" spcFirstLastPara="1" rIns="0"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 name="Google Shape;89;p99"/>
          <p:cNvSpPr txBox="1"/>
          <p:nvPr>
            <p:ph idx="12" type="sldNum"/>
          </p:nvPr>
        </p:nvSpPr>
        <p:spPr>
          <a:xfrm>
            <a:off x="8153400" y="6422064"/>
            <a:ext cx="762000" cy="365125"/>
          </a:xfrm>
          <a:prstGeom prst="rect">
            <a:avLst/>
          </a:prstGeom>
          <a:noFill/>
          <a:ln>
            <a:noFill/>
          </a:ln>
        </p:spPr>
        <p:txBody>
          <a:bodyPr anchorCtr="0" anchor="b" bIns="0" lIns="0" spcFirstLastPara="1" rIns="0" wrap="square" tIns="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2"/>
        </a:solidFill>
      </p:bgPr>
    </p:bg>
    <p:spTree>
      <p:nvGrpSpPr>
        <p:cNvPr id="9" name="Shape 9"/>
        <p:cNvGrpSpPr/>
        <p:nvPr/>
      </p:nvGrpSpPr>
      <p:grpSpPr>
        <a:xfrm>
          <a:off x="0" y="0"/>
          <a:ext cx="0" cy="0"/>
          <a:chOff x="0" y="0"/>
          <a:chExt cx="0" cy="0"/>
        </a:xfrm>
      </p:grpSpPr>
      <p:sp>
        <p:nvSpPr>
          <p:cNvPr id="10" name="Google Shape;10;p88"/>
          <p:cNvSpPr/>
          <p:nvPr/>
        </p:nvSpPr>
        <p:spPr>
          <a:xfrm>
            <a:off x="0" y="4752126"/>
            <a:ext cx="9144000" cy="2112962"/>
          </a:xfrm>
          <a:custGeom>
            <a:rect b="b" l="l" r="r" t="t"/>
            <a:pathLst>
              <a:path extrusionOk="0" h="1331" w="5760">
                <a:moveTo>
                  <a:pt x="0" y="1066"/>
                </a:moveTo>
                <a:lnTo>
                  <a:pt x="0" y="1331"/>
                </a:lnTo>
                <a:lnTo>
                  <a:pt x="5760" y="1331"/>
                </a:lnTo>
                <a:lnTo>
                  <a:pt x="5760" y="0"/>
                </a:lnTo>
                <a:cubicBezTo>
                  <a:pt x="3220" y="1206"/>
                  <a:pt x="2250" y="1146"/>
                  <a:pt x="0" y="1066"/>
                </a:cubicBezTo>
                <a:close/>
              </a:path>
            </a:pathLst>
          </a:custGeom>
          <a:solidFill>
            <a:srgbClr val="7B7B7B">
              <a:alpha val="44705"/>
            </a:srgbClr>
          </a:solidFill>
          <a:ln>
            <a:noFill/>
          </a:ln>
          <a:effectLst>
            <a:outerShdw blurRad="50800" rotWithShape="0" algn="ctr" dir="16200000" dist="44450">
              <a:srgbClr val="000000">
                <a:alpha val="34901"/>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11" name="Google Shape;11;p88"/>
          <p:cNvSpPr/>
          <p:nvPr/>
        </p:nvSpPr>
        <p:spPr>
          <a:xfrm>
            <a:off x="7315200" y="0"/>
            <a:ext cx="1828800" cy="6858000"/>
          </a:xfrm>
          <a:custGeom>
            <a:rect b="b" l="l" r="r" t="t"/>
            <a:pathLst>
              <a:path extrusionOk="0" h="4329" w="1914">
                <a:moveTo>
                  <a:pt x="1914" y="9"/>
                </a:moveTo>
                <a:lnTo>
                  <a:pt x="1914" y="4329"/>
                </a:lnTo>
                <a:lnTo>
                  <a:pt x="204" y="4327"/>
                </a:lnTo>
                <a:cubicBezTo>
                  <a:pt x="1288" y="3574"/>
                  <a:pt x="2082" y="1734"/>
                  <a:pt x="0" y="0"/>
                </a:cubicBezTo>
                <a:lnTo>
                  <a:pt x="1914" y="9"/>
                </a:lnTo>
                <a:close/>
              </a:path>
            </a:pathLst>
          </a:custGeom>
          <a:solidFill>
            <a:srgbClr val="5A5A5A">
              <a:alpha val="40000"/>
            </a:srgbClr>
          </a:solidFill>
          <a:ln>
            <a:noFill/>
          </a:ln>
          <a:effectLst>
            <a:outerShdw blurRad="50800" rotWithShape="0" algn="ctr" dir="10800000" dist="50800">
              <a:srgbClr val="000000">
                <a:alpha val="44705"/>
              </a:srgbClr>
            </a:outerShdw>
          </a:effectLst>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rial"/>
              <a:ea typeface="Arial"/>
              <a:cs typeface="Arial"/>
              <a:sym typeface="Arial"/>
            </a:endParaRPr>
          </a:p>
        </p:txBody>
      </p:sp>
      <p:sp>
        <p:nvSpPr>
          <p:cNvPr id="12" name="Google Shape;12;p88"/>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lvl1pPr lvl="0" marR="0" rtl="0" algn="l">
              <a:spcBef>
                <a:spcPts val="0"/>
              </a:spcBef>
              <a:spcAft>
                <a:spcPts val="0"/>
              </a:spcAft>
              <a:buClr>
                <a:schemeClr val="lt1"/>
              </a:buClr>
              <a:buSzPts val="4600"/>
              <a:buFont typeface="Libre Franklin"/>
              <a:buNone/>
              <a:defRPr b="0" i="0" sz="4600" u="none" cap="none" strike="noStrike">
                <a:solidFill>
                  <a:schemeClr val="lt1"/>
                </a:solidFill>
                <a:latin typeface="Libre Franklin"/>
                <a:ea typeface="Libre Franklin"/>
                <a:cs typeface="Libre Franklin"/>
                <a:sym typeface="Libre Franklin"/>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3" name="Google Shape;13;p88"/>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lvl1pPr indent="-381000" lvl="0" marL="457200" marR="0" rtl="0" algn="l">
              <a:spcBef>
                <a:spcPts val="600"/>
              </a:spcBef>
              <a:spcAft>
                <a:spcPts val="0"/>
              </a:spcAft>
              <a:buClr>
                <a:schemeClr val="accent1"/>
              </a:buClr>
              <a:buSzPts val="2400"/>
              <a:buFont typeface="Noto Sans Symbols"/>
              <a:buChar char="⦿"/>
              <a:defRPr b="0" i="0" sz="3000" u="none" cap="none" strike="noStrike">
                <a:solidFill>
                  <a:schemeClr val="lt1"/>
                </a:solidFill>
                <a:latin typeface="Arial"/>
                <a:ea typeface="Arial"/>
                <a:cs typeface="Arial"/>
                <a:sym typeface="Arial"/>
              </a:defRPr>
            </a:lvl1pPr>
            <a:lvl2pPr indent="-377190" lvl="1" marL="914400" marR="0" rtl="0" algn="l">
              <a:spcBef>
                <a:spcPts val="520"/>
              </a:spcBef>
              <a:spcAft>
                <a:spcPts val="0"/>
              </a:spcAft>
              <a:buClr>
                <a:schemeClr val="accent1"/>
              </a:buClr>
              <a:buSzPts val="2340"/>
              <a:buFont typeface="Noto Sans Symbols"/>
              <a:buChar char="⚫"/>
              <a:defRPr b="0" i="0" sz="2600" u="none" cap="none" strike="noStrike">
                <a:solidFill>
                  <a:schemeClr val="lt1"/>
                </a:solidFill>
                <a:latin typeface="Arial"/>
                <a:ea typeface="Arial"/>
                <a:cs typeface="Arial"/>
                <a:sym typeface="Arial"/>
              </a:defRPr>
            </a:lvl2pPr>
            <a:lvl3pPr indent="-358139" lvl="2" marL="1371600" marR="0" rtl="0" algn="l">
              <a:spcBef>
                <a:spcPts val="480"/>
              </a:spcBef>
              <a:spcAft>
                <a:spcPts val="0"/>
              </a:spcAft>
              <a:buClr>
                <a:schemeClr val="accent2"/>
              </a:buClr>
              <a:buSzPts val="2040"/>
              <a:buFont typeface="Arial"/>
              <a:buChar char="○"/>
              <a:defRPr b="0" i="0" sz="2400" u="none" cap="none" strike="noStrike">
                <a:solidFill>
                  <a:schemeClr val="lt1"/>
                </a:solidFill>
                <a:latin typeface="Arial"/>
                <a:ea typeface="Arial"/>
                <a:cs typeface="Arial"/>
                <a:sym typeface="Arial"/>
              </a:defRPr>
            </a:lvl3pPr>
            <a:lvl4pPr indent="-342900" lvl="3" marL="1828800" marR="0" rtl="0" algn="l">
              <a:spcBef>
                <a:spcPts val="400"/>
              </a:spcBef>
              <a:spcAft>
                <a:spcPts val="0"/>
              </a:spcAft>
              <a:buClr>
                <a:schemeClr val="accent3"/>
              </a:buClr>
              <a:buSzPts val="1800"/>
              <a:buFont typeface="Noto Sans Symbols"/>
              <a:buChar char="⚫"/>
              <a:defRPr b="0" i="0" sz="2000" u="none" cap="none" strike="noStrike">
                <a:solidFill>
                  <a:schemeClr val="lt1"/>
                </a:solidFill>
                <a:latin typeface="Arial"/>
                <a:ea typeface="Arial"/>
                <a:cs typeface="Arial"/>
                <a:sym typeface="Arial"/>
              </a:defRPr>
            </a:lvl4pPr>
            <a:lvl5pPr indent="-355600" lvl="4" marL="2286000" marR="0" rtl="0" algn="l">
              <a:spcBef>
                <a:spcPts val="400"/>
              </a:spcBef>
              <a:spcAft>
                <a:spcPts val="0"/>
              </a:spcAft>
              <a:buClr>
                <a:schemeClr val="accent4"/>
              </a:buClr>
              <a:buSzPts val="2000"/>
              <a:buFont typeface="Arial"/>
              <a:buChar char="-"/>
              <a:defRPr b="0" i="0" sz="2000" u="none" cap="none" strike="noStrike">
                <a:solidFill>
                  <a:schemeClr val="lt1"/>
                </a:solidFill>
                <a:latin typeface="Arial"/>
                <a:ea typeface="Arial"/>
                <a:cs typeface="Arial"/>
                <a:sym typeface="Arial"/>
              </a:defRPr>
            </a:lvl5pPr>
            <a:lvl6pPr indent="-355600" lvl="5" marL="2743200" marR="0" rtl="0" algn="l">
              <a:spcBef>
                <a:spcPts val="400"/>
              </a:spcBef>
              <a:spcAft>
                <a:spcPts val="0"/>
              </a:spcAft>
              <a:buClr>
                <a:schemeClr val="accent5"/>
              </a:buClr>
              <a:buSzPts val="2000"/>
              <a:buFont typeface="Arial"/>
              <a:buChar char="-"/>
              <a:defRPr b="0" i="0" sz="2000" u="none" cap="none" strike="noStrike">
                <a:solidFill>
                  <a:schemeClr val="lt1"/>
                </a:solidFill>
                <a:latin typeface="Arial"/>
                <a:ea typeface="Arial"/>
                <a:cs typeface="Arial"/>
                <a:sym typeface="Arial"/>
              </a:defRPr>
            </a:lvl6pPr>
            <a:lvl7pPr indent="-342900" lvl="6" marL="3200400" marR="0" rtl="0" algn="l">
              <a:spcBef>
                <a:spcPts val="360"/>
              </a:spcBef>
              <a:spcAft>
                <a:spcPts val="0"/>
              </a:spcAft>
              <a:buClr>
                <a:schemeClr val="accent6"/>
              </a:buClr>
              <a:buSzPts val="1800"/>
              <a:buFont typeface="Arial"/>
              <a:buChar char="•"/>
              <a:defRPr b="0" i="0" sz="1800" u="none" cap="none" strike="noStrike">
                <a:solidFill>
                  <a:schemeClr val="lt1"/>
                </a:solidFill>
                <a:latin typeface="Arial"/>
                <a:ea typeface="Arial"/>
                <a:cs typeface="Arial"/>
                <a:sym typeface="Arial"/>
              </a:defRPr>
            </a:lvl7pPr>
            <a:lvl8pPr indent="-330200" lvl="7" marL="3657600" marR="0" rtl="0" algn="l">
              <a:spcBef>
                <a:spcPts val="320"/>
              </a:spcBef>
              <a:spcAft>
                <a:spcPts val="0"/>
              </a:spcAft>
              <a:buClr>
                <a:schemeClr val="accent6"/>
              </a:buClr>
              <a:buSzPts val="1600"/>
              <a:buFont typeface="Arial"/>
              <a:buChar char="▪"/>
              <a:defRPr b="0" i="0" sz="1600" u="none" cap="none" strike="noStrike">
                <a:solidFill>
                  <a:schemeClr val="lt1"/>
                </a:solidFill>
                <a:latin typeface="Arial"/>
                <a:ea typeface="Arial"/>
                <a:cs typeface="Arial"/>
                <a:sym typeface="Arial"/>
              </a:defRPr>
            </a:lvl8pPr>
            <a:lvl9pPr indent="-330200" lvl="8" marL="4114800" marR="0" rtl="0" algn="l">
              <a:spcBef>
                <a:spcPts val="320"/>
              </a:spcBef>
              <a:spcAft>
                <a:spcPts val="0"/>
              </a:spcAft>
              <a:buClr>
                <a:schemeClr val="accent6"/>
              </a:buClr>
              <a:buSzPts val="1600"/>
              <a:buFont typeface="Arial"/>
              <a:buChar char="•"/>
              <a:defRPr b="0" i="0" sz="1600" u="none" cap="none" strike="noStrike">
                <a:solidFill>
                  <a:schemeClr val="lt1"/>
                </a:solidFill>
                <a:latin typeface="Arial"/>
                <a:ea typeface="Arial"/>
                <a:cs typeface="Arial"/>
                <a:sym typeface="Arial"/>
              </a:defRPr>
            </a:lvl9pPr>
          </a:lstStyle>
          <a:p/>
        </p:txBody>
      </p:sp>
      <p:sp>
        <p:nvSpPr>
          <p:cNvPr id="14" name="Google Shape;14;p88"/>
          <p:cNvSpPr txBox="1"/>
          <p:nvPr>
            <p:ph idx="10" type="dt"/>
          </p:nvPr>
        </p:nvSpPr>
        <p:spPr>
          <a:xfrm>
            <a:off x="457200" y="6422064"/>
            <a:ext cx="2133600" cy="365125"/>
          </a:xfrm>
          <a:prstGeom prst="rect">
            <a:avLst/>
          </a:prstGeom>
          <a:noFill/>
          <a:ln>
            <a:noFill/>
          </a:ln>
        </p:spPr>
        <p:txBody>
          <a:bodyPr anchorCtr="0" anchor="b" bIns="0" lIns="91425" spcFirstLastPara="1" rIns="91425" wrap="square" tIns="45700">
            <a:noAutofit/>
          </a:bodyPr>
          <a:lstStyle>
            <a:lvl1pPr lvl="0" marR="0" rtl="0" algn="l">
              <a:spcBef>
                <a:spcPts val="0"/>
              </a:spcBef>
              <a:spcAft>
                <a:spcPts val="0"/>
              </a:spcAft>
              <a:buSzPts val="1400"/>
              <a:buNone/>
              <a:defRPr sz="1000">
                <a:solidFill>
                  <a:srgbClr val="9A9997"/>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lt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lt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lt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lt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lt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lt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lt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lt1"/>
                </a:solidFill>
                <a:latin typeface="Arial"/>
                <a:ea typeface="Arial"/>
                <a:cs typeface="Arial"/>
                <a:sym typeface="Arial"/>
              </a:defRPr>
            </a:lvl9pPr>
          </a:lstStyle>
          <a:p/>
        </p:txBody>
      </p:sp>
      <p:sp>
        <p:nvSpPr>
          <p:cNvPr id="15" name="Google Shape;15;p88"/>
          <p:cNvSpPr txBox="1"/>
          <p:nvPr>
            <p:ph idx="11" type="ftr"/>
          </p:nvPr>
        </p:nvSpPr>
        <p:spPr>
          <a:xfrm>
            <a:off x="3124200" y="6422064"/>
            <a:ext cx="2895600" cy="365125"/>
          </a:xfrm>
          <a:prstGeom prst="rect">
            <a:avLst/>
          </a:prstGeom>
          <a:noFill/>
          <a:ln>
            <a:noFill/>
          </a:ln>
        </p:spPr>
        <p:txBody>
          <a:bodyPr anchorCtr="0" anchor="b" bIns="0" lIns="0" spcFirstLastPara="1" rIns="0" wrap="square" tIns="45700">
            <a:noAutofit/>
          </a:bodyPr>
          <a:lstStyle>
            <a:lvl1pPr lvl="0" marR="0" rtl="0" algn="ctr">
              <a:spcBef>
                <a:spcPts val="0"/>
              </a:spcBef>
              <a:spcAft>
                <a:spcPts val="0"/>
              </a:spcAft>
              <a:buSzPts val="1400"/>
              <a:buNone/>
              <a:defRPr sz="1000">
                <a:solidFill>
                  <a:srgbClr val="9A9997"/>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lt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lt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lt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lt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lt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lt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lt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lt1"/>
                </a:solidFill>
                <a:latin typeface="Arial"/>
                <a:ea typeface="Arial"/>
                <a:cs typeface="Arial"/>
                <a:sym typeface="Arial"/>
              </a:defRPr>
            </a:lvl9pPr>
          </a:lstStyle>
          <a:p/>
        </p:txBody>
      </p:sp>
      <p:sp>
        <p:nvSpPr>
          <p:cNvPr id="16" name="Google Shape;16;p88"/>
          <p:cNvSpPr txBox="1"/>
          <p:nvPr>
            <p:ph idx="12" type="sldNum"/>
          </p:nvPr>
        </p:nvSpPr>
        <p:spPr>
          <a:xfrm>
            <a:off x="8153400" y="6422064"/>
            <a:ext cx="762000" cy="365125"/>
          </a:xfrm>
          <a:prstGeom prst="rect">
            <a:avLst/>
          </a:prstGeom>
          <a:noFill/>
          <a:ln>
            <a:noFill/>
          </a:ln>
        </p:spPr>
        <p:txBody>
          <a:bodyPr anchorCtr="0" anchor="b" bIns="0" lIns="0" spcFirstLastPara="1" rIns="0" wrap="square" tIns="0">
            <a:noAutofit/>
          </a:bodyPr>
          <a:lstStyle>
            <a:lvl1pPr indent="0" lvl="0" marL="0" marR="0" rtl="0" algn="r">
              <a:spcBef>
                <a:spcPts val="0"/>
              </a:spcBef>
              <a:buNone/>
              <a:defRPr b="0" sz="1000" u="none">
                <a:solidFill>
                  <a:srgbClr val="9A9997"/>
                </a:solidFill>
                <a:latin typeface="Arial"/>
                <a:ea typeface="Arial"/>
                <a:cs typeface="Arial"/>
                <a:sym typeface="Arial"/>
              </a:defRPr>
            </a:lvl1pPr>
            <a:lvl2pPr indent="0" lvl="1" marL="0" marR="0" rtl="0" algn="r">
              <a:spcBef>
                <a:spcPts val="0"/>
              </a:spcBef>
              <a:buNone/>
              <a:defRPr b="0" sz="1000" u="none">
                <a:solidFill>
                  <a:srgbClr val="9A9997"/>
                </a:solidFill>
                <a:latin typeface="Arial"/>
                <a:ea typeface="Arial"/>
                <a:cs typeface="Arial"/>
                <a:sym typeface="Arial"/>
              </a:defRPr>
            </a:lvl2pPr>
            <a:lvl3pPr indent="0" lvl="2" marL="0" marR="0" rtl="0" algn="r">
              <a:spcBef>
                <a:spcPts val="0"/>
              </a:spcBef>
              <a:buNone/>
              <a:defRPr b="0" sz="1000" u="none">
                <a:solidFill>
                  <a:srgbClr val="9A9997"/>
                </a:solidFill>
                <a:latin typeface="Arial"/>
                <a:ea typeface="Arial"/>
                <a:cs typeface="Arial"/>
                <a:sym typeface="Arial"/>
              </a:defRPr>
            </a:lvl3pPr>
            <a:lvl4pPr indent="0" lvl="3" marL="0" marR="0" rtl="0" algn="r">
              <a:spcBef>
                <a:spcPts val="0"/>
              </a:spcBef>
              <a:buNone/>
              <a:defRPr b="0" sz="1000" u="none">
                <a:solidFill>
                  <a:srgbClr val="9A9997"/>
                </a:solidFill>
                <a:latin typeface="Arial"/>
                <a:ea typeface="Arial"/>
                <a:cs typeface="Arial"/>
                <a:sym typeface="Arial"/>
              </a:defRPr>
            </a:lvl4pPr>
            <a:lvl5pPr indent="0" lvl="4" marL="0" marR="0" rtl="0" algn="r">
              <a:spcBef>
                <a:spcPts val="0"/>
              </a:spcBef>
              <a:buNone/>
              <a:defRPr b="0" sz="1000" u="none">
                <a:solidFill>
                  <a:srgbClr val="9A9997"/>
                </a:solidFill>
                <a:latin typeface="Arial"/>
                <a:ea typeface="Arial"/>
                <a:cs typeface="Arial"/>
                <a:sym typeface="Arial"/>
              </a:defRPr>
            </a:lvl5pPr>
            <a:lvl6pPr indent="0" lvl="5" marL="0" marR="0" rtl="0" algn="r">
              <a:spcBef>
                <a:spcPts val="0"/>
              </a:spcBef>
              <a:buNone/>
              <a:defRPr b="0" sz="1000" u="none">
                <a:solidFill>
                  <a:srgbClr val="9A9997"/>
                </a:solidFill>
                <a:latin typeface="Arial"/>
                <a:ea typeface="Arial"/>
                <a:cs typeface="Arial"/>
                <a:sym typeface="Arial"/>
              </a:defRPr>
            </a:lvl6pPr>
            <a:lvl7pPr indent="0" lvl="6" marL="0" marR="0" rtl="0" algn="r">
              <a:spcBef>
                <a:spcPts val="0"/>
              </a:spcBef>
              <a:buNone/>
              <a:defRPr b="0" sz="1000" u="none">
                <a:solidFill>
                  <a:srgbClr val="9A9997"/>
                </a:solidFill>
                <a:latin typeface="Arial"/>
                <a:ea typeface="Arial"/>
                <a:cs typeface="Arial"/>
                <a:sym typeface="Arial"/>
              </a:defRPr>
            </a:lvl7pPr>
            <a:lvl8pPr indent="0" lvl="7" marL="0" marR="0" rtl="0" algn="r">
              <a:spcBef>
                <a:spcPts val="0"/>
              </a:spcBef>
              <a:buNone/>
              <a:defRPr b="0" sz="1000" u="none">
                <a:solidFill>
                  <a:srgbClr val="9A9997"/>
                </a:solidFill>
                <a:latin typeface="Arial"/>
                <a:ea typeface="Arial"/>
                <a:cs typeface="Arial"/>
                <a:sym typeface="Arial"/>
              </a:defRPr>
            </a:lvl8pPr>
            <a:lvl9pPr indent="0" lvl="8" marL="0" marR="0" rtl="0" algn="r">
              <a:spcBef>
                <a:spcPts val="0"/>
              </a:spcBef>
              <a:buNone/>
              <a:defRPr b="0" sz="1000" u="none">
                <a:solidFill>
                  <a:srgbClr val="9A9997"/>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8.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9.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0.xml"/><Relationship Id="rId3" Type="http://schemas.openxmlformats.org/officeDocument/2006/relationships/image" Target="../media/image6.pn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3.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4.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5.xml"/><Relationship Id="rId3" Type="http://schemas.openxmlformats.org/officeDocument/2006/relationships/image" Target="../media/image7.pn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6.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8.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9.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0.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3.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4.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5.xml"/><Relationship Id="rId3" Type="http://schemas.openxmlformats.org/officeDocument/2006/relationships/image" Target="../media/image5.png"/></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6.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8.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9.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0.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3.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4.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5.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6.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1"/>
          <p:cNvSpPr txBox="1"/>
          <p:nvPr>
            <p:ph type="ctrTitle"/>
          </p:nvPr>
        </p:nvSpPr>
        <p:spPr>
          <a:xfrm>
            <a:off x="429064" y="3429000"/>
            <a:ext cx="8247392" cy="2301240"/>
          </a:xfrm>
          <a:prstGeom prst="rect">
            <a:avLst/>
          </a:prstGeom>
          <a:noFill/>
          <a:ln>
            <a:noFill/>
          </a:ln>
        </p:spPr>
        <p:txBody>
          <a:bodyPr anchorCtr="0" anchor="t" bIns="45700" lIns="45700" spcFirstLastPara="1" rIns="45700" wrap="square" tIns="45700">
            <a:normAutofit/>
          </a:bodyPr>
          <a:lstStyle/>
          <a:p>
            <a:pPr indent="0" lvl="0" marL="0" rtl="0" algn="ctr">
              <a:spcBef>
                <a:spcPts val="0"/>
              </a:spcBef>
              <a:spcAft>
                <a:spcPts val="0"/>
              </a:spcAft>
              <a:buClr>
                <a:srgbClr val="9FD4E6"/>
              </a:buClr>
              <a:buSzPts val="4000"/>
              <a:buFont typeface="Libre Franklin"/>
              <a:buNone/>
            </a:pPr>
            <a:r>
              <a:rPr lang="en-US" sz="4000"/>
              <a:t>CƠ BẢN NGÔN NGỮ </a:t>
            </a:r>
            <a:br>
              <a:rPr lang="en-US" sz="4000"/>
            </a:br>
            <a:r>
              <a:rPr lang="en-US" sz="4000"/>
              <a:t>LẬP TRÌNH JAVA</a:t>
            </a:r>
            <a:endParaRPr sz="4000"/>
          </a:p>
        </p:txBody>
      </p:sp>
      <p:sp>
        <p:nvSpPr>
          <p:cNvPr id="95" name="Google Shape;95;p1"/>
          <p:cNvSpPr txBox="1"/>
          <p:nvPr>
            <p:ph idx="1" type="subTitle"/>
          </p:nvPr>
        </p:nvSpPr>
        <p:spPr>
          <a:xfrm>
            <a:off x="251520" y="308248"/>
            <a:ext cx="8640960" cy="2544688"/>
          </a:xfrm>
          <a:prstGeom prst="rect">
            <a:avLst/>
          </a:prstGeom>
          <a:noFill/>
          <a:ln>
            <a:noFill/>
          </a:ln>
        </p:spPr>
        <p:txBody>
          <a:bodyPr anchorCtr="0" anchor="b" bIns="0" lIns="91425" spcFirstLastPara="1" rIns="45700" wrap="square" tIns="0">
            <a:normAutofit/>
          </a:bodyPr>
          <a:lstStyle/>
          <a:p>
            <a:pPr indent="0" lvl="0" marL="0" rtl="0" algn="just">
              <a:lnSpc>
                <a:spcPct val="90000"/>
              </a:lnSpc>
              <a:spcBef>
                <a:spcPts val="0"/>
              </a:spcBef>
              <a:spcAft>
                <a:spcPts val="0"/>
              </a:spcAft>
              <a:buSzPts val="1496"/>
              <a:buNone/>
            </a:pPr>
            <a:r>
              <a:rPr lang="en-US" sz="1870"/>
              <a:t>Học viện Công nghệ Bưu chính Viễn thông</a:t>
            </a:r>
            <a:endParaRPr sz="1870"/>
          </a:p>
          <a:p>
            <a:pPr indent="0" lvl="0" marL="0" rtl="0" algn="just">
              <a:lnSpc>
                <a:spcPct val="90000"/>
              </a:lnSpc>
              <a:spcBef>
                <a:spcPts val="374"/>
              </a:spcBef>
              <a:spcAft>
                <a:spcPts val="0"/>
              </a:spcAft>
              <a:buSzPts val="1496"/>
              <a:buNone/>
            </a:pPr>
            <a:r>
              <a:rPr lang="en-US" sz="1870"/>
              <a:t>Khoa Công nghệ thông tin</a:t>
            </a:r>
            <a:endParaRPr/>
          </a:p>
          <a:p>
            <a:pPr indent="0" lvl="0" marL="0" rtl="0" algn="just">
              <a:lnSpc>
                <a:spcPct val="90000"/>
              </a:lnSpc>
              <a:spcBef>
                <a:spcPts val="340"/>
              </a:spcBef>
              <a:spcAft>
                <a:spcPts val="0"/>
              </a:spcAft>
              <a:buSzPts val="1360"/>
              <a:buNone/>
            </a:pPr>
            <a:r>
              <a:t/>
            </a:r>
            <a:endParaRPr sz="1700"/>
          </a:p>
          <a:p>
            <a:pPr indent="0" lvl="0" marL="0" rtl="0" algn="ctr">
              <a:lnSpc>
                <a:spcPct val="90000"/>
              </a:lnSpc>
              <a:spcBef>
                <a:spcPts val="816"/>
              </a:spcBef>
              <a:spcAft>
                <a:spcPts val="0"/>
              </a:spcAft>
              <a:buSzPts val="3264"/>
              <a:buNone/>
            </a:pPr>
            <a:r>
              <a:rPr lang="en-US" sz="4080">
                <a:solidFill>
                  <a:srgbClr val="FFFF00"/>
                </a:solidFill>
              </a:rPr>
              <a:t>LẬP TRÌNH HƯỚNG ĐỐI TƯỢNG</a:t>
            </a:r>
            <a:endParaRPr/>
          </a:p>
          <a:p>
            <a:pPr indent="0" lvl="0" marL="0" rtl="0" algn="just">
              <a:lnSpc>
                <a:spcPct val="90000"/>
              </a:lnSpc>
              <a:spcBef>
                <a:spcPts val="340"/>
              </a:spcBef>
              <a:spcAft>
                <a:spcPts val="0"/>
              </a:spcAft>
              <a:buSzPts val="1360"/>
              <a:buNone/>
            </a:pPr>
            <a:r>
              <a:t/>
            </a:r>
            <a:endParaRPr sz="1700"/>
          </a:p>
          <a:p>
            <a:pPr indent="0" lvl="0" marL="0" rtl="0" algn="r">
              <a:lnSpc>
                <a:spcPct val="90000"/>
              </a:lnSpc>
              <a:spcBef>
                <a:spcPts val="340"/>
              </a:spcBef>
              <a:spcAft>
                <a:spcPts val="0"/>
              </a:spcAft>
              <a:buSzPts val="1360"/>
              <a:buNone/>
            </a:pPr>
            <a:r>
              <a:rPr lang="en-US" sz="1700"/>
              <a:t>Nguyễn Thị Bích Nguyên</a:t>
            </a:r>
            <a:endParaRPr sz="1700"/>
          </a:p>
          <a:p>
            <a:pPr indent="0" lvl="0" marL="0" rtl="0" algn="r">
              <a:lnSpc>
                <a:spcPct val="90000"/>
              </a:lnSpc>
              <a:spcBef>
                <a:spcPts val="289"/>
              </a:spcBef>
              <a:spcAft>
                <a:spcPts val="0"/>
              </a:spcAft>
              <a:buSzPts val="1156"/>
              <a:buNone/>
            </a:pPr>
            <a:r>
              <a:rPr lang="en-US" sz="1445"/>
              <a:t>ntbichnguyen@gmail.com</a:t>
            </a:r>
            <a:endParaRPr sz="1445"/>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2"/>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600"/>
              <a:buFont typeface="Libre Franklin"/>
              <a:buNone/>
            </a:pPr>
            <a:r>
              <a:rPr lang="en-US">
                <a:solidFill>
                  <a:srgbClr val="FFFF00"/>
                </a:solidFill>
              </a:rPr>
              <a:t>NỘI DUNG</a:t>
            </a:r>
            <a:endParaRPr>
              <a:solidFill>
                <a:srgbClr val="FFFF00"/>
              </a:solidFill>
            </a:endParaRPr>
          </a:p>
        </p:txBody>
      </p:sp>
      <p:sp>
        <p:nvSpPr>
          <p:cNvPr id="101" name="Google Shape;101;p2"/>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384047" lvl="0" marL="420624" rtl="0" algn="just">
              <a:lnSpc>
                <a:spcPct val="90000"/>
              </a:lnSpc>
              <a:spcBef>
                <a:spcPts val="0"/>
              </a:spcBef>
              <a:spcAft>
                <a:spcPts val="0"/>
              </a:spcAft>
              <a:buSzPts val="2400"/>
              <a:buChar char="⦿"/>
            </a:pPr>
            <a:r>
              <a:rPr lang="en-US"/>
              <a:t>2.1 Lịch sử ngôn ngữ Java</a:t>
            </a:r>
            <a:endParaRPr/>
          </a:p>
          <a:p>
            <a:pPr indent="-384047" lvl="1" marL="420624" rtl="0" algn="just">
              <a:lnSpc>
                <a:spcPct val="90000"/>
              </a:lnSpc>
              <a:spcBef>
                <a:spcPts val="600"/>
              </a:spcBef>
              <a:spcAft>
                <a:spcPts val="0"/>
              </a:spcAft>
              <a:buSzPts val="2400"/>
              <a:buFont typeface="Noto Sans Symbols"/>
              <a:buChar char="⦿"/>
            </a:pPr>
            <a:r>
              <a:rPr lang="en-US" sz="3000"/>
              <a:t>2.2 Kiến trúc chương trình và cơ chế thực thi của Java</a:t>
            </a:r>
            <a:endParaRPr/>
          </a:p>
          <a:p>
            <a:pPr indent="-384047" lvl="1" marL="420624" rtl="0" algn="just">
              <a:lnSpc>
                <a:spcPct val="90000"/>
              </a:lnSpc>
              <a:spcBef>
                <a:spcPts val="600"/>
              </a:spcBef>
              <a:spcAft>
                <a:spcPts val="0"/>
              </a:spcAft>
              <a:buSzPts val="2400"/>
              <a:buFont typeface="Noto Sans Symbols"/>
              <a:buChar char="⦿"/>
            </a:pPr>
            <a:r>
              <a:rPr lang="en-US" sz="3000"/>
              <a:t>2.3 Các kiểu dữ liệu cơ bản và biến</a:t>
            </a:r>
            <a:endParaRPr/>
          </a:p>
          <a:p>
            <a:pPr indent="-384047" lvl="2" marL="704088" rtl="0" algn="just">
              <a:lnSpc>
                <a:spcPct val="90000"/>
              </a:lnSpc>
              <a:spcBef>
                <a:spcPts val="560"/>
              </a:spcBef>
              <a:spcAft>
                <a:spcPts val="0"/>
              </a:spcAft>
              <a:buSzPts val="2240"/>
              <a:buFont typeface="Noto Sans Symbols"/>
              <a:buChar char="⦿"/>
            </a:pPr>
            <a:r>
              <a:rPr lang="en-US" sz="2800"/>
              <a:t>2.3.1 Kiểu dữ liệu cơ bản</a:t>
            </a:r>
            <a:endParaRPr/>
          </a:p>
          <a:p>
            <a:pPr indent="-384047" lvl="2" marL="704088" rtl="0" algn="just">
              <a:lnSpc>
                <a:spcPct val="90000"/>
              </a:lnSpc>
              <a:spcBef>
                <a:spcPts val="560"/>
              </a:spcBef>
              <a:spcAft>
                <a:spcPts val="0"/>
              </a:spcAft>
              <a:buSzPts val="2240"/>
              <a:buFont typeface="Noto Sans Symbols"/>
              <a:buChar char="⦿"/>
            </a:pPr>
            <a:r>
              <a:rPr lang="en-US" sz="2800"/>
              <a:t>2.3.2 Biến</a:t>
            </a:r>
            <a:endParaRPr sz="2800"/>
          </a:p>
          <a:p>
            <a:pPr indent="-384047" lvl="1" marL="420624" rtl="0" algn="just">
              <a:lnSpc>
                <a:spcPct val="90000"/>
              </a:lnSpc>
              <a:spcBef>
                <a:spcPts val="600"/>
              </a:spcBef>
              <a:spcAft>
                <a:spcPts val="0"/>
              </a:spcAft>
              <a:buSzPts val="2400"/>
              <a:buFont typeface="Noto Sans Symbols"/>
              <a:buChar char="⦿"/>
            </a:pPr>
            <a:r>
              <a:rPr lang="en-US" sz="3000"/>
              <a:t>2.4 Các toán tử và biểu thức</a:t>
            </a:r>
            <a:endParaRPr/>
          </a:p>
          <a:p>
            <a:pPr indent="-384047" lvl="1" marL="420624" rtl="0" algn="just">
              <a:lnSpc>
                <a:spcPct val="90000"/>
              </a:lnSpc>
              <a:spcBef>
                <a:spcPts val="600"/>
              </a:spcBef>
              <a:spcAft>
                <a:spcPts val="0"/>
              </a:spcAft>
              <a:buSzPts val="2400"/>
              <a:buFont typeface="Noto Sans Symbols"/>
              <a:buChar char="⦿"/>
            </a:pPr>
            <a:r>
              <a:rPr lang="en-US" sz="3000"/>
              <a:t>2.5 Các cấu trúc lệnh</a:t>
            </a:r>
            <a:endParaRPr/>
          </a:p>
          <a:p>
            <a:pPr indent="-384047" lvl="1" marL="420624" rtl="0" algn="just">
              <a:lnSpc>
                <a:spcPct val="90000"/>
              </a:lnSpc>
              <a:spcBef>
                <a:spcPts val="600"/>
              </a:spcBef>
              <a:spcAft>
                <a:spcPts val="0"/>
              </a:spcAft>
              <a:buSzPts val="2400"/>
              <a:buFont typeface="Noto Sans Symbols"/>
              <a:buChar char="⦿"/>
            </a:pPr>
            <a:r>
              <a:rPr lang="en-US" sz="3000"/>
              <a:t>2.6 Phong cách lập trình</a:t>
            </a:r>
            <a:endParaRPr sz="30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3"/>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600"/>
              <a:buFont typeface="Libre Franklin"/>
              <a:buNone/>
            </a:pPr>
            <a:r>
              <a:rPr lang="en-US">
                <a:solidFill>
                  <a:srgbClr val="FFFF00"/>
                </a:solidFill>
              </a:rPr>
              <a:t>LỊCH SỬ NGÔN NGỮ JAVA</a:t>
            </a:r>
            <a:endParaRPr>
              <a:solidFill>
                <a:srgbClr val="FFFF00"/>
              </a:solidFill>
            </a:endParaRPr>
          </a:p>
        </p:txBody>
      </p:sp>
      <p:sp>
        <p:nvSpPr>
          <p:cNvPr id="107" name="Google Shape;107;p3"/>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384047" lvl="0" marL="420624" rtl="0" algn="just">
              <a:lnSpc>
                <a:spcPct val="80000"/>
              </a:lnSpc>
              <a:spcBef>
                <a:spcPts val="0"/>
              </a:spcBef>
              <a:spcAft>
                <a:spcPts val="0"/>
              </a:spcAft>
              <a:buSzPts val="2040"/>
              <a:buChar char="⦿"/>
            </a:pPr>
            <a:r>
              <a:rPr lang="en-US" sz="2550"/>
              <a:t>Java được khởi đầu bởi James Gosling và bạn đồng nghiệp ở Sun Microsystems năm 1991. Ban đầu ngôn ngữ này được gọi là Oak (có nghĩa là cây sồi; do bên ngoài cơ quan của ông Gosling có trồng nhiều loại cây này), họ dự định ngôn ngữ đó thay cho C++. </a:t>
            </a:r>
            <a:endParaRPr sz="2550"/>
          </a:p>
          <a:p>
            <a:pPr indent="-384047" lvl="0" marL="420624" rtl="0" algn="just">
              <a:lnSpc>
                <a:spcPct val="80000"/>
              </a:lnSpc>
              <a:spcBef>
                <a:spcPts val="510"/>
              </a:spcBef>
              <a:spcAft>
                <a:spcPts val="0"/>
              </a:spcAft>
              <a:buSzPts val="2040"/>
              <a:buChar char="⦿"/>
            </a:pPr>
            <a:r>
              <a:rPr lang="en-US" sz="2550"/>
              <a:t>Java được sử dụng chủ yếu trên môi trường mạng, Internet và lập trình Game trên thiết bị di động. Không nên lẫn lộn Java với JavaScript, hai ngôn ngữ đó chỉ giống tên và loại cú pháp như C. </a:t>
            </a:r>
            <a:endParaRPr sz="2550"/>
          </a:p>
          <a:p>
            <a:pPr indent="-384047" lvl="0" marL="420624" rtl="0" algn="just">
              <a:lnSpc>
                <a:spcPct val="80000"/>
              </a:lnSpc>
              <a:spcBef>
                <a:spcPts val="510"/>
              </a:spcBef>
              <a:spcAft>
                <a:spcPts val="0"/>
              </a:spcAft>
              <a:buSzPts val="2040"/>
              <a:buChar char="⦿"/>
            </a:pPr>
            <a:r>
              <a:rPr lang="en-US" sz="2550"/>
              <a:t>Công ty Sun Microsystems đang giữ bản quyền và phát triển Java thường xuyên.</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4"/>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384047" lvl="0" marL="420624" rtl="0" algn="l">
              <a:spcBef>
                <a:spcPts val="0"/>
              </a:spcBef>
              <a:spcAft>
                <a:spcPts val="0"/>
              </a:spcAft>
              <a:buSzPts val="2400"/>
              <a:buChar char="⦿"/>
            </a:pPr>
            <a:r>
              <a:rPr lang="en-US"/>
              <a:t>Java có những đặc trưng cơ bản sau:</a:t>
            </a:r>
            <a:endParaRPr/>
          </a:p>
          <a:p>
            <a:pPr indent="-274320" lvl="1" marL="722376" rtl="0" algn="l">
              <a:spcBef>
                <a:spcPts val="520"/>
              </a:spcBef>
              <a:spcAft>
                <a:spcPts val="0"/>
              </a:spcAft>
              <a:buSzPts val="2340"/>
              <a:buChar char="⚫"/>
            </a:pPr>
            <a:r>
              <a:rPr lang="en-US" sz="2600"/>
              <a:t>Đơn giản</a:t>
            </a:r>
            <a:endParaRPr/>
          </a:p>
          <a:p>
            <a:pPr indent="-274320" lvl="1" marL="722376" rtl="0" algn="l">
              <a:spcBef>
                <a:spcPts val="520"/>
              </a:spcBef>
              <a:spcAft>
                <a:spcPts val="0"/>
              </a:spcAft>
              <a:buSzPts val="2340"/>
              <a:buChar char="⚫"/>
            </a:pPr>
            <a:r>
              <a:rPr lang="en-US" sz="2600"/>
              <a:t>Hướng đối tượng</a:t>
            </a:r>
            <a:endParaRPr/>
          </a:p>
          <a:p>
            <a:pPr indent="-274320" lvl="1" marL="722376" rtl="0" algn="l">
              <a:spcBef>
                <a:spcPts val="520"/>
              </a:spcBef>
              <a:spcAft>
                <a:spcPts val="0"/>
              </a:spcAft>
              <a:buSzPts val="2340"/>
              <a:buChar char="⚫"/>
            </a:pPr>
            <a:r>
              <a:rPr lang="en-US" sz="2600"/>
              <a:t>Độc lập phần cứng và hệ điều hành</a:t>
            </a:r>
            <a:endParaRPr/>
          </a:p>
          <a:p>
            <a:pPr indent="-274320" lvl="1" marL="722376" rtl="0" algn="l">
              <a:spcBef>
                <a:spcPts val="520"/>
              </a:spcBef>
              <a:spcAft>
                <a:spcPts val="0"/>
              </a:spcAft>
              <a:buSzPts val="2340"/>
              <a:buChar char="⚫"/>
            </a:pPr>
            <a:r>
              <a:rPr lang="en-US" sz="2600"/>
              <a:t>Mạnh mẽ</a:t>
            </a:r>
            <a:endParaRPr/>
          </a:p>
          <a:p>
            <a:pPr indent="-274320" lvl="1" marL="722376" rtl="0" algn="l">
              <a:spcBef>
                <a:spcPts val="520"/>
              </a:spcBef>
              <a:spcAft>
                <a:spcPts val="0"/>
              </a:spcAft>
              <a:buSzPts val="2340"/>
              <a:buChar char="⚫"/>
            </a:pPr>
            <a:r>
              <a:rPr lang="en-US" sz="2600"/>
              <a:t>Bảo mật</a:t>
            </a:r>
            <a:endParaRPr/>
          </a:p>
          <a:p>
            <a:pPr indent="-274320" lvl="1" marL="722376" rtl="0" algn="l">
              <a:spcBef>
                <a:spcPts val="520"/>
              </a:spcBef>
              <a:spcAft>
                <a:spcPts val="0"/>
              </a:spcAft>
              <a:buSzPts val="2340"/>
              <a:buChar char="⚫"/>
            </a:pPr>
            <a:r>
              <a:rPr lang="en-US" sz="2600"/>
              <a:t>Phân tán</a:t>
            </a:r>
            <a:endParaRPr/>
          </a:p>
          <a:p>
            <a:pPr indent="-274320" lvl="1" marL="722376" rtl="0" algn="l">
              <a:spcBef>
                <a:spcPts val="520"/>
              </a:spcBef>
              <a:spcAft>
                <a:spcPts val="0"/>
              </a:spcAft>
              <a:buSzPts val="2340"/>
              <a:buChar char="⚫"/>
            </a:pPr>
            <a:r>
              <a:rPr lang="en-US" sz="2600"/>
              <a:t>Đa luồng</a:t>
            </a:r>
            <a:endParaRPr/>
          </a:p>
          <a:p>
            <a:pPr indent="-274320" lvl="1" marL="722376" rtl="0" algn="l">
              <a:spcBef>
                <a:spcPts val="520"/>
              </a:spcBef>
              <a:spcAft>
                <a:spcPts val="0"/>
              </a:spcAft>
              <a:buSzPts val="2340"/>
              <a:buChar char="⚫"/>
            </a:pPr>
            <a:r>
              <a:rPr lang="en-US"/>
              <a:t>Linh động</a:t>
            </a:r>
            <a:endParaRPr/>
          </a:p>
        </p:txBody>
      </p:sp>
      <p:sp>
        <p:nvSpPr>
          <p:cNvPr id="113" name="Google Shape;113;p4"/>
          <p:cNvSpPr txBox="1"/>
          <p:nvPr>
            <p:ph type="title"/>
          </p:nvPr>
        </p:nvSpPr>
        <p:spPr>
          <a:xfrm>
            <a:off x="35496" y="274638"/>
            <a:ext cx="9073008"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140"/>
              <a:buFont typeface="Libre Franklin"/>
              <a:buNone/>
            </a:pPr>
            <a:r>
              <a:rPr lang="en-US" sz="4140">
                <a:solidFill>
                  <a:srgbClr val="FFFF00"/>
                </a:solidFill>
              </a:rPr>
              <a:t>ĐẶC TRƯNG CỦA NGÔN NGỮ JAVA</a:t>
            </a:r>
            <a:endParaRPr sz="4140">
              <a:solidFill>
                <a:srgbClr val="FFFF00"/>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5"/>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lnSpc>
                <a:spcPct val="90000"/>
              </a:lnSpc>
              <a:spcBef>
                <a:spcPts val="0"/>
              </a:spcBef>
              <a:spcAft>
                <a:spcPts val="0"/>
              </a:spcAft>
              <a:buSzPts val="2040"/>
              <a:buNone/>
            </a:pPr>
            <a:r>
              <a:rPr b="1" lang="en-US" sz="2550">
                <a:solidFill>
                  <a:srgbClr val="FF0000"/>
                </a:solidFill>
              </a:rPr>
              <a:t>Đơn giản:</a:t>
            </a:r>
            <a:endParaRPr/>
          </a:p>
          <a:p>
            <a:pPr indent="-384047" lvl="0" marL="420624" rtl="0" algn="just">
              <a:lnSpc>
                <a:spcPct val="90000"/>
              </a:lnSpc>
              <a:spcBef>
                <a:spcPts val="510"/>
              </a:spcBef>
              <a:spcAft>
                <a:spcPts val="0"/>
              </a:spcAft>
              <a:buSzPts val="2040"/>
              <a:buChar char="⦿"/>
            </a:pPr>
            <a:r>
              <a:rPr lang="en-US" sz="2550"/>
              <a:t>Những người thiết kế mong muốn phát triển một ngôn ngữ dễ học và quen thuộc với đa số người lập trình. Do vậy Java loại bỏ các đặc trưng phức tạp của C và C++ như:</a:t>
            </a:r>
            <a:endParaRPr/>
          </a:p>
          <a:p>
            <a:pPr indent="-274320" lvl="1" marL="722376" rtl="0" algn="just">
              <a:lnSpc>
                <a:spcPct val="90000"/>
              </a:lnSpc>
              <a:spcBef>
                <a:spcPts val="442"/>
              </a:spcBef>
              <a:spcAft>
                <a:spcPts val="0"/>
              </a:spcAft>
              <a:buSzPts val="1989"/>
              <a:buChar char="⚫"/>
            </a:pPr>
            <a:r>
              <a:rPr lang="en-US" sz="2210"/>
              <a:t>Loại bỏ thao tác con trỏ, thao tác định nghĩa chồng toán tử (operator overloading)…</a:t>
            </a:r>
            <a:endParaRPr/>
          </a:p>
          <a:p>
            <a:pPr indent="-274320" lvl="1" marL="722376" rtl="0" algn="just">
              <a:lnSpc>
                <a:spcPct val="90000"/>
              </a:lnSpc>
              <a:spcBef>
                <a:spcPts val="442"/>
              </a:spcBef>
              <a:spcAft>
                <a:spcPts val="0"/>
              </a:spcAft>
              <a:buSzPts val="1989"/>
              <a:buChar char="⚫"/>
            </a:pPr>
            <a:r>
              <a:rPr lang="en-US" sz="2210"/>
              <a:t>Không cho phép đa kế thừa (multi-inheritance) mà sử dụng các giao tiếp (interface)</a:t>
            </a:r>
            <a:endParaRPr/>
          </a:p>
          <a:p>
            <a:pPr indent="-274320" lvl="1" marL="722376" rtl="0" algn="just">
              <a:lnSpc>
                <a:spcPct val="90000"/>
              </a:lnSpc>
              <a:spcBef>
                <a:spcPts val="442"/>
              </a:spcBef>
              <a:spcAft>
                <a:spcPts val="0"/>
              </a:spcAft>
              <a:buSzPts val="1989"/>
              <a:buChar char="⚫"/>
            </a:pPr>
            <a:r>
              <a:rPr lang="en-US" sz="2210"/>
              <a:t>Không sử dụng lệnh goto cũng như file header (.h).</a:t>
            </a:r>
            <a:endParaRPr/>
          </a:p>
          <a:p>
            <a:pPr indent="-274320" lvl="1" marL="722376" rtl="0" algn="just">
              <a:lnSpc>
                <a:spcPct val="90000"/>
              </a:lnSpc>
              <a:spcBef>
                <a:spcPts val="442"/>
              </a:spcBef>
              <a:spcAft>
                <a:spcPts val="0"/>
              </a:spcAft>
              <a:buSzPts val="1989"/>
              <a:buChar char="⚫"/>
            </a:pPr>
            <a:r>
              <a:rPr lang="en-US" sz="2210"/>
              <a:t>Loại bỏ cấu trúc struct và union.</a:t>
            </a:r>
            <a:endParaRPr/>
          </a:p>
        </p:txBody>
      </p:sp>
      <p:sp>
        <p:nvSpPr>
          <p:cNvPr id="119" name="Google Shape;119;p5"/>
          <p:cNvSpPr txBox="1"/>
          <p:nvPr/>
        </p:nvSpPr>
        <p:spPr>
          <a:xfrm>
            <a:off x="35496" y="274638"/>
            <a:ext cx="9073008" cy="1143000"/>
          </a:xfrm>
          <a:prstGeom prst="rect">
            <a:avLst/>
          </a:prstGeom>
          <a:noFill/>
          <a:ln>
            <a:noFill/>
          </a:ln>
        </p:spPr>
        <p:txBody>
          <a:bodyPr anchorCtr="0" anchor="ctr" bIns="45700" lIns="45700" spcFirstLastPara="1" rIns="45700" wrap="square" tIns="45700">
            <a:normAutofit/>
          </a:bodyPr>
          <a:lstStyle/>
          <a:p>
            <a:pPr indent="0" lvl="0" marL="0" marR="0" rtl="0" algn="ctr">
              <a:spcBef>
                <a:spcPts val="0"/>
              </a:spcBef>
              <a:spcAft>
                <a:spcPts val="0"/>
              </a:spcAft>
              <a:buClr>
                <a:srgbClr val="FFFF00"/>
              </a:buClr>
              <a:buSzPts val="4140"/>
              <a:buFont typeface="Libre Franklin"/>
              <a:buNone/>
            </a:pPr>
            <a:r>
              <a:rPr lang="en-US" sz="4140">
                <a:solidFill>
                  <a:srgbClr val="FFFF00"/>
                </a:solidFill>
                <a:latin typeface="Libre Franklin"/>
                <a:ea typeface="Libre Franklin"/>
                <a:cs typeface="Libre Franklin"/>
                <a:sym typeface="Libre Franklin"/>
              </a:rPr>
              <a:t>ĐẶC TRƯNG CỦA NGÔN NGỮ JAVA</a:t>
            </a:r>
            <a:endParaRPr sz="4140">
              <a:solidFill>
                <a:srgbClr val="FFFF00"/>
              </a:solidFill>
              <a:latin typeface="Libre Franklin"/>
              <a:ea typeface="Libre Franklin"/>
              <a:cs typeface="Libre Franklin"/>
              <a:sym typeface="Libre Frankli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6"/>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lnSpc>
                <a:spcPct val="90000"/>
              </a:lnSpc>
              <a:spcBef>
                <a:spcPts val="0"/>
              </a:spcBef>
              <a:spcAft>
                <a:spcPts val="0"/>
              </a:spcAft>
              <a:buSzPts val="2220"/>
              <a:buNone/>
            </a:pPr>
            <a:r>
              <a:rPr b="1" lang="en-US" sz="2775">
                <a:solidFill>
                  <a:srgbClr val="FF0000"/>
                </a:solidFill>
              </a:rPr>
              <a:t>Hướng đối tượng:</a:t>
            </a:r>
            <a:endParaRPr/>
          </a:p>
          <a:p>
            <a:pPr indent="-384047" lvl="0" marL="420624" rtl="0" algn="just">
              <a:lnSpc>
                <a:spcPct val="90000"/>
              </a:lnSpc>
              <a:spcBef>
                <a:spcPts val="555"/>
              </a:spcBef>
              <a:spcAft>
                <a:spcPts val="0"/>
              </a:spcAft>
              <a:buSzPts val="2220"/>
              <a:buChar char="⦿"/>
            </a:pPr>
            <a:r>
              <a:rPr lang="en-US" sz="2775"/>
              <a:t>Java là ngôn ngữ lập trình hoàn toàn hướng đối tượng:</a:t>
            </a:r>
            <a:endParaRPr/>
          </a:p>
          <a:p>
            <a:pPr indent="-274320" lvl="1" marL="722376" rtl="0" algn="just">
              <a:lnSpc>
                <a:spcPct val="90000"/>
              </a:lnSpc>
              <a:spcBef>
                <a:spcPts val="481"/>
              </a:spcBef>
              <a:spcAft>
                <a:spcPts val="0"/>
              </a:spcAft>
              <a:buSzPts val="2165"/>
              <a:buChar char="⚫"/>
            </a:pPr>
            <a:r>
              <a:rPr lang="en-US" sz="2405"/>
              <a:t>Mọi thực thể trong hệ thống đều được coi là một đối tượng, tức là một thể hiện cụ thể của một lớp xác định.</a:t>
            </a:r>
            <a:endParaRPr/>
          </a:p>
          <a:p>
            <a:pPr indent="-274320" lvl="1" marL="722376" rtl="0" algn="just">
              <a:lnSpc>
                <a:spcPct val="90000"/>
              </a:lnSpc>
              <a:spcBef>
                <a:spcPts val="481"/>
              </a:spcBef>
              <a:spcAft>
                <a:spcPts val="0"/>
              </a:spcAft>
              <a:buSzPts val="2165"/>
              <a:buChar char="⚫"/>
            </a:pPr>
            <a:r>
              <a:rPr lang="en-US" sz="2405"/>
              <a:t>Tất cả các chương trình đều phải nằm trong một lớp nhất định.</a:t>
            </a:r>
            <a:endParaRPr/>
          </a:p>
          <a:p>
            <a:pPr indent="-274320" lvl="1" marL="722376" rtl="0" algn="just">
              <a:lnSpc>
                <a:spcPct val="90000"/>
              </a:lnSpc>
              <a:spcBef>
                <a:spcPts val="481"/>
              </a:spcBef>
              <a:spcAft>
                <a:spcPts val="0"/>
              </a:spcAft>
              <a:buSzPts val="2165"/>
              <a:buChar char="⚫"/>
            </a:pPr>
            <a:r>
              <a:rPr lang="en-US" sz="2405"/>
              <a:t>Không thể dùng Java để viết một chức năng mà không thuộc vào bất kỳ một lớp nào. Tức là Java không cho phép định nghĩa dữ liệu và hàm tự do trong chương trình.</a:t>
            </a:r>
            <a:endParaRPr/>
          </a:p>
        </p:txBody>
      </p:sp>
      <p:sp>
        <p:nvSpPr>
          <p:cNvPr id="125" name="Google Shape;125;p6"/>
          <p:cNvSpPr txBox="1"/>
          <p:nvPr>
            <p:ph type="title"/>
          </p:nvPr>
        </p:nvSpPr>
        <p:spPr>
          <a:xfrm>
            <a:off x="35496" y="274638"/>
            <a:ext cx="9073008"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140"/>
              <a:buFont typeface="Libre Franklin"/>
              <a:buNone/>
            </a:pPr>
            <a:r>
              <a:rPr lang="en-US" sz="4140">
                <a:solidFill>
                  <a:srgbClr val="FFFF00"/>
                </a:solidFill>
              </a:rPr>
              <a:t>ĐẶC TRƯNG CỦA NGÔN NGỮ JAVA</a:t>
            </a:r>
            <a:endParaRPr sz="4140">
              <a:solidFill>
                <a:srgbClr val="FFFF00"/>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7"/>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lnSpc>
                <a:spcPct val="90000"/>
              </a:lnSpc>
              <a:spcBef>
                <a:spcPts val="0"/>
              </a:spcBef>
              <a:spcAft>
                <a:spcPts val="0"/>
              </a:spcAft>
              <a:buSzPts val="2400"/>
              <a:buNone/>
            </a:pPr>
            <a:r>
              <a:rPr b="1" lang="en-US">
                <a:solidFill>
                  <a:srgbClr val="FF0000"/>
                </a:solidFill>
              </a:rPr>
              <a:t>Độc lập phần cứng và hệ điều hành:</a:t>
            </a:r>
            <a:endParaRPr/>
          </a:p>
          <a:p>
            <a:pPr indent="-384047" lvl="0" marL="420624" rtl="0" algn="just">
              <a:lnSpc>
                <a:spcPct val="90000"/>
              </a:lnSpc>
              <a:spcBef>
                <a:spcPts val="600"/>
              </a:spcBef>
              <a:spcAft>
                <a:spcPts val="0"/>
              </a:spcAft>
              <a:buSzPts val="2400"/>
              <a:buChar char="⦿"/>
            </a:pPr>
            <a:r>
              <a:rPr lang="en-US"/>
              <a:t>Đối với các ngôn ngữ lập trình truyền thống như C/C++, với mỗi một nền phần cứng khác nhau có một trình biên dịch khác nhau để biên dịch mã nguồn chương trình cho phù hợp với nền phần cứng ấy.</a:t>
            </a:r>
            <a:endParaRPr/>
          </a:p>
          <a:p>
            <a:pPr indent="-384047" lvl="0" marL="420624" rtl="0" algn="just">
              <a:lnSpc>
                <a:spcPct val="90000"/>
              </a:lnSpc>
              <a:spcBef>
                <a:spcPts val="600"/>
              </a:spcBef>
              <a:spcAft>
                <a:spcPts val="0"/>
              </a:spcAft>
              <a:buSzPts val="2400"/>
              <a:buChar char="⦿"/>
            </a:pPr>
            <a:r>
              <a:rPr lang="en-US"/>
              <a:t>Do vậy, khi chạy trên một nền phần cứng khác, bắt buộc phải biên dịch lại mã nguồn.</a:t>
            </a:r>
            <a:endParaRPr/>
          </a:p>
          <a:p>
            <a:pPr indent="-231647" lvl="0" marL="420624" rtl="0" algn="just">
              <a:lnSpc>
                <a:spcPct val="90000"/>
              </a:lnSpc>
              <a:spcBef>
                <a:spcPts val="600"/>
              </a:spcBef>
              <a:spcAft>
                <a:spcPts val="0"/>
              </a:spcAft>
              <a:buSzPts val="2400"/>
              <a:buNone/>
            </a:pPr>
            <a:r>
              <a:t/>
            </a:r>
            <a:endParaRPr/>
          </a:p>
        </p:txBody>
      </p:sp>
      <p:sp>
        <p:nvSpPr>
          <p:cNvPr id="132" name="Google Shape;132;p7"/>
          <p:cNvSpPr txBox="1"/>
          <p:nvPr>
            <p:ph type="title"/>
          </p:nvPr>
        </p:nvSpPr>
        <p:spPr>
          <a:xfrm>
            <a:off x="35496" y="274638"/>
            <a:ext cx="9073008"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140"/>
              <a:buFont typeface="Libre Franklin"/>
              <a:buNone/>
            </a:pPr>
            <a:r>
              <a:rPr lang="en-US" sz="4140">
                <a:solidFill>
                  <a:srgbClr val="FFFF00"/>
                </a:solidFill>
              </a:rPr>
              <a:t>ĐẶC TRƯNG CỦA NGÔN NGỮ JAVA</a:t>
            </a:r>
            <a:endParaRPr sz="4140">
              <a:solidFill>
                <a:srgbClr val="FFFF00"/>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p8"/>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spcBef>
                <a:spcPts val="0"/>
              </a:spcBef>
              <a:spcAft>
                <a:spcPts val="0"/>
              </a:spcAft>
              <a:buSzPts val="2400"/>
              <a:buNone/>
            </a:pPr>
            <a:r>
              <a:rPr b="1" lang="en-US">
                <a:solidFill>
                  <a:srgbClr val="FF0000"/>
                </a:solidFill>
              </a:rPr>
              <a:t>Độc lập phần cứng và hệ điều hành:</a:t>
            </a:r>
            <a:endParaRPr/>
          </a:p>
          <a:p>
            <a:pPr indent="-384047" lvl="0" marL="420624" rtl="0" algn="just">
              <a:spcBef>
                <a:spcPts val="600"/>
              </a:spcBef>
              <a:spcAft>
                <a:spcPts val="0"/>
              </a:spcAft>
              <a:buSzPts val="2400"/>
              <a:buChar char="⦿"/>
            </a:pPr>
            <a:r>
              <a:rPr lang="en-US"/>
              <a:t>Hình 2.1:</a:t>
            </a:r>
            <a:endParaRPr/>
          </a:p>
          <a:p>
            <a:pPr indent="0" lvl="0" marL="36576" rtl="0" algn="just">
              <a:spcBef>
                <a:spcPts val="600"/>
              </a:spcBef>
              <a:spcAft>
                <a:spcPts val="0"/>
              </a:spcAft>
              <a:buSzPts val="2400"/>
              <a:buNone/>
            </a:pPr>
            <a:r>
              <a:rPr lang="en-US"/>
              <a:t>    cách </a:t>
            </a:r>
            <a:endParaRPr/>
          </a:p>
          <a:p>
            <a:pPr indent="0" lvl="0" marL="36576" rtl="0" algn="just">
              <a:spcBef>
                <a:spcPts val="600"/>
              </a:spcBef>
              <a:spcAft>
                <a:spcPts val="0"/>
              </a:spcAft>
              <a:buSzPts val="2400"/>
              <a:buNone/>
            </a:pPr>
            <a:r>
              <a:rPr lang="en-US"/>
              <a:t>    biên dịch </a:t>
            </a:r>
            <a:endParaRPr/>
          </a:p>
          <a:p>
            <a:pPr indent="0" lvl="0" marL="36576" rtl="0" algn="just">
              <a:spcBef>
                <a:spcPts val="600"/>
              </a:spcBef>
              <a:spcAft>
                <a:spcPts val="0"/>
              </a:spcAft>
              <a:buSzPts val="2400"/>
              <a:buNone/>
            </a:pPr>
            <a:r>
              <a:rPr lang="en-US"/>
              <a:t>    truyền thống</a:t>
            </a:r>
            <a:endParaRPr/>
          </a:p>
        </p:txBody>
      </p:sp>
      <p:pic>
        <p:nvPicPr>
          <p:cNvPr id="138" name="Google Shape;138;p8"/>
          <p:cNvPicPr preferRelativeResize="0"/>
          <p:nvPr/>
        </p:nvPicPr>
        <p:blipFill rotWithShape="1">
          <a:blip r:embed="rId3">
            <a:alphaModFix/>
          </a:blip>
          <a:srcRect b="0" l="0" r="0" t="0"/>
          <a:stretch/>
        </p:blipFill>
        <p:spPr>
          <a:xfrm>
            <a:off x="3250629" y="1126951"/>
            <a:ext cx="5857875" cy="5686425"/>
          </a:xfrm>
          <a:prstGeom prst="rect">
            <a:avLst/>
          </a:prstGeom>
          <a:noFill/>
          <a:ln>
            <a:noFill/>
          </a:ln>
        </p:spPr>
      </p:pic>
      <p:sp>
        <p:nvSpPr>
          <p:cNvPr id="139" name="Google Shape;139;p8"/>
          <p:cNvSpPr txBox="1"/>
          <p:nvPr/>
        </p:nvSpPr>
        <p:spPr>
          <a:xfrm>
            <a:off x="35496" y="274638"/>
            <a:ext cx="9073008" cy="1143000"/>
          </a:xfrm>
          <a:prstGeom prst="rect">
            <a:avLst/>
          </a:prstGeom>
          <a:noFill/>
          <a:ln>
            <a:noFill/>
          </a:ln>
        </p:spPr>
        <p:txBody>
          <a:bodyPr anchorCtr="0" anchor="ctr" bIns="45700" lIns="45700" spcFirstLastPara="1" rIns="45700" wrap="square" tIns="45700">
            <a:normAutofit/>
          </a:bodyPr>
          <a:lstStyle/>
          <a:p>
            <a:pPr indent="0" lvl="0" marL="0" marR="0" rtl="0" algn="ctr">
              <a:spcBef>
                <a:spcPts val="0"/>
              </a:spcBef>
              <a:spcAft>
                <a:spcPts val="0"/>
              </a:spcAft>
              <a:buClr>
                <a:srgbClr val="FFFF00"/>
              </a:buClr>
              <a:buSzPts val="4140"/>
              <a:buFont typeface="Libre Franklin"/>
              <a:buNone/>
            </a:pPr>
            <a:r>
              <a:rPr lang="en-US" sz="4140">
                <a:solidFill>
                  <a:srgbClr val="FFFF00"/>
                </a:solidFill>
                <a:latin typeface="Libre Franklin"/>
                <a:ea typeface="Libre Franklin"/>
                <a:cs typeface="Libre Franklin"/>
                <a:sym typeface="Libre Franklin"/>
              </a:rPr>
              <a:t>ĐẶC TRƯNG CỦA NGÔN NGỮ JAVA</a:t>
            </a:r>
            <a:endParaRPr sz="4140">
              <a:solidFill>
                <a:srgbClr val="FFFF00"/>
              </a:solidFill>
              <a:latin typeface="Libre Franklin"/>
              <a:ea typeface="Libre Franklin"/>
              <a:cs typeface="Libre Franklin"/>
              <a:sym typeface="Libre Franklin"/>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9"/>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lnSpc>
                <a:spcPct val="80000"/>
              </a:lnSpc>
              <a:spcBef>
                <a:spcPts val="0"/>
              </a:spcBef>
              <a:spcAft>
                <a:spcPts val="0"/>
              </a:spcAft>
              <a:buSzPts val="2220"/>
              <a:buNone/>
            </a:pPr>
            <a:r>
              <a:rPr b="1" lang="en-US" sz="2775">
                <a:solidFill>
                  <a:srgbClr val="FF0000"/>
                </a:solidFill>
              </a:rPr>
              <a:t>Độc lập phần cứng và hệ điều hành:</a:t>
            </a:r>
            <a:endParaRPr/>
          </a:p>
          <a:p>
            <a:pPr indent="-384047" lvl="0" marL="420624" rtl="0" algn="just">
              <a:lnSpc>
                <a:spcPct val="80000"/>
              </a:lnSpc>
              <a:spcBef>
                <a:spcPts val="555"/>
              </a:spcBef>
              <a:spcAft>
                <a:spcPts val="0"/>
              </a:spcAft>
              <a:buSzPts val="2220"/>
              <a:buChar char="⦿"/>
            </a:pPr>
            <a:r>
              <a:rPr lang="en-US" sz="2775"/>
              <a:t>Các chương trình viết bằng Java, trình biên dịch javac sẽ biên dịch mã nguồn thành dạng mã bytecode. </a:t>
            </a:r>
            <a:endParaRPr sz="2775"/>
          </a:p>
          <a:p>
            <a:pPr indent="-384047" lvl="0" marL="420624" rtl="0" algn="just">
              <a:lnSpc>
                <a:spcPct val="80000"/>
              </a:lnSpc>
              <a:spcBef>
                <a:spcPts val="555"/>
              </a:spcBef>
              <a:spcAft>
                <a:spcPts val="0"/>
              </a:spcAft>
              <a:buSzPts val="2220"/>
              <a:buChar char="⦿"/>
            </a:pPr>
            <a:r>
              <a:rPr lang="en-US" sz="2775"/>
              <a:t>Sau đó, khi chạy chương trình trên các nền phần cứng khác nhau, máy ảo Java (JVM) dùng trình thông dịch Java để chuyển mã bytecode thành dạng chạy được trên các môi trường tương ứng.</a:t>
            </a:r>
            <a:endParaRPr/>
          </a:p>
          <a:p>
            <a:pPr indent="-384047" lvl="0" marL="420624" rtl="0" algn="just">
              <a:lnSpc>
                <a:spcPct val="80000"/>
              </a:lnSpc>
              <a:spcBef>
                <a:spcPts val="555"/>
              </a:spcBef>
              <a:spcAft>
                <a:spcPts val="0"/>
              </a:spcAft>
              <a:buSzPts val="2220"/>
              <a:buChar char="⦿"/>
            </a:pPr>
            <a:r>
              <a:rPr lang="en-US" sz="2775"/>
              <a:t>Do vậy, khi thay đổi môi trường (phần cứng hoặc hệ điều hành), không phải biên dịch lại mã bytecode.</a:t>
            </a:r>
            <a:endParaRPr/>
          </a:p>
          <a:p>
            <a:pPr indent="-243078" lvl="0" marL="420624" rtl="0" algn="just">
              <a:lnSpc>
                <a:spcPct val="80000"/>
              </a:lnSpc>
              <a:spcBef>
                <a:spcPts val="555"/>
              </a:spcBef>
              <a:spcAft>
                <a:spcPts val="0"/>
              </a:spcAft>
              <a:buSzPts val="2220"/>
              <a:buNone/>
            </a:pPr>
            <a:r>
              <a:t/>
            </a:r>
            <a:endParaRPr sz="2775"/>
          </a:p>
        </p:txBody>
      </p:sp>
      <p:sp>
        <p:nvSpPr>
          <p:cNvPr id="145" name="Google Shape;145;p9"/>
          <p:cNvSpPr txBox="1"/>
          <p:nvPr>
            <p:ph type="title"/>
          </p:nvPr>
        </p:nvSpPr>
        <p:spPr>
          <a:xfrm>
            <a:off x="35496" y="274638"/>
            <a:ext cx="9073008"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140"/>
              <a:buFont typeface="Libre Franklin"/>
              <a:buNone/>
            </a:pPr>
            <a:r>
              <a:rPr lang="en-US" sz="4140">
                <a:solidFill>
                  <a:srgbClr val="FFFF00"/>
                </a:solidFill>
              </a:rPr>
              <a:t>ĐẶC TRƯNG CỦA NGÔN NGỮ JAVA</a:t>
            </a:r>
            <a:endParaRPr sz="4140">
              <a:solidFill>
                <a:srgbClr val="FFFF00"/>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10"/>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spcBef>
                <a:spcPts val="0"/>
              </a:spcBef>
              <a:spcAft>
                <a:spcPts val="0"/>
              </a:spcAft>
              <a:buSzPts val="2400"/>
              <a:buNone/>
            </a:pPr>
            <a:r>
              <a:rPr b="1" lang="en-US">
                <a:solidFill>
                  <a:srgbClr val="FF0000"/>
                </a:solidFill>
              </a:rPr>
              <a:t>Độc lập phần cứng và hệ điều hành:</a:t>
            </a:r>
            <a:endParaRPr/>
          </a:p>
          <a:p>
            <a:pPr indent="-384047" lvl="0" marL="420624" rtl="0" algn="just">
              <a:spcBef>
                <a:spcPts val="600"/>
              </a:spcBef>
              <a:spcAft>
                <a:spcPts val="0"/>
              </a:spcAft>
              <a:buSzPts val="2400"/>
              <a:buChar char="⦿"/>
            </a:pPr>
            <a:r>
              <a:rPr lang="en-US"/>
              <a:t>Hình 2.2:</a:t>
            </a:r>
            <a:endParaRPr/>
          </a:p>
          <a:p>
            <a:pPr indent="0" lvl="0" marL="36576" rtl="0" algn="just">
              <a:spcBef>
                <a:spcPts val="600"/>
              </a:spcBef>
              <a:spcAft>
                <a:spcPts val="0"/>
              </a:spcAft>
              <a:buSzPts val="2400"/>
              <a:buNone/>
            </a:pPr>
            <a:r>
              <a:rPr lang="en-US"/>
              <a:t>    minh hoạ </a:t>
            </a:r>
            <a:endParaRPr/>
          </a:p>
          <a:p>
            <a:pPr indent="0" lvl="0" marL="36576" rtl="0" algn="just">
              <a:spcBef>
                <a:spcPts val="600"/>
              </a:spcBef>
              <a:spcAft>
                <a:spcPts val="0"/>
              </a:spcAft>
              <a:buSzPts val="2400"/>
              <a:buNone/>
            </a:pPr>
            <a:r>
              <a:rPr lang="en-US"/>
              <a:t>    quá trình </a:t>
            </a:r>
            <a:endParaRPr/>
          </a:p>
          <a:p>
            <a:pPr indent="0" lvl="0" marL="36576" rtl="0" algn="just">
              <a:spcBef>
                <a:spcPts val="600"/>
              </a:spcBef>
              <a:spcAft>
                <a:spcPts val="0"/>
              </a:spcAft>
              <a:buSzPts val="2400"/>
              <a:buNone/>
            </a:pPr>
            <a:r>
              <a:rPr lang="en-US"/>
              <a:t>    biên dịch </a:t>
            </a:r>
            <a:endParaRPr/>
          </a:p>
          <a:p>
            <a:pPr indent="0" lvl="0" marL="36576" rtl="0" algn="just">
              <a:spcBef>
                <a:spcPts val="600"/>
              </a:spcBef>
              <a:spcAft>
                <a:spcPts val="0"/>
              </a:spcAft>
              <a:buSzPts val="2400"/>
              <a:buNone/>
            </a:pPr>
            <a:r>
              <a:rPr lang="en-US"/>
              <a:t>    mã nguồn </a:t>
            </a:r>
            <a:endParaRPr/>
          </a:p>
          <a:p>
            <a:pPr indent="0" lvl="0" marL="36576" rtl="0" algn="just">
              <a:spcBef>
                <a:spcPts val="600"/>
              </a:spcBef>
              <a:spcAft>
                <a:spcPts val="0"/>
              </a:spcAft>
              <a:buSzPts val="2400"/>
              <a:buNone/>
            </a:pPr>
            <a:r>
              <a:rPr lang="en-US"/>
              <a:t>    Java.</a:t>
            </a:r>
            <a:endParaRPr/>
          </a:p>
        </p:txBody>
      </p:sp>
      <p:pic>
        <p:nvPicPr>
          <p:cNvPr id="151" name="Google Shape;151;p10"/>
          <p:cNvPicPr preferRelativeResize="0"/>
          <p:nvPr/>
        </p:nvPicPr>
        <p:blipFill rotWithShape="1">
          <a:blip r:embed="rId3">
            <a:alphaModFix/>
          </a:blip>
          <a:srcRect b="0" l="0" r="0" t="0"/>
          <a:stretch/>
        </p:blipFill>
        <p:spPr>
          <a:xfrm>
            <a:off x="3035746" y="1488901"/>
            <a:ext cx="6000750" cy="5324475"/>
          </a:xfrm>
          <a:prstGeom prst="rect">
            <a:avLst/>
          </a:prstGeom>
          <a:noFill/>
          <a:ln>
            <a:noFill/>
          </a:ln>
        </p:spPr>
      </p:pic>
      <p:sp>
        <p:nvSpPr>
          <p:cNvPr id="152" name="Google Shape;152;p10"/>
          <p:cNvSpPr txBox="1"/>
          <p:nvPr/>
        </p:nvSpPr>
        <p:spPr>
          <a:xfrm>
            <a:off x="35496" y="274638"/>
            <a:ext cx="9073008" cy="1143000"/>
          </a:xfrm>
          <a:prstGeom prst="rect">
            <a:avLst/>
          </a:prstGeom>
          <a:noFill/>
          <a:ln>
            <a:noFill/>
          </a:ln>
        </p:spPr>
        <p:txBody>
          <a:bodyPr anchorCtr="0" anchor="ctr" bIns="45700" lIns="45700" spcFirstLastPara="1" rIns="45700" wrap="square" tIns="45700">
            <a:normAutofit/>
          </a:bodyPr>
          <a:lstStyle/>
          <a:p>
            <a:pPr indent="0" lvl="0" marL="0" marR="0" rtl="0" algn="ctr">
              <a:spcBef>
                <a:spcPts val="0"/>
              </a:spcBef>
              <a:spcAft>
                <a:spcPts val="0"/>
              </a:spcAft>
              <a:buClr>
                <a:srgbClr val="FFFF00"/>
              </a:buClr>
              <a:buSzPts val="4140"/>
              <a:buFont typeface="Libre Franklin"/>
              <a:buNone/>
            </a:pPr>
            <a:r>
              <a:rPr lang="en-US" sz="4140">
                <a:solidFill>
                  <a:srgbClr val="FFFF00"/>
                </a:solidFill>
                <a:latin typeface="Libre Franklin"/>
                <a:ea typeface="Libre Franklin"/>
                <a:cs typeface="Libre Franklin"/>
                <a:sym typeface="Libre Franklin"/>
              </a:rPr>
              <a:t>ĐẶC TRƯNG CỦA NGÔN NGỮ JAVA</a:t>
            </a:r>
            <a:endParaRPr sz="4140">
              <a:solidFill>
                <a:srgbClr val="FFFF00"/>
              </a:solidFill>
              <a:latin typeface="Libre Franklin"/>
              <a:ea typeface="Libre Franklin"/>
              <a:cs typeface="Libre Franklin"/>
              <a:sym typeface="Libre Franklin"/>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11"/>
          <p:cNvSpPr txBox="1"/>
          <p:nvPr>
            <p:ph type="title"/>
          </p:nvPr>
        </p:nvSpPr>
        <p:spPr>
          <a:xfrm>
            <a:off x="35496" y="274638"/>
            <a:ext cx="9073008"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140"/>
              <a:buFont typeface="Libre Franklin"/>
              <a:buNone/>
            </a:pPr>
            <a:r>
              <a:rPr lang="en-US" sz="4140">
                <a:solidFill>
                  <a:srgbClr val="FFFF00"/>
                </a:solidFill>
              </a:rPr>
              <a:t>ĐẶC TRƯNG CỦA NGÔN NGỮ JAVA</a:t>
            </a:r>
            <a:endParaRPr sz="4140">
              <a:solidFill>
                <a:srgbClr val="FFFF00"/>
              </a:solidFill>
            </a:endParaRPr>
          </a:p>
        </p:txBody>
      </p:sp>
      <p:sp>
        <p:nvSpPr>
          <p:cNvPr id="158" name="Google Shape;158;p11"/>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lnSpc>
                <a:spcPct val="90000"/>
              </a:lnSpc>
              <a:spcBef>
                <a:spcPts val="0"/>
              </a:spcBef>
              <a:spcAft>
                <a:spcPts val="0"/>
              </a:spcAft>
              <a:buSzPts val="2040"/>
              <a:buNone/>
            </a:pPr>
            <a:r>
              <a:rPr b="1" lang="en-US" sz="2550">
                <a:solidFill>
                  <a:srgbClr val="FF0000"/>
                </a:solidFill>
              </a:rPr>
              <a:t>Độc lập phần cứng và hệ điều hành:</a:t>
            </a:r>
            <a:endParaRPr/>
          </a:p>
          <a:p>
            <a:pPr indent="-384047" lvl="0" marL="420624" rtl="0" algn="just">
              <a:lnSpc>
                <a:spcPct val="90000"/>
              </a:lnSpc>
              <a:spcBef>
                <a:spcPts val="527"/>
              </a:spcBef>
              <a:spcAft>
                <a:spcPts val="0"/>
              </a:spcAft>
              <a:buSzPts val="2108"/>
              <a:buChar char="⦿"/>
            </a:pPr>
            <a:r>
              <a:rPr lang="en-US" sz="2635"/>
              <a:t>Máy ảo Java là một chương trình đặc biệt để thông dịch và thực hiện mã nguồn Java.</a:t>
            </a:r>
            <a:endParaRPr/>
          </a:p>
          <a:p>
            <a:pPr indent="-384047" lvl="0" marL="420624" rtl="0" algn="just">
              <a:lnSpc>
                <a:spcPct val="90000"/>
              </a:lnSpc>
              <a:spcBef>
                <a:spcPts val="527"/>
              </a:spcBef>
              <a:spcAft>
                <a:spcPts val="0"/>
              </a:spcAft>
              <a:buSzPts val="2108"/>
              <a:buChar char="⦿"/>
            </a:pPr>
            <a:r>
              <a:rPr lang="en-US" sz="2635"/>
              <a:t>Khi chương trình Java chạy nó sẽ nằm dưới sự quản lý của máy ảo này, và máy ảo thì chịu sự quản lý của hệ điều hành của một loại máy tính cụ thể.</a:t>
            </a:r>
            <a:endParaRPr/>
          </a:p>
          <a:p>
            <a:pPr indent="-384047" lvl="0" marL="420624" rtl="0" algn="just">
              <a:lnSpc>
                <a:spcPct val="90000"/>
              </a:lnSpc>
              <a:spcBef>
                <a:spcPts val="527"/>
              </a:spcBef>
              <a:spcAft>
                <a:spcPts val="0"/>
              </a:spcAft>
              <a:buSzPts val="2108"/>
              <a:buChar char="⦿"/>
            </a:pPr>
            <a:r>
              <a:rPr lang="en-US" sz="2635"/>
              <a:t>Máo ảo sẽ thông dịch mã bytecode thành ngôn ngữ máy mà máy tính có thể hiểu được. Như vậy sẽ có nhiều máy ảo Java cho từng môi trường cụ thể.</a:t>
            </a:r>
            <a:endParaRPr/>
          </a:p>
          <a:p>
            <a:pPr indent="-254507" lvl="0" marL="420624" rtl="0" algn="just">
              <a:lnSpc>
                <a:spcPct val="90000"/>
              </a:lnSpc>
              <a:spcBef>
                <a:spcPts val="510"/>
              </a:spcBef>
              <a:spcAft>
                <a:spcPts val="0"/>
              </a:spcAft>
              <a:buSzPts val="2040"/>
              <a:buNone/>
            </a:pPr>
            <a:r>
              <a:t/>
            </a:r>
            <a:endParaRPr sz="255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12"/>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spcBef>
                <a:spcPts val="0"/>
              </a:spcBef>
              <a:spcAft>
                <a:spcPts val="0"/>
              </a:spcAft>
              <a:buSzPts val="2400"/>
              <a:buNone/>
            </a:pPr>
            <a:r>
              <a:rPr b="1" lang="en-US">
                <a:solidFill>
                  <a:srgbClr val="FF0000"/>
                </a:solidFill>
              </a:rPr>
              <a:t>Độc lập phần cứng và hệ điều hành:</a:t>
            </a:r>
            <a:endParaRPr/>
          </a:p>
          <a:p>
            <a:pPr indent="-384047" lvl="0" marL="420624" rtl="0" algn="just">
              <a:spcBef>
                <a:spcPts val="600"/>
              </a:spcBef>
              <a:spcAft>
                <a:spcPts val="0"/>
              </a:spcAft>
              <a:buSzPts val="2400"/>
              <a:buChar char="⦿"/>
            </a:pPr>
            <a:r>
              <a:rPr lang="en-US"/>
              <a:t>Hình 2.4:</a:t>
            </a:r>
            <a:endParaRPr/>
          </a:p>
          <a:p>
            <a:pPr indent="0" lvl="0" marL="36576" rtl="0" algn="just">
              <a:spcBef>
                <a:spcPts val="600"/>
              </a:spcBef>
              <a:spcAft>
                <a:spcPts val="0"/>
              </a:spcAft>
              <a:buSzPts val="2400"/>
              <a:buNone/>
            </a:pPr>
            <a:r>
              <a:rPr lang="en-US"/>
              <a:t>    cùng mã </a:t>
            </a:r>
            <a:endParaRPr/>
          </a:p>
          <a:p>
            <a:pPr indent="0" lvl="0" marL="36576" rtl="0" algn="just">
              <a:spcBef>
                <a:spcPts val="600"/>
              </a:spcBef>
              <a:spcAft>
                <a:spcPts val="0"/>
              </a:spcAft>
              <a:buSzPts val="2400"/>
              <a:buNone/>
            </a:pPr>
            <a:r>
              <a:rPr lang="en-US"/>
              <a:t>    bytecode </a:t>
            </a:r>
            <a:endParaRPr/>
          </a:p>
          <a:p>
            <a:pPr indent="0" lvl="0" marL="36576" rtl="0" algn="just">
              <a:spcBef>
                <a:spcPts val="600"/>
              </a:spcBef>
              <a:spcAft>
                <a:spcPts val="0"/>
              </a:spcAft>
              <a:buSzPts val="2400"/>
              <a:buNone/>
            </a:pPr>
            <a:r>
              <a:rPr lang="en-US"/>
              <a:t>    có thể </a:t>
            </a:r>
            <a:endParaRPr/>
          </a:p>
          <a:p>
            <a:pPr indent="0" lvl="0" marL="36576" rtl="0" algn="just">
              <a:spcBef>
                <a:spcPts val="600"/>
              </a:spcBef>
              <a:spcAft>
                <a:spcPts val="0"/>
              </a:spcAft>
              <a:buSzPts val="2400"/>
              <a:buNone/>
            </a:pPr>
            <a:r>
              <a:rPr lang="en-US"/>
              <a:t>    được hiểu </a:t>
            </a:r>
            <a:endParaRPr/>
          </a:p>
          <a:p>
            <a:pPr indent="0" lvl="0" marL="36576" rtl="0" algn="just">
              <a:spcBef>
                <a:spcPts val="600"/>
              </a:spcBef>
              <a:spcAft>
                <a:spcPts val="0"/>
              </a:spcAft>
              <a:buSzPts val="2400"/>
              <a:buNone/>
            </a:pPr>
            <a:r>
              <a:rPr lang="en-US"/>
              <a:t>    bởi hai </a:t>
            </a:r>
            <a:endParaRPr/>
          </a:p>
          <a:p>
            <a:pPr indent="0" lvl="0" marL="36576" rtl="0" algn="just">
              <a:spcBef>
                <a:spcPts val="600"/>
              </a:spcBef>
              <a:spcAft>
                <a:spcPts val="0"/>
              </a:spcAft>
              <a:buSzPts val="2400"/>
              <a:buNone/>
            </a:pPr>
            <a:r>
              <a:rPr lang="en-US"/>
              <a:t>    máy ảo</a:t>
            </a:r>
            <a:endParaRPr/>
          </a:p>
        </p:txBody>
      </p:sp>
      <p:pic>
        <p:nvPicPr>
          <p:cNvPr id="164" name="Google Shape;164;p12"/>
          <p:cNvPicPr preferRelativeResize="0"/>
          <p:nvPr/>
        </p:nvPicPr>
        <p:blipFill rotWithShape="1">
          <a:blip r:embed="rId3">
            <a:alphaModFix/>
          </a:blip>
          <a:srcRect b="0" l="0" r="0" t="0"/>
          <a:stretch/>
        </p:blipFill>
        <p:spPr>
          <a:xfrm>
            <a:off x="2782696" y="986395"/>
            <a:ext cx="6397816" cy="5803724"/>
          </a:xfrm>
          <a:prstGeom prst="rect">
            <a:avLst/>
          </a:prstGeom>
          <a:noFill/>
          <a:ln>
            <a:noFill/>
          </a:ln>
        </p:spPr>
      </p:pic>
      <p:sp>
        <p:nvSpPr>
          <p:cNvPr id="165" name="Google Shape;165;p12"/>
          <p:cNvSpPr txBox="1"/>
          <p:nvPr>
            <p:ph type="title"/>
          </p:nvPr>
        </p:nvSpPr>
        <p:spPr>
          <a:xfrm>
            <a:off x="35496" y="274638"/>
            <a:ext cx="9073008"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140"/>
              <a:buFont typeface="Libre Franklin"/>
              <a:buNone/>
            </a:pPr>
            <a:r>
              <a:rPr lang="en-US" sz="4140">
                <a:solidFill>
                  <a:srgbClr val="FFFF00"/>
                </a:solidFill>
              </a:rPr>
              <a:t>ĐẶC TRƯNG CỦA NGÔN NGỮ JAVA</a:t>
            </a:r>
            <a:endParaRPr sz="4140">
              <a:solidFill>
                <a:srgbClr val="FFFF00"/>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13"/>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lnSpc>
                <a:spcPct val="80000"/>
              </a:lnSpc>
              <a:spcBef>
                <a:spcPts val="0"/>
              </a:spcBef>
              <a:spcAft>
                <a:spcPts val="0"/>
              </a:spcAft>
              <a:buSzPts val="2040"/>
              <a:buNone/>
            </a:pPr>
            <a:r>
              <a:rPr b="1" lang="en-US" sz="2550">
                <a:solidFill>
                  <a:srgbClr val="FF0000"/>
                </a:solidFill>
              </a:rPr>
              <a:t>Mạnh mẽ:</a:t>
            </a:r>
            <a:endParaRPr b="1" sz="2550">
              <a:solidFill>
                <a:srgbClr val="FF0000"/>
              </a:solidFill>
            </a:endParaRPr>
          </a:p>
          <a:p>
            <a:pPr indent="-384047" lvl="0" marL="420624" rtl="0" algn="just">
              <a:lnSpc>
                <a:spcPct val="80000"/>
              </a:lnSpc>
              <a:spcBef>
                <a:spcPts val="510"/>
              </a:spcBef>
              <a:spcAft>
                <a:spcPts val="0"/>
              </a:spcAft>
              <a:buSzPts val="2040"/>
              <a:buChar char="⦿"/>
            </a:pPr>
            <a:r>
              <a:rPr lang="en-US" sz="2550"/>
              <a:t>Kiểu dữ liệu phải được khai báo tường minh.</a:t>
            </a:r>
            <a:endParaRPr/>
          </a:p>
          <a:p>
            <a:pPr indent="-384047" lvl="0" marL="420624" rtl="0" algn="just">
              <a:lnSpc>
                <a:spcPct val="80000"/>
              </a:lnSpc>
              <a:spcBef>
                <a:spcPts val="510"/>
              </a:spcBef>
              <a:spcAft>
                <a:spcPts val="0"/>
              </a:spcAft>
              <a:buSzPts val="2040"/>
              <a:buChar char="⦿"/>
            </a:pPr>
            <a:r>
              <a:rPr lang="en-US" sz="2550"/>
              <a:t>Java không sử dụng con trỏ và các phép toán con trỏ.</a:t>
            </a:r>
            <a:endParaRPr/>
          </a:p>
          <a:p>
            <a:pPr indent="-384047" lvl="0" marL="420624" rtl="0" algn="just">
              <a:lnSpc>
                <a:spcPct val="80000"/>
              </a:lnSpc>
              <a:spcBef>
                <a:spcPts val="510"/>
              </a:spcBef>
              <a:spcAft>
                <a:spcPts val="0"/>
              </a:spcAft>
              <a:buSzPts val="2040"/>
              <a:buChar char="⦿"/>
            </a:pPr>
            <a:r>
              <a:rPr lang="en-US" sz="2550"/>
              <a:t>Java kiểm tra việc truy nhập đến mảng, chuỗi khi thực thi để đảm bảo rằng các truy nhập đó không ra ngoài giới hạn kích thước mảng.</a:t>
            </a:r>
            <a:endParaRPr/>
          </a:p>
          <a:p>
            <a:pPr indent="-384047" lvl="0" marL="420624" rtl="0" algn="just">
              <a:lnSpc>
                <a:spcPct val="80000"/>
              </a:lnSpc>
              <a:spcBef>
                <a:spcPts val="510"/>
              </a:spcBef>
              <a:spcAft>
                <a:spcPts val="0"/>
              </a:spcAft>
              <a:buSzPts val="2040"/>
              <a:buChar char="⦿"/>
            </a:pPr>
            <a:r>
              <a:rPr lang="en-US" sz="2550"/>
              <a:t>Quá trình cấp phát, giải phóng bộ nhớ cho biến được thực hiện tự động, nhờ dịch vụ thu rác những đối tượng không còn sử dụng nữa.</a:t>
            </a:r>
            <a:endParaRPr/>
          </a:p>
          <a:p>
            <a:pPr indent="-384047" lvl="0" marL="420624" rtl="0" algn="just">
              <a:lnSpc>
                <a:spcPct val="80000"/>
              </a:lnSpc>
              <a:spcBef>
                <a:spcPts val="510"/>
              </a:spcBef>
              <a:spcAft>
                <a:spcPts val="0"/>
              </a:spcAft>
              <a:buSzPts val="2040"/>
              <a:buChar char="⦿"/>
            </a:pPr>
            <a:r>
              <a:rPr lang="en-US" sz="2550"/>
              <a:t>Cơ chế bẫy lỗi của Java giúp đơn giản hóa quá trình xử lý lỗi và hồi phục sau lỗi.</a:t>
            </a:r>
            <a:endParaRPr/>
          </a:p>
        </p:txBody>
      </p:sp>
      <p:sp>
        <p:nvSpPr>
          <p:cNvPr id="171" name="Google Shape;171;p13"/>
          <p:cNvSpPr txBox="1"/>
          <p:nvPr>
            <p:ph type="title"/>
          </p:nvPr>
        </p:nvSpPr>
        <p:spPr>
          <a:xfrm>
            <a:off x="35496" y="274638"/>
            <a:ext cx="9073008"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140"/>
              <a:buFont typeface="Libre Franklin"/>
              <a:buNone/>
            </a:pPr>
            <a:r>
              <a:rPr lang="en-US" sz="4140">
                <a:solidFill>
                  <a:srgbClr val="FFFF00"/>
                </a:solidFill>
              </a:rPr>
              <a:t>ĐẶC TRƯNG CỦA NGÔN NGỮ JAVA</a:t>
            </a:r>
            <a:endParaRPr sz="4140">
              <a:solidFill>
                <a:srgbClr val="FFFF00"/>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14"/>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lnSpc>
                <a:spcPct val="80000"/>
              </a:lnSpc>
              <a:spcBef>
                <a:spcPts val="0"/>
              </a:spcBef>
              <a:spcAft>
                <a:spcPts val="0"/>
              </a:spcAft>
              <a:buSzPts val="1860"/>
              <a:buNone/>
            </a:pPr>
            <a:r>
              <a:rPr b="1" lang="en-US" sz="2325">
                <a:solidFill>
                  <a:srgbClr val="FF0000"/>
                </a:solidFill>
              </a:rPr>
              <a:t>Bảo mật:</a:t>
            </a:r>
            <a:endParaRPr b="1" sz="2325">
              <a:solidFill>
                <a:srgbClr val="FF0000"/>
              </a:solidFill>
            </a:endParaRPr>
          </a:p>
          <a:p>
            <a:pPr indent="-384047" lvl="0" marL="420624" rtl="0" algn="just">
              <a:lnSpc>
                <a:spcPct val="80000"/>
              </a:lnSpc>
              <a:spcBef>
                <a:spcPts val="465"/>
              </a:spcBef>
              <a:spcAft>
                <a:spcPts val="0"/>
              </a:spcAft>
              <a:buSzPts val="1860"/>
              <a:buChar char="⦿"/>
            </a:pPr>
            <a:r>
              <a:rPr lang="en-US" sz="2325"/>
              <a:t>Ở mức thứ nhất, dữ liệu và các phương thức được đóng gói bên trong lớp. Chúng chỉ được truy xuất thông qua các giao tiếp mà lớp cung cấp.</a:t>
            </a:r>
            <a:endParaRPr/>
          </a:p>
          <a:p>
            <a:pPr indent="-384047" lvl="0" marL="420624" rtl="0" algn="just">
              <a:lnSpc>
                <a:spcPct val="80000"/>
              </a:lnSpc>
              <a:spcBef>
                <a:spcPts val="465"/>
              </a:spcBef>
              <a:spcAft>
                <a:spcPts val="0"/>
              </a:spcAft>
              <a:buSzPts val="1860"/>
              <a:buChar char="⦿"/>
            </a:pPr>
            <a:r>
              <a:rPr lang="en-US" sz="2325"/>
              <a:t>Ở mức thứ hai, trình biên dịch kiểm soát để đảm bảo mã là an toàn, và tuân theo các nguyên tắc của Java.</a:t>
            </a:r>
            <a:endParaRPr/>
          </a:p>
          <a:p>
            <a:pPr indent="-384047" lvl="0" marL="420624" rtl="0" algn="just">
              <a:lnSpc>
                <a:spcPct val="80000"/>
              </a:lnSpc>
              <a:spcBef>
                <a:spcPts val="465"/>
              </a:spcBef>
              <a:spcAft>
                <a:spcPts val="0"/>
              </a:spcAft>
              <a:buSzPts val="1860"/>
              <a:buChar char="⦿"/>
            </a:pPr>
            <a:r>
              <a:rPr lang="en-US" sz="2325"/>
              <a:t>Mức thứ ba được đảm bảo bởi trình thông dịch. Chúng kiểm tra xem mã bytecode có đảm bảo các qui tắc an toàn trước khi thực thi.</a:t>
            </a:r>
            <a:endParaRPr/>
          </a:p>
          <a:p>
            <a:pPr indent="-384047" lvl="0" marL="420624" rtl="0" algn="just">
              <a:lnSpc>
                <a:spcPct val="80000"/>
              </a:lnSpc>
              <a:spcBef>
                <a:spcPts val="465"/>
              </a:spcBef>
              <a:spcAft>
                <a:spcPts val="0"/>
              </a:spcAft>
              <a:buSzPts val="1860"/>
              <a:buChar char="⦿"/>
            </a:pPr>
            <a:r>
              <a:rPr lang="en-US" sz="2325"/>
              <a:t>Mức thứ tư kiểm soát việc nạp các lớp vào bộ nhớ để giám sát việc vi phạm giới hạn truy xuất trước khi nạp vào hệ thống.</a:t>
            </a:r>
            <a:endParaRPr sz="2325"/>
          </a:p>
        </p:txBody>
      </p:sp>
      <p:sp>
        <p:nvSpPr>
          <p:cNvPr id="177" name="Google Shape;177;p14"/>
          <p:cNvSpPr txBox="1"/>
          <p:nvPr>
            <p:ph type="title"/>
          </p:nvPr>
        </p:nvSpPr>
        <p:spPr>
          <a:xfrm>
            <a:off x="35496" y="274638"/>
            <a:ext cx="9073008"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140"/>
              <a:buFont typeface="Libre Franklin"/>
              <a:buNone/>
            </a:pPr>
            <a:r>
              <a:rPr lang="en-US" sz="4140">
                <a:solidFill>
                  <a:srgbClr val="FFFF00"/>
                </a:solidFill>
              </a:rPr>
              <a:t>ĐẶC TRƯNG CỦA NGÔN NGỮ JAVA</a:t>
            </a:r>
            <a:endParaRPr sz="4140">
              <a:solidFill>
                <a:srgbClr val="FFFF00"/>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15"/>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spcBef>
                <a:spcPts val="0"/>
              </a:spcBef>
              <a:spcAft>
                <a:spcPts val="0"/>
              </a:spcAft>
              <a:buSzPts val="2400"/>
              <a:buNone/>
            </a:pPr>
            <a:r>
              <a:rPr b="1" lang="en-US">
                <a:solidFill>
                  <a:srgbClr val="FF0000"/>
                </a:solidFill>
              </a:rPr>
              <a:t>Phân tán:</a:t>
            </a:r>
            <a:endParaRPr b="1">
              <a:solidFill>
                <a:srgbClr val="FF0000"/>
              </a:solidFill>
            </a:endParaRPr>
          </a:p>
          <a:p>
            <a:pPr indent="-384047" lvl="0" marL="420624" rtl="0" algn="just">
              <a:spcBef>
                <a:spcPts val="600"/>
              </a:spcBef>
              <a:spcAft>
                <a:spcPts val="0"/>
              </a:spcAft>
              <a:buSzPts val="2400"/>
              <a:buChar char="⦿"/>
            </a:pPr>
            <a:r>
              <a:rPr lang="en-US"/>
              <a:t>Java được thiết kế để hỗ trợ các ứng dụng chạy trên mạng bằng các lớp mạng (java.net).</a:t>
            </a:r>
            <a:endParaRPr/>
          </a:p>
          <a:p>
            <a:pPr indent="-384047" lvl="0" marL="420624" rtl="0" algn="just">
              <a:spcBef>
                <a:spcPts val="600"/>
              </a:spcBef>
              <a:spcAft>
                <a:spcPts val="0"/>
              </a:spcAft>
              <a:buSzPts val="2400"/>
              <a:buChar char="⦿"/>
            </a:pPr>
            <a:r>
              <a:rPr lang="en-US"/>
              <a:t>Hơn nữa, Java hỗ trợ nhiều nền chạy khác nhau nên chúng được sử dụng rộng rãi như là công cụ phát triển trên Internet, nơi sử dụng nhiều nền khác nhau.</a:t>
            </a:r>
            <a:endParaRPr/>
          </a:p>
        </p:txBody>
      </p:sp>
      <p:sp>
        <p:nvSpPr>
          <p:cNvPr id="183" name="Google Shape;183;p15"/>
          <p:cNvSpPr txBox="1"/>
          <p:nvPr>
            <p:ph type="title"/>
          </p:nvPr>
        </p:nvSpPr>
        <p:spPr>
          <a:xfrm>
            <a:off x="35496" y="274638"/>
            <a:ext cx="9073008"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140"/>
              <a:buFont typeface="Libre Franklin"/>
              <a:buNone/>
            </a:pPr>
            <a:r>
              <a:rPr lang="en-US" sz="4140">
                <a:solidFill>
                  <a:srgbClr val="FFFF00"/>
                </a:solidFill>
              </a:rPr>
              <a:t>ĐẶC TRƯNG CỦA NGÔN NGỮ JAVA</a:t>
            </a:r>
            <a:endParaRPr sz="4140">
              <a:solidFill>
                <a:srgbClr val="FFFF00"/>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16"/>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spcBef>
                <a:spcPts val="0"/>
              </a:spcBef>
              <a:spcAft>
                <a:spcPts val="0"/>
              </a:spcAft>
              <a:buSzPts val="2400"/>
              <a:buNone/>
            </a:pPr>
            <a:r>
              <a:rPr b="1" lang="en-US">
                <a:solidFill>
                  <a:srgbClr val="FF0000"/>
                </a:solidFill>
              </a:rPr>
              <a:t>Đa luồng:</a:t>
            </a:r>
            <a:endParaRPr b="1">
              <a:solidFill>
                <a:srgbClr val="FF0000"/>
              </a:solidFill>
            </a:endParaRPr>
          </a:p>
          <a:p>
            <a:pPr indent="-384047" lvl="0" marL="420624" rtl="0" algn="just">
              <a:spcBef>
                <a:spcPts val="600"/>
              </a:spcBef>
              <a:spcAft>
                <a:spcPts val="0"/>
              </a:spcAft>
              <a:buSzPts val="2400"/>
              <a:buChar char="⦿"/>
            </a:pPr>
            <a:r>
              <a:rPr lang="en-US"/>
              <a:t>Chương trình Java cung cấp giải pháp đa luồng (multi threading) để thực thi các công việc cùng đồng thời và đồng bộ giữa các luồng.</a:t>
            </a:r>
            <a:endParaRPr/>
          </a:p>
        </p:txBody>
      </p:sp>
      <p:sp>
        <p:nvSpPr>
          <p:cNvPr id="189" name="Google Shape;189;p16"/>
          <p:cNvSpPr txBox="1"/>
          <p:nvPr>
            <p:ph type="title"/>
          </p:nvPr>
        </p:nvSpPr>
        <p:spPr>
          <a:xfrm>
            <a:off x="35496" y="274638"/>
            <a:ext cx="9073008"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140"/>
              <a:buFont typeface="Libre Franklin"/>
              <a:buNone/>
            </a:pPr>
            <a:r>
              <a:rPr lang="en-US" sz="4140">
                <a:solidFill>
                  <a:srgbClr val="FFFF00"/>
                </a:solidFill>
              </a:rPr>
              <a:t>ĐẶC TRƯNG CỦA NGÔN NGỮ JAVA</a:t>
            </a:r>
            <a:endParaRPr sz="4140">
              <a:solidFill>
                <a:srgbClr val="FFFF00"/>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17"/>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spcBef>
                <a:spcPts val="0"/>
              </a:spcBef>
              <a:spcAft>
                <a:spcPts val="0"/>
              </a:spcAft>
              <a:buSzPts val="2400"/>
              <a:buNone/>
            </a:pPr>
            <a:r>
              <a:rPr b="1" lang="en-US">
                <a:solidFill>
                  <a:srgbClr val="FF0000"/>
                </a:solidFill>
              </a:rPr>
              <a:t>Linh động:</a:t>
            </a:r>
            <a:endParaRPr b="1">
              <a:solidFill>
                <a:srgbClr val="FF0000"/>
              </a:solidFill>
            </a:endParaRPr>
          </a:p>
          <a:p>
            <a:pPr indent="-384047" lvl="0" marL="420624" rtl="0" algn="just">
              <a:spcBef>
                <a:spcPts val="600"/>
              </a:spcBef>
              <a:spcAft>
                <a:spcPts val="0"/>
              </a:spcAft>
              <a:buSzPts val="2400"/>
              <a:buChar char="⦿"/>
            </a:pPr>
            <a:r>
              <a:rPr lang="en-US"/>
              <a:t>Java được thiết kế như một ngôn ngữ động để đáp ứng cho những môi trường mở.</a:t>
            </a:r>
            <a:endParaRPr/>
          </a:p>
          <a:p>
            <a:pPr indent="-384047" lvl="0" marL="420624" rtl="0" algn="just">
              <a:spcBef>
                <a:spcPts val="600"/>
              </a:spcBef>
              <a:spcAft>
                <a:spcPts val="0"/>
              </a:spcAft>
              <a:buSzPts val="2400"/>
              <a:buChar char="⦿"/>
            </a:pPr>
            <a:r>
              <a:rPr lang="en-US"/>
              <a:t>Các chương trình Java chứa rất nhiều thông tin thực thi nhằm kiểm soát và truy nhập đối tượng lúc chạy. Điều này cho phép khả năng liên kết động mã.</a:t>
            </a:r>
            <a:endParaRPr/>
          </a:p>
        </p:txBody>
      </p:sp>
      <p:sp>
        <p:nvSpPr>
          <p:cNvPr id="195" name="Google Shape;195;p17"/>
          <p:cNvSpPr txBox="1"/>
          <p:nvPr>
            <p:ph type="title"/>
          </p:nvPr>
        </p:nvSpPr>
        <p:spPr>
          <a:xfrm>
            <a:off x="35496" y="274638"/>
            <a:ext cx="9073008"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140"/>
              <a:buFont typeface="Libre Franklin"/>
              <a:buNone/>
            </a:pPr>
            <a:r>
              <a:rPr lang="en-US" sz="4140">
                <a:solidFill>
                  <a:srgbClr val="FFFF00"/>
                </a:solidFill>
              </a:rPr>
              <a:t>ĐẶC TRƯNG CỦA NGÔN NGỮ JAVA</a:t>
            </a:r>
            <a:endParaRPr sz="4140">
              <a:solidFill>
                <a:srgbClr val="FFFF00"/>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18"/>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140"/>
              <a:buFont typeface="Libre Franklin"/>
              <a:buNone/>
            </a:pPr>
            <a:r>
              <a:rPr lang="en-US" sz="4140">
                <a:solidFill>
                  <a:srgbClr val="FFFF00"/>
                </a:solidFill>
              </a:rPr>
              <a:t>KIẾN TRÚC CHƯƠNG TRÌNH CỦA JAVA</a:t>
            </a:r>
            <a:endParaRPr sz="4140">
              <a:solidFill>
                <a:srgbClr val="FFFF00"/>
              </a:solidFill>
            </a:endParaRPr>
          </a:p>
        </p:txBody>
      </p:sp>
      <p:sp>
        <p:nvSpPr>
          <p:cNvPr id="201" name="Google Shape;201;p18"/>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384047" lvl="0" marL="420624" rtl="0" algn="just">
              <a:spcBef>
                <a:spcPts val="0"/>
              </a:spcBef>
              <a:spcAft>
                <a:spcPts val="0"/>
              </a:spcAft>
              <a:buSzPts val="2400"/>
              <a:buChar char="⦿"/>
            </a:pPr>
            <a:r>
              <a:rPr lang="en-US"/>
              <a:t>Dạng cơ bản của một tập tin mã nguồn Java có cấu trúc như hình 2.5 sau:</a:t>
            </a:r>
            <a:endParaRPr/>
          </a:p>
        </p:txBody>
      </p:sp>
      <p:pic>
        <p:nvPicPr>
          <p:cNvPr id="202" name="Google Shape;202;p18"/>
          <p:cNvPicPr preferRelativeResize="0"/>
          <p:nvPr/>
        </p:nvPicPr>
        <p:blipFill rotWithShape="1">
          <a:blip r:embed="rId3">
            <a:alphaModFix/>
          </a:blip>
          <a:srcRect b="0" l="0" r="0" t="0"/>
          <a:stretch/>
        </p:blipFill>
        <p:spPr>
          <a:xfrm>
            <a:off x="643135" y="2708920"/>
            <a:ext cx="7961313" cy="36830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19"/>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140"/>
              <a:buFont typeface="Libre Franklin"/>
              <a:buNone/>
            </a:pPr>
            <a:r>
              <a:rPr lang="en-US" sz="4140">
                <a:solidFill>
                  <a:srgbClr val="FFFF00"/>
                </a:solidFill>
              </a:rPr>
              <a:t>KIẾN TRÚC CHƯƠNG TRÌNH CỦA JAVA</a:t>
            </a:r>
            <a:endParaRPr sz="4140">
              <a:solidFill>
                <a:srgbClr val="FFFF00"/>
              </a:solidFill>
            </a:endParaRPr>
          </a:p>
        </p:txBody>
      </p:sp>
      <p:sp>
        <p:nvSpPr>
          <p:cNvPr id="208" name="Google Shape;208;p19"/>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lnSpc>
                <a:spcPct val="90000"/>
              </a:lnSpc>
              <a:spcBef>
                <a:spcPts val="0"/>
              </a:spcBef>
              <a:spcAft>
                <a:spcPts val="0"/>
              </a:spcAft>
              <a:buSzPts val="2400"/>
              <a:buNone/>
            </a:pPr>
            <a:r>
              <a:rPr b="1" lang="en-US">
                <a:solidFill>
                  <a:srgbClr val="FF0000"/>
                </a:solidFill>
              </a:rPr>
              <a:t>Khai báo package:</a:t>
            </a:r>
            <a:endParaRPr b="1">
              <a:solidFill>
                <a:srgbClr val="FF0000"/>
              </a:solidFill>
            </a:endParaRPr>
          </a:p>
          <a:p>
            <a:pPr indent="-384047" lvl="0" marL="420624" rtl="0" algn="just">
              <a:lnSpc>
                <a:spcPct val="90000"/>
              </a:lnSpc>
              <a:spcBef>
                <a:spcPts val="600"/>
              </a:spcBef>
              <a:spcAft>
                <a:spcPts val="0"/>
              </a:spcAft>
              <a:buSzPts val="2400"/>
              <a:buChar char="⦿"/>
            </a:pPr>
            <a:r>
              <a:rPr lang="en-US"/>
              <a:t>Package được dùng để đóng gói các lớp trong chương trình lại với nhau thành một khối. Đây là một cách hữu hiệu để lưu trữ các lớp gần giống nhau hoặc có cùng một mô đun thành một khối thống nhất.</a:t>
            </a:r>
            <a:endParaRPr/>
          </a:p>
          <a:p>
            <a:pPr indent="-384047" lvl="0" marL="420624" rtl="0" algn="just">
              <a:lnSpc>
                <a:spcPct val="90000"/>
              </a:lnSpc>
              <a:spcBef>
                <a:spcPts val="600"/>
              </a:spcBef>
              <a:spcAft>
                <a:spcPts val="0"/>
              </a:spcAft>
              <a:buSzPts val="2400"/>
              <a:buChar char="⦿"/>
            </a:pPr>
            <a:r>
              <a:rPr lang="en-US"/>
              <a:t>Cú pháp khai báo tên gói bằng từ khoá package:</a:t>
            </a:r>
            <a:endParaRPr/>
          </a:p>
          <a:p>
            <a:pPr indent="0" lvl="0" marL="36576" rtl="0" algn="just">
              <a:lnSpc>
                <a:spcPct val="90000"/>
              </a:lnSpc>
              <a:spcBef>
                <a:spcPts val="600"/>
              </a:spcBef>
              <a:spcAft>
                <a:spcPts val="0"/>
              </a:spcAft>
              <a:buSzPts val="2400"/>
              <a:buNone/>
            </a:pPr>
            <a:r>
              <a:rPr lang="en-US"/>
              <a:t>		package &lt;Tên gói&gt;;</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20"/>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140"/>
              <a:buFont typeface="Libre Franklin"/>
              <a:buNone/>
            </a:pPr>
            <a:r>
              <a:rPr lang="en-US" sz="4140">
                <a:solidFill>
                  <a:srgbClr val="FFFF00"/>
                </a:solidFill>
              </a:rPr>
              <a:t>KIẾN TRÚC CHƯƠNG TRÌNH CỦA JAVA</a:t>
            </a:r>
            <a:endParaRPr sz="4140">
              <a:solidFill>
                <a:srgbClr val="FFFF00"/>
              </a:solidFill>
            </a:endParaRPr>
          </a:p>
        </p:txBody>
      </p:sp>
      <p:sp>
        <p:nvSpPr>
          <p:cNvPr id="214" name="Google Shape;214;p20"/>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lnSpc>
                <a:spcPct val="90000"/>
              </a:lnSpc>
              <a:spcBef>
                <a:spcPts val="0"/>
              </a:spcBef>
              <a:spcAft>
                <a:spcPts val="0"/>
              </a:spcAft>
              <a:buSzPts val="2220"/>
              <a:buNone/>
            </a:pPr>
            <a:r>
              <a:rPr b="1" lang="en-US" sz="2775">
                <a:solidFill>
                  <a:srgbClr val="FF0000"/>
                </a:solidFill>
              </a:rPr>
              <a:t>Ưu điểm của package:</a:t>
            </a:r>
            <a:endParaRPr b="1" sz="2775">
              <a:solidFill>
                <a:srgbClr val="FF0000"/>
              </a:solidFill>
            </a:endParaRPr>
          </a:p>
          <a:p>
            <a:pPr indent="-384047" lvl="0" marL="420624" rtl="0" algn="just">
              <a:lnSpc>
                <a:spcPct val="90000"/>
              </a:lnSpc>
              <a:spcBef>
                <a:spcPts val="555"/>
              </a:spcBef>
              <a:spcAft>
                <a:spcPts val="0"/>
              </a:spcAft>
              <a:buSzPts val="2220"/>
              <a:buChar char="⦿"/>
            </a:pPr>
            <a:r>
              <a:rPr lang="en-US" sz="2775"/>
              <a:t>Cho phép nhóm các lớp vào với nhau thành các đơn vị nhỏ hơn. Việc thao tác trên các đơn vị khối sẽ gọn hơn thao tác trên một tập các lớp.</a:t>
            </a:r>
            <a:endParaRPr/>
          </a:p>
          <a:p>
            <a:pPr indent="-384047" lvl="0" marL="420624" rtl="0" algn="just">
              <a:lnSpc>
                <a:spcPct val="90000"/>
              </a:lnSpc>
              <a:spcBef>
                <a:spcPts val="555"/>
              </a:spcBef>
              <a:spcAft>
                <a:spcPts val="0"/>
              </a:spcAft>
              <a:buSzPts val="2220"/>
              <a:buChar char="⦿"/>
            </a:pPr>
            <a:r>
              <a:rPr lang="en-US" sz="2775"/>
              <a:t>Tránh việc xung đột khi đặt tên lớp. Vì các lớp không cùng gói có thể đặt tên trùng nhau. Khi số lượng lớp của chương trình quá lớn ta có thể tránh phải đặt tên khác nhau cho các lớp bằng cách đặt chúng vào các gói khác nhau.</a:t>
            </a:r>
            <a:endParaRPr sz="2775"/>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21"/>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140"/>
              <a:buFont typeface="Libre Franklin"/>
              <a:buNone/>
            </a:pPr>
            <a:r>
              <a:rPr lang="en-US" sz="4140">
                <a:solidFill>
                  <a:srgbClr val="FFFF00"/>
                </a:solidFill>
              </a:rPr>
              <a:t>KIẾN TRÚC CHƯƠNG TRÌNH CỦA JAVA</a:t>
            </a:r>
            <a:endParaRPr sz="4140">
              <a:solidFill>
                <a:srgbClr val="FFFF00"/>
              </a:solidFill>
            </a:endParaRPr>
          </a:p>
        </p:txBody>
      </p:sp>
      <p:sp>
        <p:nvSpPr>
          <p:cNvPr id="220" name="Google Shape;220;p21"/>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spcBef>
                <a:spcPts val="0"/>
              </a:spcBef>
              <a:spcAft>
                <a:spcPts val="0"/>
              </a:spcAft>
              <a:buSzPts val="2400"/>
              <a:buNone/>
            </a:pPr>
            <a:r>
              <a:rPr b="1" lang="en-US">
                <a:solidFill>
                  <a:srgbClr val="FF0000"/>
                </a:solidFill>
              </a:rPr>
              <a:t>Ưu điểm của package:</a:t>
            </a:r>
            <a:endParaRPr b="1">
              <a:solidFill>
                <a:srgbClr val="FF0000"/>
              </a:solidFill>
            </a:endParaRPr>
          </a:p>
          <a:p>
            <a:pPr indent="-384047" lvl="0" marL="420624" rtl="0" algn="just">
              <a:spcBef>
                <a:spcPts val="600"/>
              </a:spcBef>
              <a:spcAft>
                <a:spcPts val="0"/>
              </a:spcAft>
              <a:buSzPts val="2400"/>
              <a:buChar char="⦿"/>
            </a:pPr>
            <a:r>
              <a:rPr lang="en-US"/>
              <a:t>Cho phép bảo vệ các lớp. Khi chương trình lớn, việc chia nhỏ chương trình thành các gói sẽ thuận lợi hơn cho việc quản lý và phát triển.</a:t>
            </a:r>
            <a:endParaRPr/>
          </a:p>
          <a:p>
            <a:pPr indent="-384047" lvl="0" marL="420624" rtl="0" algn="just">
              <a:spcBef>
                <a:spcPts val="600"/>
              </a:spcBef>
              <a:spcAft>
                <a:spcPts val="0"/>
              </a:spcAft>
              <a:buSzPts val="2400"/>
              <a:buChar char="⦿"/>
            </a:pPr>
            <a:r>
              <a:rPr lang="en-US"/>
              <a:t>Tên gói còn được dùng để định danh lớp trong ứng dụng.</a:t>
            </a:r>
            <a:endParaRPr/>
          </a:p>
          <a:p>
            <a:pPr indent="-231647" lvl="0" marL="420624" rtl="0" algn="just">
              <a:spcBef>
                <a:spcPts val="600"/>
              </a:spcBef>
              <a:spcAft>
                <a:spcPts val="0"/>
              </a:spcAft>
              <a:buSzPts val="2400"/>
              <a:buNone/>
            </a:pPr>
            <a:r>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22"/>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140"/>
              <a:buFont typeface="Libre Franklin"/>
              <a:buNone/>
            </a:pPr>
            <a:r>
              <a:rPr lang="en-US" sz="4140">
                <a:solidFill>
                  <a:srgbClr val="FFFF00"/>
                </a:solidFill>
              </a:rPr>
              <a:t>KIẾN TRÚC CHƯƠNG TRÌNH CỦA JAVA</a:t>
            </a:r>
            <a:endParaRPr sz="4140">
              <a:solidFill>
                <a:srgbClr val="FFFF00"/>
              </a:solidFill>
            </a:endParaRPr>
          </a:p>
        </p:txBody>
      </p:sp>
      <p:sp>
        <p:nvSpPr>
          <p:cNvPr id="226" name="Google Shape;226;p22"/>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lnSpc>
                <a:spcPct val="90000"/>
              </a:lnSpc>
              <a:spcBef>
                <a:spcPts val="0"/>
              </a:spcBef>
              <a:spcAft>
                <a:spcPts val="0"/>
              </a:spcAft>
              <a:buSzPts val="2400"/>
              <a:buNone/>
            </a:pPr>
            <a:r>
              <a:rPr b="1" lang="en-US">
                <a:solidFill>
                  <a:srgbClr val="FF0000"/>
                </a:solidFill>
              </a:rPr>
              <a:t>Lưu ý:</a:t>
            </a:r>
            <a:endParaRPr b="1">
              <a:solidFill>
                <a:srgbClr val="FF0000"/>
              </a:solidFill>
            </a:endParaRPr>
          </a:p>
          <a:p>
            <a:pPr indent="-384047" lvl="0" marL="420624" rtl="0" algn="just">
              <a:lnSpc>
                <a:spcPct val="90000"/>
              </a:lnSpc>
              <a:spcBef>
                <a:spcPts val="600"/>
              </a:spcBef>
              <a:spcAft>
                <a:spcPts val="0"/>
              </a:spcAft>
              <a:buSzPts val="2400"/>
              <a:buChar char="⦿"/>
            </a:pPr>
            <a:r>
              <a:rPr lang="en-US"/>
              <a:t>Dòng lệnh khai báo tên gói phải được đặt đầu tiên trong tập tin mã chương trình.</a:t>
            </a:r>
            <a:endParaRPr/>
          </a:p>
          <a:p>
            <a:pPr indent="-384047" lvl="0" marL="420624" rtl="0" algn="just">
              <a:lnSpc>
                <a:spcPct val="90000"/>
              </a:lnSpc>
              <a:spcBef>
                <a:spcPts val="600"/>
              </a:spcBef>
              <a:spcAft>
                <a:spcPts val="0"/>
              </a:spcAft>
              <a:buSzPts val="2400"/>
              <a:buChar char="⦿"/>
            </a:pPr>
            <a:r>
              <a:rPr lang="en-US"/>
              <a:t>Chỉ được khai báo tối đa một tên gói đối với mỗi tập mã nguồn Java.</a:t>
            </a:r>
            <a:endParaRPr/>
          </a:p>
          <a:p>
            <a:pPr indent="-384047" lvl="0" marL="420624" rtl="0" algn="just">
              <a:lnSpc>
                <a:spcPct val="90000"/>
              </a:lnSpc>
              <a:spcBef>
                <a:spcPts val="600"/>
              </a:spcBef>
              <a:spcAft>
                <a:spcPts val="0"/>
              </a:spcAft>
              <a:buSzPts val="2400"/>
              <a:buChar char="⦿"/>
            </a:pPr>
            <a:r>
              <a:rPr lang="en-US"/>
              <a:t>Các tập tin của các lớp nằm cùng gói ứng dụng phải được lưu trong cùng một thư mục (tên thư mục là tên gói) theo cấu trúc của dự án.</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23"/>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140"/>
              <a:buFont typeface="Libre Franklin"/>
              <a:buNone/>
            </a:pPr>
            <a:r>
              <a:rPr lang="en-US" sz="4140">
                <a:solidFill>
                  <a:srgbClr val="FFFF00"/>
                </a:solidFill>
              </a:rPr>
              <a:t>KIẾN TRÚC CHƯƠNG TRÌNH CỦA JAVA</a:t>
            </a:r>
            <a:endParaRPr sz="4140">
              <a:solidFill>
                <a:srgbClr val="FFFF00"/>
              </a:solidFill>
            </a:endParaRPr>
          </a:p>
        </p:txBody>
      </p:sp>
      <p:sp>
        <p:nvSpPr>
          <p:cNvPr id="232" name="Google Shape;232;p23"/>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spcBef>
                <a:spcPts val="0"/>
              </a:spcBef>
              <a:spcAft>
                <a:spcPts val="0"/>
              </a:spcAft>
              <a:buSzPts val="2400"/>
              <a:buNone/>
            </a:pPr>
            <a:r>
              <a:rPr b="1" lang="en-US">
                <a:solidFill>
                  <a:srgbClr val="FF0000"/>
                </a:solidFill>
              </a:rPr>
              <a:t>Lưu ý:</a:t>
            </a:r>
            <a:endParaRPr b="1">
              <a:solidFill>
                <a:srgbClr val="FF0000"/>
              </a:solidFill>
            </a:endParaRPr>
          </a:p>
          <a:p>
            <a:pPr indent="-384047" lvl="0" marL="420624" rtl="0" algn="just">
              <a:spcBef>
                <a:spcPts val="600"/>
              </a:spcBef>
              <a:spcAft>
                <a:spcPts val="0"/>
              </a:spcAft>
              <a:buSzPts val="2400"/>
              <a:buChar char="⦿"/>
            </a:pPr>
            <a:r>
              <a:rPr lang="en-US"/>
              <a:t>Tên gói nên đặt theo chữ thường vì tên gói sẽ là tên thư mục tương ứng trong ổ đĩa, tránh nhầm lẫn với tên các tập tin là tên các lớp của chương trình.</a:t>
            </a:r>
            <a:endParaRPr/>
          </a:p>
          <a:p>
            <a:pPr indent="-384047" lvl="0" marL="420624" rtl="0" algn="just">
              <a:spcBef>
                <a:spcPts val="600"/>
              </a:spcBef>
              <a:spcAft>
                <a:spcPts val="0"/>
              </a:spcAft>
              <a:buSzPts val="2400"/>
              <a:buChar char="⦿"/>
            </a:pPr>
            <a:r>
              <a:rPr lang="en-US"/>
              <a:t>Khi không nhóm các lớp trong gói (do chương trình đơn giản), thì không cần thiết phải khai báo tên gói ở đầu tập tin. Khi đó lớp ở gói mặc định không có tên.</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24"/>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140"/>
              <a:buFont typeface="Libre Franklin"/>
              <a:buNone/>
            </a:pPr>
            <a:r>
              <a:rPr lang="en-US" sz="4140">
                <a:solidFill>
                  <a:srgbClr val="FFFF00"/>
                </a:solidFill>
              </a:rPr>
              <a:t>KIẾN TRÚC CHƯƠNG TRÌNH CỦA JAVA</a:t>
            </a:r>
            <a:endParaRPr sz="4140">
              <a:solidFill>
                <a:srgbClr val="FFFF00"/>
              </a:solidFill>
            </a:endParaRPr>
          </a:p>
        </p:txBody>
      </p:sp>
      <p:sp>
        <p:nvSpPr>
          <p:cNvPr id="238" name="Google Shape;238;p24"/>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spcBef>
                <a:spcPts val="0"/>
              </a:spcBef>
              <a:spcAft>
                <a:spcPts val="0"/>
              </a:spcAft>
              <a:buSzPts val="2400"/>
              <a:buNone/>
            </a:pPr>
            <a:r>
              <a:rPr b="1" lang="en-US">
                <a:solidFill>
                  <a:srgbClr val="FF0000"/>
                </a:solidFill>
              </a:rPr>
              <a:t>Khai báo thư viện:</a:t>
            </a:r>
            <a:endParaRPr/>
          </a:p>
          <a:p>
            <a:pPr indent="-384047" lvl="0" marL="420624" rtl="0" algn="just">
              <a:spcBef>
                <a:spcPts val="600"/>
              </a:spcBef>
              <a:spcAft>
                <a:spcPts val="0"/>
              </a:spcAft>
              <a:buSzPts val="2400"/>
              <a:buChar char="⦿"/>
            </a:pPr>
            <a:r>
              <a:rPr lang="en-US"/>
              <a:t>Khai báo thư viện để chỉ ra những thư viện đã được định nghĩa sẵn mà chương trình sẽ tham khảo tới. </a:t>
            </a:r>
            <a:endParaRPr/>
          </a:p>
          <a:p>
            <a:pPr indent="-384047" lvl="0" marL="420624" rtl="0" algn="just">
              <a:spcBef>
                <a:spcPts val="600"/>
              </a:spcBef>
              <a:spcAft>
                <a:spcPts val="0"/>
              </a:spcAft>
              <a:buSzPts val="2400"/>
              <a:buChar char="⦿"/>
            </a:pPr>
            <a:r>
              <a:rPr lang="en-US"/>
              <a:t>Cú pháp khai báo thư viện với từ khoá import như sau:</a:t>
            </a:r>
            <a:endParaRPr/>
          </a:p>
          <a:p>
            <a:pPr indent="0" lvl="0" marL="36576" rtl="0" algn="just">
              <a:spcBef>
                <a:spcPts val="600"/>
              </a:spcBef>
              <a:spcAft>
                <a:spcPts val="0"/>
              </a:spcAft>
              <a:buSzPts val="2400"/>
              <a:buNone/>
            </a:pPr>
            <a:r>
              <a:rPr lang="en-US"/>
              <a:t>	import &lt;Tên thư viện&gt;;</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25"/>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140"/>
              <a:buFont typeface="Libre Franklin"/>
              <a:buNone/>
            </a:pPr>
            <a:r>
              <a:rPr lang="en-US" sz="4140">
                <a:solidFill>
                  <a:srgbClr val="FFFF00"/>
                </a:solidFill>
              </a:rPr>
              <a:t>KIẾN TRÚC CHƯƠNG TRÌNH CỦA JAVA</a:t>
            </a:r>
            <a:endParaRPr sz="4140">
              <a:solidFill>
                <a:srgbClr val="FFFF00"/>
              </a:solidFill>
            </a:endParaRPr>
          </a:p>
        </p:txBody>
      </p:sp>
      <p:sp>
        <p:nvSpPr>
          <p:cNvPr id="244" name="Google Shape;244;p25"/>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lnSpc>
                <a:spcPct val="90000"/>
              </a:lnSpc>
              <a:spcBef>
                <a:spcPts val="0"/>
              </a:spcBef>
              <a:spcAft>
                <a:spcPts val="0"/>
              </a:spcAft>
              <a:buSzPts val="2220"/>
              <a:buNone/>
            </a:pPr>
            <a:r>
              <a:rPr b="1" lang="en-US" sz="2775">
                <a:solidFill>
                  <a:srgbClr val="FF0000"/>
                </a:solidFill>
              </a:rPr>
              <a:t>Khai báo thư viện:</a:t>
            </a:r>
            <a:endParaRPr/>
          </a:p>
          <a:p>
            <a:pPr indent="-384047" lvl="0" marL="420624" rtl="0" algn="just">
              <a:lnSpc>
                <a:spcPct val="90000"/>
              </a:lnSpc>
              <a:spcBef>
                <a:spcPts val="555"/>
              </a:spcBef>
              <a:spcAft>
                <a:spcPts val="0"/>
              </a:spcAft>
              <a:buSzPts val="2220"/>
              <a:buChar char="⦿"/>
            </a:pPr>
            <a:r>
              <a:rPr lang="en-US" sz="2775"/>
              <a:t>Java chuẩn cung cấp một số thư viện như:</a:t>
            </a:r>
            <a:endParaRPr sz="2775"/>
          </a:p>
          <a:p>
            <a:pPr indent="-274320" lvl="1" marL="722376" rtl="0" algn="just">
              <a:lnSpc>
                <a:spcPct val="90000"/>
              </a:lnSpc>
              <a:spcBef>
                <a:spcPts val="481"/>
              </a:spcBef>
              <a:spcAft>
                <a:spcPts val="0"/>
              </a:spcAft>
              <a:buSzPts val="2165"/>
              <a:buChar char="⚫"/>
            </a:pPr>
            <a:r>
              <a:rPr lang="en-US" sz="2405"/>
              <a:t>java.lang: Cung cấp các hàm thao tác trên các kiểu dữ liệu cơ bản, xử lý lỗi và ngoại lệ, xử lý vào ra trên các thiết bị chuẩn như bàn phím và màn hình.</a:t>
            </a:r>
            <a:endParaRPr/>
          </a:p>
          <a:p>
            <a:pPr indent="-274320" lvl="1" marL="722376" rtl="0" algn="just">
              <a:lnSpc>
                <a:spcPct val="90000"/>
              </a:lnSpc>
              <a:spcBef>
                <a:spcPts val="481"/>
              </a:spcBef>
              <a:spcAft>
                <a:spcPts val="0"/>
              </a:spcAft>
              <a:buSzPts val="2165"/>
              <a:buChar char="⚫"/>
            </a:pPr>
            <a:r>
              <a:rPr lang="en-US" sz="2405"/>
              <a:t>java.applet: Cung cấp các hàm cho xây dựng các applet (sẽ trình bày trong Chương 9).</a:t>
            </a:r>
            <a:endParaRPr/>
          </a:p>
          <a:p>
            <a:pPr indent="-274320" lvl="1" marL="722376" rtl="0" algn="just">
              <a:lnSpc>
                <a:spcPct val="90000"/>
              </a:lnSpc>
              <a:spcBef>
                <a:spcPts val="481"/>
              </a:spcBef>
              <a:spcAft>
                <a:spcPts val="0"/>
              </a:spcAft>
              <a:buSzPts val="2165"/>
              <a:buChar char="⚫"/>
            </a:pPr>
            <a:r>
              <a:rPr lang="en-US" sz="2405"/>
              <a:t>java.awt: Cung cấp các hàm cho xây dựng các ứng dụng đồ hoạ với các thành phần giao tiếp multimedia (sẽ trình bày trong Chương 9).</a:t>
            </a:r>
            <a:endParaRPr sz="2405"/>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26"/>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140"/>
              <a:buFont typeface="Libre Franklin"/>
              <a:buNone/>
            </a:pPr>
            <a:r>
              <a:rPr lang="en-US" sz="4140">
                <a:solidFill>
                  <a:srgbClr val="FFFF00"/>
                </a:solidFill>
              </a:rPr>
              <a:t>KIẾN TRÚC CHƯƠNG TRÌNH CỦA JAVA</a:t>
            </a:r>
            <a:endParaRPr sz="4140">
              <a:solidFill>
                <a:srgbClr val="FFFF00"/>
              </a:solidFill>
            </a:endParaRPr>
          </a:p>
        </p:txBody>
      </p:sp>
      <p:sp>
        <p:nvSpPr>
          <p:cNvPr id="250" name="Google Shape;250;p26"/>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spcBef>
                <a:spcPts val="0"/>
              </a:spcBef>
              <a:spcAft>
                <a:spcPts val="0"/>
              </a:spcAft>
              <a:buSzPts val="2400"/>
              <a:buNone/>
            </a:pPr>
            <a:r>
              <a:rPr b="1" lang="en-US">
                <a:solidFill>
                  <a:srgbClr val="FF0000"/>
                </a:solidFill>
              </a:rPr>
              <a:t>Khai báo thư viện:</a:t>
            </a:r>
            <a:endParaRPr/>
          </a:p>
          <a:p>
            <a:pPr indent="-384047" lvl="0" marL="420624" rtl="0" algn="just">
              <a:spcBef>
                <a:spcPts val="600"/>
              </a:spcBef>
              <a:spcAft>
                <a:spcPts val="0"/>
              </a:spcAft>
              <a:buSzPts val="2400"/>
              <a:buChar char="⦿"/>
            </a:pPr>
            <a:r>
              <a:rPr lang="en-US"/>
              <a:t>Java chuẩn cung cấp một số thư viện như:</a:t>
            </a:r>
            <a:endParaRPr/>
          </a:p>
          <a:p>
            <a:pPr indent="-274320" lvl="1" marL="722376" rtl="0" algn="just">
              <a:spcBef>
                <a:spcPts val="520"/>
              </a:spcBef>
              <a:spcAft>
                <a:spcPts val="0"/>
              </a:spcAft>
              <a:buSzPts val="2340"/>
              <a:buChar char="⚫"/>
            </a:pPr>
            <a:r>
              <a:rPr lang="en-US"/>
              <a:t>java.io: Cung cấp các hàm xử lý vào/ra trên các thiêt bị chuẩn và các thiết bị ngoại vi (sẽ trình bày trong Chương 8).</a:t>
            </a:r>
            <a:endParaRPr/>
          </a:p>
          <a:p>
            <a:pPr indent="-274320" lvl="1" marL="722376" rtl="0" algn="just">
              <a:spcBef>
                <a:spcPts val="520"/>
              </a:spcBef>
              <a:spcAft>
                <a:spcPts val="0"/>
              </a:spcAft>
              <a:buSzPts val="2340"/>
              <a:buChar char="⚫"/>
            </a:pPr>
            <a:r>
              <a:rPr lang="en-US"/>
              <a:t>java.util: Cung cấp các hàm tiện ích trong xử lý liên quan đến các kiểu dữ liệu có cấu trúc như ArrayList, HashMap, TreeMap,… (sẽ trình bày trong Chương 6)</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27"/>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140"/>
              <a:buFont typeface="Libre Franklin"/>
              <a:buNone/>
            </a:pPr>
            <a:r>
              <a:rPr lang="en-US" sz="4140">
                <a:solidFill>
                  <a:srgbClr val="FFFF00"/>
                </a:solidFill>
              </a:rPr>
              <a:t>KIẾN TRÚC CHƯƠNG TRÌNH CỦA JAVA</a:t>
            </a:r>
            <a:endParaRPr sz="4140">
              <a:solidFill>
                <a:srgbClr val="FFFF00"/>
              </a:solidFill>
            </a:endParaRPr>
          </a:p>
        </p:txBody>
      </p:sp>
      <p:sp>
        <p:nvSpPr>
          <p:cNvPr id="256" name="Google Shape;256;p27"/>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lnSpc>
                <a:spcPct val="80000"/>
              </a:lnSpc>
              <a:spcBef>
                <a:spcPts val="0"/>
              </a:spcBef>
              <a:spcAft>
                <a:spcPts val="0"/>
              </a:spcAft>
              <a:buSzPts val="2040"/>
              <a:buNone/>
            </a:pPr>
            <a:r>
              <a:rPr b="1" lang="en-US" sz="2550">
                <a:solidFill>
                  <a:srgbClr val="FF0000"/>
                </a:solidFill>
              </a:rPr>
              <a:t>Lưu ý:</a:t>
            </a:r>
            <a:endParaRPr b="1" sz="2550">
              <a:solidFill>
                <a:srgbClr val="FF0000"/>
              </a:solidFill>
            </a:endParaRPr>
          </a:p>
          <a:p>
            <a:pPr indent="-384047" lvl="0" marL="420624" rtl="0" algn="just">
              <a:lnSpc>
                <a:spcPct val="80000"/>
              </a:lnSpc>
              <a:spcBef>
                <a:spcPts val="510"/>
              </a:spcBef>
              <a:spcAft>
                <a:spcPts val="0"/>
              </a:spcAft>
              <a:buSzPts val="2040"/>
              <a:buChar char="⦿"/>
            </a:pPr>
            <a:r>
              <a:rPr lang="en-US" sz="2550"/>
              <a:t>Nếu muốn khai báo tham khảo nhiều thư viện, phải khai báo tham khảo mỗi thư viện với một từ khoá import.</a:t>
            </a:r>
            <a:endParaRPr/>
          </a:p>
          <a:p>
            <a:pPr indent="-384047" lvl="0" marL="420624" rtl="0" algn="just">
              <a:lnSpc>
                <a:spcPct val="80000"/>
              </a:lnSpc>
              <a:spcBef>
                <a:spcPts val="510"/>
              </a:spcBef>
              <a:spcAft>
                <a:spcPts val="0"/>
              </a:spcAft>
              <a:buSzPts val="2040"/>
              <a:buChar char="⦿"/>
            </a:pPr>
            <a:r>
              <a:rPr lang="en-US" sz="2550"/>
              <a:t>Nếu chỉ tham khảo một vài lớp trong một thư viện, nên chỉ rõ tham khảo lớp nào, thay vì phải khai báo tham khảo cả gói (bằng kí hiệu “*”) vì tham khảo cả gói sẽ tăng kích cỡ tập tin class sau khi biên dịch.</a:t>
            </a:r>
            <a:endParaRPr/>
          </a:p>
          <a:p>
            <a:pPr indent="-384047" lvl="0" marL="420624" rtl="0" algn="just">
              <a:lnSpc>
                <a:spcPct val="80000"/>
              </a:lnSpc>
              <a:spcBef>
                <a:spcPts val="510"/>
              </a:spcBef>
              <a:spcAft>
                <a:spcPts val="0"/>
              </a:spcAft>
              <a:buSzPts val="2040"/>
              <a:buChar char="⦿"/>
            </a:pPr>
            <a:r>
              <a:rPr lang="en-US" sz="2550"/>
              <a:t>Nếu không tham khảo thư viện nào, không cần thiết phải khai báo các tham khảo với từ khoá import.</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28"/>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140"/>
              <a:buFont typeface="Libre Franklin"/>
              <a:buNone/>
            </a:pPr>
            <a:r>
              <a:rPr lang="en-US" sz="4140">
                <a:solidFill>
                  <a:srgbClr val="FFFF00"/>
                </a:solidFill>
              </a:rPr>
              <a:t>KIẾN TRÚC CHƯƠNG TRÌNH CỦA JAVA</a:t>
            </a:r>
            <a:endParaRPr sz="4140">
              <a:solidFill>
                <a:srgbClr val="FFFF00"/>
              </a:solidFill>
            </a:endParaRPr>
          </a:p>
        </p:txBody>
      </p:sp>
      <p:sp>
        <p:nvSpPr>
          <p:cNvPr id="262" name="Google Shape;262;p28"/>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lnSpc>
                <a:spcPct val="80000"/>
              </a:lnSpc>
              <a:spcBef>
                <a:spcPts val="0"/>
              </a:spcBef>
              <a:spcAft>
                <a:spcPts val="0"/>
              </a:spcAft>
              <a:buSzPts val="2294"/>
              <a:buNone/>
            </a:pPr>
            <a:r>
              <a:rPr b="1" lang="en-US" sz="2867">
                <a:solidFill>
                  <a:srgbClr val="FF0000"/>
                </a:solidFill>
              </a:rPr>
              <a:t>Khai báo lớp:</a:t>
            </a:r>
            <a:endParaRPr b="1" sz="2867">
              <a:solidFill>
                <a:srgbClr val="FF0000"/>
              </a:solidFill>
            </a:endParaRPr>
          </a:p>
          <a:p>
            <a:pPr indent="-384047" lvl="0" marL="420624" rtl="0" algn="just">
              <a:lnSpc>
                <a:spcPct val="80000"/>
              </a:lnSpc>
              <a:spcBef>
                <a:spcPts val="573"/>
              </a:spcBef>
              <a:spcAft>
                <a:spcPts val="0"/>
              </a:spcAft>
              <a:buSzPts val="2294"/>
              <a:buChar char="⦿"/>
            </a:pPr>
            <a:r>
              <a:rPr lang="en-US" sz="2867"/>
              <a:t>Phần này luôn bắt buộc phải có đối với một tập tin Java. Phần này có dạng như sau:</a:t>
            </a:r>
            <a:endParaRPr/>
          </a:p>
          <a:p>
            <a:pPr indent="-384047" lvl="0" marL="420624" rtl="0" algn="just">
              <a:lnSpc>
                <a:spcPct val="80000"/>
              </a:lnSpc>
              <a:spcBef>
                <a:spcPts val="573"/>
              </a:spcBef>
              <a:spcAft>
                <a:spcPts val="0"/>
              </a:spcAft>
              <a:buSzPts val="2294"/>
              <a:buChar char="⦿"/>
            </a:pPr>
            <a:r>
              <a:rPr lang="en-US" sz="2867"/>
              <a:t>&lt;tính chất&gt; class &lt;Tên lớp&gt; </a:t>
            </a:r>
            <a:endParaRPr/>
          </a:p>
          <a:p>
            <a:pPr indent="0" lvl="0" marL="36576" rtl="0" algn="just">
              <a:lnSpc>
                <a:spcPct val="80000"/>
              </a:lnSpc>
              <a:spcBef>
                <a:spcPts val="573"/>
              </a:spcBef>
              <a:spcAft>
                <a:spcPts val="0"/>
              </a:spcAft>
              <a:buSzPts val="2294"/>
              <a:buNone/>
            </a:pPr>
            <a:r>
              <a:rPr lang="en-US" sz="2867"/>
              <a:t>    {</a:t>
            </a:r>
            <a:endParaRPr sz="2867"/>
          </a:p>
          <a:p>
            <a:pPr indent="0" lvl="0" marL="36576" rtl="0" algn="just">
              <a:lnSpc>
                <a:spcPct val="80000"/>
              </a:lnSpc>
              <a:spcBef>
                <a:spcPts val="573"/>
              </a:spcBef>
              <a:spcAft>
                <a:spcPts val="0"/>
              </a:spcAft>
              <a:buSzPts val="2294"/>
              <a:buNone/>
            </a:pPr>
            <a:r>
              <a:rPr lang="en-US" sz="2867"/>
              <a:t>	…</a:t>
            </a:r>
            <a:endParaRPr sz="2867"/>
          </a:p>
          <a:p>
            <a:pPr indent="0" lvl="0" marL="36576" rtl="0" algn="just">
              <a:lnSpc>
                <a:spcPct val="80000"/>
              </a:lnSpc>
              <a:spcBef>
                <a:spcPts val="573"/>
              </a:spcBef>
              <a:spcAft>
                <a:spcPts val="0"/>
              </a:spcAft>
              <a:buSzPts val="2294"/>
              <a:buNone/>
            </a:pPr>
            <a:r>
              <a:rPr lang="en-US" sz="2867"/>
              <a:t>     }</a:t>
            </a:r>
            <a:endParaRPr sz="2867"/>
          </a:p>
          <a:p>
            <a:pPr indent="-384047" lvl="0" marL="420624" rtl="0" algn="just">
              <a:lnSpc>
                <a:spcPct val="80000"/>
              </a:lnSpc>
              <a:spcBef>
                <a:spcPts val="573"/>
              </a:spcBef>
              <a:spcAft>
                <a:spcPts val="0"/>
              </a:spcAft>
              <a:buSzPts val="2294"/>
              <a:buChar char="⦿"/>
            </a:pPr>
            <a:r>
              <a:rPr lang="en-US" sz="2867"/>
              <a:t>Trong Java tên lớp thường đặt theo kiểu </a:t>
            </a:r>
            <a:r>
              <a:rPr b="1" lang="en-US" sz="2867"/>
              <a:t>Pascal</a:t>
            </a:r>
            <a:r>
              <a:rPr lang="en-US" sz="2867"/>
              <a:t> (các ký tự đầu tiên của từ là chữ in) như </a:t>
            </a:r>
            <a:r>
              <a:rPr b="1" lang="en-US" sz="2867">
                <a:solidFill>
                  <a:srgbClr val="FF0000"/>
                </a:solidFill>
              </a:rPr>
              <a:t>S</a:t>
            </a:r>
            <a:r>
              <a:rPr lang="en-US" sz="2867"/>
              <a:t>imple</a:t>
            </a:r>
            <a:r>
              <a:rPr b="1" lang="en-US" sz="2867">
                <a:solidFill>
                  <a:srgbClr val="FF0000"/>
                </a:solidFill>
              </a:rPr>
              <a:t>P</a:t>
            </a:r>
            <a:r>
              <a:rPr lang="en-US" sz="2867"/>
              <a:t>rogram, </a:t>
            </a:r>
            <a:r>
              <a:rPr b="1" lang="en-US" sz="2867">
                <a:solidFill>
                  <a:srgbClr val="FF0000"/>
                </a:solidFill>
              </a:rPr>
              <a:t>F</a:t>
            </a:r>
            <a:r>
              <a:rPr lang="en-US" sz="2867"/>
              <a:t>irst</a:t>
            </a:r>
            <a:r>
              <a:rPr b="1" lang="en-US" sz="2867">
                <a:solidFill>
                  <a:srgbClr val="FF0000"/>
                </a:solidFill>
              </a:rPr>
              <a:t>C</a:t>
            </a:r>
            <a:r>
              <a:rPr lang="en-US" sz="2867"/>
              <a:t>lass,..</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p29"/>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140"/>
              <a:buFont typeface="Libre Franklin"/>
              <a:buNone/>
            </a:pPr>
            <a:r>
              <a:rPr lang="en-US" sz="4140">
                <a:solidFill>
                  <a:srgbClr val="FFFF00"/>
                </a:solidFill>
              </a:rPr>
              <a:t>KIẾN TRÚC CHƯƠNG TRÌNH CỦA JAVA</a:t>
            </a:r>
            <a:endParaRPr sz="4140">
              <a:solidFill>
                <a:srgbClr val="FFFF00"/>
              </a:solidFill>
            </a:endParaRPr>
          </a:p>
        </p:txBody>
      </p:sp>
      <p:sp>
        <p:nvSpPr>
          <p:cNvPr id="268" name="Google Shape;268;p29"/>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lnSpc>
                <a:spcPct val="80000"/>
              </a:lnSpc>
              <a:spcBef>
                <a:spcPts val="0"/>
              </a:spcBef>
              <a:spcAft>
                <a:spcPts val="0"/>
              </a:spcAft>
              <a:buSzPts val="2108"/>
              <a:buNone/>
            </a:pPr>
            <a:r>
              <a:rPr b="1" lang="en-US" sz="2635">
                <a:solidFill>
                  <a:srgbClr val="FF0000"/>
                </a:solidFill>
              </a:rPr>
              <a:t>Ba tính chất đặc trưng của lớp:</a:t>
            </a:r>
            <a:endParaRPr b="1" sz="2635">
              <a:solidFill>
                <a:srgbClr val="FF0000"/>
              </a:solidFill>
            </a:endParaRPr>
          </a:p>
          <a:p>
            <a:pPr indent="-384047" lvl="0" marL="420624" rtl="0" algn="just">
              <a:lnSpc>
                <a:spcPct val="80000"/>
              </a:lnSpc>
              <a:spcBef>
                <a:spcPts val="527"/>
              </a:spcBef>
              <a:spcAft>
                <a:spcPts val="0"/>
              </a:spcAft>
              <a:buSzPts val="2108"/>
              <a:buChar char="⦿"/>
            </a:pPr>
            <a:r>
              <a:rPr lang="en-US" sz="2635"/>
              <a:t>public: Lớp có thể được truy cập từ các gói khác. Nếu không khai báo public thì ngầm định lớp chỉ có thể được truy xuất trong cùng một gói.</a:t>
            </a:r>
            <a:endParaRPr/>
          </a:p>
          <a:p>
            <a:pPr indent="-384047" lvl="0" marL="420624" rtl="0" algn="just">
              <a:lnSpc>
                <a:spcPct val="80000"/>
              </a:lnSpc>
              <a:spcBef>
                <a:spcPts val="527"/>
              </a:spcBef>
              <a:spcAft>
                <a:spcPts val="0"/>
              </a:spcAft>
              <a:buSzPts val="2108"/>
              <a:buChar char="⦿"/>
            </a:pPr>
            <a:r>
              <a:rPr lang="en-US" sz="2635"/>
              <a:t>final: Khai báo lớp hằng, lớp này không thể tạo dẫn xuất; Tức là không có lớp nào kế thừa được từ các lớp có tính chất final.</a:t>
            </a:r>
            <a:endParaRPr/>
          </a:p>
          <a:p>
            <a:pPr indent="-384047" lvl="0" marL="420624" rtl="0" algn="just">
              <a:lnSpc>
                <a:spcPct val="80000"/>
              </a:lnSpc>
              <a:spcBef>
                <a:spcPts val="527"/>
              </a:spcBef>
              <a:spcAft>
                <a:spcPts val="0"/>
              </a:spcAft>
              <a:buSzPts val="2108"/>
              <a:buChar char="⦿"/>
            </a:pPr>
            <a:r>
              <a:rPr lang="en-US" sz="2635"/>
              <a:t>abstract: Khai báo lớp trừu tượng, lớp này chứa các phương thức trừu tượng. Không thể tạo các thể hiện của các lớp trừu tượng bằng toán tử new như các lớp thông thường.</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sp>
        <p:nvSpPr>
          <p:cNvPr id="273" name="Google Shape;273;p30"/>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140"/>
              <a:buFont typeface="Libre Franklin"/>
              <a:buNone/>
            </a:pPr>
            <a:r>
              <a:rPr lang="en-US" sz="4140">
                <a:solidFill>
                  <a:srgbClr val="FFFF00"/>
                </a:solidFill>
              </a:rPr>
              <a:t>KIẾN TRÚC CHƯƠNG TRÌNH CỦA JAVA</a:t>
            </a:r>
            <a:endParaRPr sz="4140">
              <a:solidFill>
                <a:srgbClr val="FFFF00"/>
              </a:solidFill>
            </a:endParaRPr>
          </a:p>
        </p:txBody>
      </p:sp>
      <p:sp>
        <p:nvSpPr>
          <p:cNvPr id="274" name="Google Shape;274;p30"/>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lnSpc>
                <a:spcPct val="80000"/>
              </a:lnSpc>
              <a:spcBef>
                <a:spcPts val="0"/>
              </a:spcBef>
              <a:spcAft>
                <a:spcPts val="0"/>
              </a:spcAft>
              <a:buSzPts val="2294"/>
              <a:buNone/>
            </a:pPr>
            <a:r>
              <a:rPr b="1" lang="en-US" sz="2867">
                <a:solidFill>
                  <a:srgbClr val="FF0000"/>
                </a:solidFill>
              </a:rPr>
              <a:t>Lưu ý:</a:t>
            </a:r>
            <a:endParaRPr b="1" sz="2867">
              <a:solidFill>
                <a:srgbClr val="FF0000"/>
              </a:solidFill>
            </a:endParaRPr>
          </a:p>
          <a:p>
            <a:pPr indent="-384047" lvl="0" marL="420624" rtl="0" algn="just">
              <a:lnSpc>
                <a:spcPct val="80000"/>
              </a:lnSpc>
              <a:spcBef>
                <a:spcPts val="573"/>
              </a:spcBef>
              <a:spcAft>
                <a:spcPts val="0"/>
              </a:spcAft>
              <a:buSzPts val="2294"/>
              <a:buChar char="⦿"/>
            </a:pPr>
            <a:r>
              <a:rPr lang="en-US" sz="2867"/>
              <a:t>Chỉ có tính chất public hoặc không khai báo tính chất (package) có thể sử dụng cho lớp. Và lớp này có cùng tên tập tin. Ví dụ nếu tập tin là Xyz.java thì phải có lớp Xyz trong tập tin này.</a:t>
            </a:r>
            <a:endParaRPr/>
          </a:p>
          <a:p>
            <a:pPr indent="-384047" lvl="0" marL="420624" rtl="0" algn="just">
              <a:lnSpc>
                <a:spcPct val="80000"/>
              </a:lnSpc>
              <a:spcBef>
                <a:spcPts val="573"/>
              </a:spcBef>
              <a:spcAft>
                <a:spcPts val="0"/>
              </a:spcAft>
              <a:buSzPts val="2294"/>
              <a:buChar char="⦿"/>
            </a:pPr>
            <a:r>
              <a:rPr lang="en-US" sz="2867"/>
              <a:t>Nếu có nhiều hơn một lớp public trong một tập tin, trình biên dịch sẽ báo lỗi.</a:t>
            </a:r>
            <a:endParaRPr/>
          </a:p>
          <a:p>
            <a:pPr indent="-384047" lvl="0" marL="420624" rtl="0" algn="just">
              <a:lnSpc>
                <a:spcPct val="80000"/>
              </a:lnSpc>
              <a:spcBef>
                <a:spcPts val="573"/>
              </a:spcBef>
              <a:spcAft>
                <a:spcPts val="0"/>
              </a:spcAft>
              <a:buSzPts val="2294"/>
              <a:buChar char="⦿"/>
            </a:pPr>
            <a:r>
              <a:rPr lang="en-US" sz="2867"/>
              <a:t>Để sử dụng lớp từ một gói khác, ta phải viết tên gói trước tên lớp. Ví dụ: chuong2.LopMinhHoa</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8" name="Shape 278"/>
        <p:cNvGrpSpPr/>
        <p:nvPr/>
      </p:nvGrpSpPr>
      <p:grpSpPr>
        <a:xfrm>
          <a:off x="0" y="0"/>
          <a:ext cx="0" cy="0"/>
          <a:chOff x="0" y="0"/>
          <a:chExt cx="0" cy="0"/>
        </a:xfrm>
      </p:grpSpPr>
      <p:sp>
        <p:nvSpPr>
          <p:cNvPr id="279" name="Google Shape;279;p31"/>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140"/>
              <a:buFont typeface="Libre Franklin"/>
              <a:buNone/>
            </a:pPr>
            <a:r>
              <a:rPr lang="en-US" sz="4140">
                <a:solidFill>
                  <a:srgbClr val="FFFF00"/>
                </a:solidFill>
              </a:rPr>
              <a:t>KIẾN TRÚC CHƯƠNG TRÌNH CỦA JAVA</a:t>
            </a:r>
            <a:endParaRPr sz="4140">
              <a:solidFill>
                <a:srgbClr val="FFFF00"/>
              </a:solidFill>
            </a:endParaRPr>
          </a:p>
        </p:txBody>
      </p:sp>
      <p:sp>
        <p:nvSpPr>
          <p:cNvPr id="280" name="Google Shape;280;p31"/>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lnSpc>
                <a:spcPct val="80000"/>
              </a:lnSpc>
              <a:spcBef>
                <a:spcPts val="0"/>
              </a:spcBef>
              <a:spcAft>
                <a:spcPts val="0"/>
              </a:spcAft>
              <a:buSzPts val="2108"/>
              <a:buNone/>
            </a:pPr>
            <a:r>
              <a:rPr b="1" lang="en-US" sz="2635">
                <a:solidFill>
                  <a:srgbClr val="FF0000"/>
                </a:solidFill>
              </a:rPr>
              <a:t>Ghi chú:</a:t>
            </a:r>
            <a:endParaRPr b="1" sz="2635">
              <a:solidFill>
                <a:srgbClr val="FF0000"/>
              </a:solidFill>
            </a:endParaRPr>
          </a:p>
          <a:p>
            <a:pPr indent="-384047" lvl="0" marL="420624" rtl="0" algn="just">
              <a:lnSpc>
                <a:spcPct val="80000"/>
              </a:lnSpc>
              <a:spcBef>
                <a:spcPts val="527"/>
              </a:spcBef>
              <a:spcAft>
                <a:spcPts val="0"/>
              </a:spcAft>
              <a:buSzPts val="2108"/>
              <a:buChar char="⦿"/>
            </a:pPr>
            <a:r>
              <a:rPr lang="en-US" sz="2635"/>
              <a:t>Java hỗ trợ ba kiểu ghi chú: Truyền thống, kết thúc dòng, và ghi chú sưu liệu Java (Java documentation comments).</a:t>
            </a:r>
            <a:endParaRPr sz="2635"/>
          </a:p>
          <a:p>
            <a:pPr indent="-384047" lvl="0" marL="420624" rtl="0" algn="just">
              <a:lnSpc>
                <a:spcPct val="80000"/>
              </a:lnSpc>
              <a:spcBef>
                <a:spcPts val="527"/>
              </a:spcBef>
              <a:spcAft>
                <a:spcPts val="0"/>
              </a:spcAft>
              <a:buSzPts val="2108"/>
              <a:buChar char="⦿"/>
            </a:pPr>
            <a:r>
              <a:rPr lang="en-US" sz="2635"/>
              <a:t>Ghi chú truyền thống: /* */ </a:t>
            </a:r>
            <a:endParaRPr sz="2635"/>
          </a:p>
          <a:p>
            <a:pPr indent="-274320" lvl="1" marL="722376" rtl="0" algn="just">
              <a:lnSpc>
                <a:spcPct val="80000"/>
              </a:lnSpc>
              <a:spcBef>
                <a:spcPts val="459"/>
              </a:spcBef>
              <a:spcAft>
                <a:spcPts val="0"/>
              </a:spcAft>
              <a:buSzPts val="2066"/>
              <a:buChar char="⚫"/>
            </a:pPr>
            <a:r>
              <a:rPr lang="en-US" sz="2295"/>
              <a:t>/* Giải phương trình bậc hai </a:t>
            </a:r>
            <a:endParaRPr/>
          </a:p>
          <a:p>
            <a:pPr indent="-274320" lvl="1" marL="722376" rtl="0" algn="just">
              <a:lnSpc>
                <a:spcPct val="80000"/>
              </a:lnSpc>
              <a:spcBef>
                <a:spcPts val="459"/>
              </a:spcBef>
              <a:spcAft>
                <a:spcPts val="0"/>
              </a:spcAft>
              <a:buSzPts val="2066"/>
              <a:buChar char="⚫"/>
            </a:pPr>
            <a:r>
              <a:rPr lang="en-US" sz="2295"/>
              <a:t>ax2+bx+c=0  */</a:t>
            </a:r>
            <a:endParaRPr/>
          </a:p>
          <a:p>
            <a:pPr indent="-384047" lvl="0" marL="420624" rtl="0" algn="just">
              <a:lnSpc>
                <a:spcPct val="80000"/>
              </a:lnSpc>
              <a:spcBef>
                <a:spcPts val="527"/>
              </a:spcBef>
              <a:spcAft>
                <a:spcPts val="0"/>
              </a:spcAft>
              <a:buSzPts val="2108"/>
              <a:buChar char="⦿"/>
            </a:pPr>
            <a:r>
              <a:rPr lang="en-US" sz="2635"/>
              <a:t>Ghi chú kết thúc dòng: //</a:t>
            </a:r>
            <a:endParaRPr/>
          </a:p>
          <a:p>
            <a:pPr indent="-274320" lvl="1" marL="722376" rtl="0" algn="just">
              <a:lnSpc>
                <a:spcPct val="80000"/>
              </a:lnSpc>
              <a:spcBef>
                <a:spcPts val="459"/>
              </a:spcBef>
              <a:spcAft>
                <a:spcPts val="0"/>
              </a:spcAft>
              <a:buSzPts val="2066"/>
              <a:buChar char="⚫"/>
            </a:pPr>
            <a:r>
              <a:rPr lang="en-US" sz="2295"/>
              <a:t>// Giải phương trình bậc hai</a:t>
            </a:r>
            <a:endParaRPr/>
          </a:p>
          <a:p>
            <a:pPr indent="-274320" lvl="1" marL="722376" rtl="0" algn="just">
              <a:lnSpc>
                <a:spcPct val="80000"/>
              </a:lnSpc>
              <a:spcBef>
                <a:spcPts val="459"/>
              </a:spcBef>
              <a:spcAft>
                <a:spcPts val="0"/>
              </a:spcAft>
              <a:buSzPts val="2066"/>
              <a:buChar char="⚫"/>
            </a:pPr>
            <a:r>
              <a:rPr lang="en-US" sz="2295"/>
              <a:t>// ax2+bx+c=0</a:t>
            </a:r>
            <a:endParaRPr/>
          </a:p>
          <a:p>
            <a:pPr indent="-384047" lvl="0" marL="420624" rtl="0" algn="just">
              <a:lnSpc>
                <a:spcPct val="80000"/>
              </a:lnSpc>
              <a:spcBef>
                <a:spcPts val="527"/>
              </a:spcBef>
              <a:spcAft>
                <a:spcPts val="0"/>
              </a:spcAft>
              <a:buSzPts val="2108"/>
              <a:buChar char="⦿"/>
            </a:pPr>
            <a:r>
              <a:rPr lang="en-US" sz="2635"/>
              <a:t>Ghi chú sưu liệu Java: Ghi chú được tạo ra bởi tiện ích javadoc.</a:t>
            </a:r>
            <a:endParaRPr sz="2635"/>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sp>
        <p:nvSpPr>
          <p:cNvPr id="285" name="Google Shape;285;p32"/>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140"/>
              <a:buFont typeface="Libre Franklin"/>
              <a:buNone/>
            </a:pPr>
            <a:r>
              <a:rPr lang="en-US" sz="4140">
                <a:solidFill>
                  <a:srgbClr val="FFFF00"/>
                </a:solidFill>
              </a:rPr>
              <a:t>KIẾN TRÚC CHƯƠNG TRÌNH CỦA JAVA</a:t>
            </a:r>
            <a:endParaRPr sz="4140">
              <a:solidFill>
                <a:srgbClr val="FFFF00"/>
              </a:solidFill>
            </a:endParaRPr>
          </a:p>
        </p:txBody>
      </p:sp>
      <p:sp>
        <p:nvSpPr>
          <p:cNvPr id="286" name="Google Shape;286;p32"/>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lnSpc>
                <a:spcPct val="90000"/>
              </a:lnSpc>
              <a:spcBef>
                <a:spcPts val="0"/>
              </a:spcBef>
              <a:spcAft>
                <a:spcPts val="0"/>
              </a:spcAft>
              <a:buSzPts val="2108"/>
              <a:buNone/>
            </a:pPr>
            <a:r>
              <a:rPr b="1" lang="en-US" sz="2635">
                <a:solidFill>
                  <a:srgbClr val="FF0000"/>
                </a:solidFill>
              </a:rPr>
              <a:t>Phương thức main:</a:t>
            </a:r>
            <a:endParaRPr/>
          </a:p>
          <a:p>
            <a:pPr indent="-384047" lvl="0" marL="420624" rtl="0" algn="just">
              <a:lnSpc>
                <a:spcPct val="90000"/>
              </a:lnSpc>
              <a:spcBef>
                <a:spcPts val="527"/>
              </a:spcBef>
              <a:spcAft>
                <a:spcPts val="0"/>
              </a:spcAft>
              <a:buSzPts val="2108"/>
              <a:buChar char="⦿"/>
            </a:pPr>
            <a:r>
              <a:rPr lang="en-US" sz="2635"/>
              <a:t>Bắt buộc phải có với mọi chương trình Java và là điểm bắt đầu thực hiện chương trình:</a:t>
            </a:r>
            <a:endParaRPr sz="2635"/>
          </a:p>
          <a:p>
            <a:pPr indent="-384047" lvl="0" marL="420624" rtl="0" algn="just">
              <a:lnSpc>
                <a:spcPct val="90000"/>
              </a:lnSpc>
              <a:spcBef>
                <a:spcPts val="527"/>
              </a:spcBef>
              <a:spcAft>
                <a:spcPts val="0"/>
              </a:spcAft>
              <a:buSzPts val="2108"/>
              <a:buChar char="⦿"/>
            </a:pPr>
            <a:r>
              <a:rPr lang="en-US" sz="2635"/>
              <a:t>public static void main (String [ ] args) </a:t>
            </a:r>
            <a:endParaRPr sz="2635"/>
          </a:p>
          <a:p>
            <a:pPr indent="0" lvl="0" marL="36576" rtl="0" algn="just">
              <a:lnSpc>
                <a:spcPct val="90000"/>
              </a:lnSpc>
              <a:spcBef>
                <a:spcPts val="527"/>
              </a:spcBef>
              <a:spcAft>
                <a:spcPts val="0"/>
              </a:spcAft>
              <a:buSzPts val="2108"/>
              <a:buNone/>
            </a:pPr>
            <a:r>
              <a:rPr lang="en-US" sz="2635"/>
              <a:t>     {</a:t>
            </a:r>
            <a:endParaRPr sz="2635"/>
          </a:p>
          <a:p>
            <a:pPr indent="0" lvl="0" marL="36576" rtl="0" algn="just">
              <a:lnSpc>
                <a:spcPct val="90000"/>
              </a:lnSpc>
              <a:spcBef>
                <a:spcPts val="527"/>
              </a:spcBef>
              <a:spcAft>
                <a:spcPts val="0"/>
              </a:spcAft>
              <a:buSzPts val="2108"/>
              <a:buNone/>
            </a:pPr>
            <a:r>
              <a:rPr lang="en-US" sz="2635"/>
              <a:t>	// các câu lệnh</a:t>
            </a:r>
            <a:endParaRPr/>
          </a:p>
          <a:p>
            <a:pPr indent="0" lvl="0" marL="36576" rtl="0" algn="just">
              <a:lnSpc>
                <a:spcPct val="90000"/>
              </a:lnSpc>
              <a:spcBef>
                <a:spcPts val="527"/>
              </a:spcBef>
              <a:spcAft>
                <a:spcPts val="0"/>
              </a:spcAft>
              <a:buSzPts val="2108"/>
              <a:buNone/>
            </a:pPr>
            <a:r>
              <a:rPr lang="en-US" sz="2635"/>
              <a:t>     }</a:t>
            </a:r>
            <a:endParaRPr sz="2635"/>
          </a:p>
          <a:p>
            <a:pPr indent="-384047" lvl="0" marL="420624" rtl="0" algn="just">
              <a:lnSpc>
                <a:spcPct val="90000"/>
              </a:lnSpc>
              <a:spcBef>
                <a:spcPts val="527"/>
              </a:spcBef>
              <a:spcAft>
                <a:spcPts val="0"/>
              </a:spcAft>
              <a:buSzPts val="2108"/>
              <a:buChar char="⦿"/>
            </a:pPr>
            <a:r>
              <a:rPr lang="en-US" sz="2635"/>
              <a:t>Đây là phương thức chính, từ đây chương trình bắt đầu việc thực thi của mình. Tất cả các ứng dụng Java đều sử dụng một phương thức main này.</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sp>
        <p:nvSpPr>
          <p:cNvPr id="291" name="Google Shape;291;p33"/>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140"/>
              <a:buFont typeface="Libre Franklin"/>
              <a:buNone/>
            </a:pPr>
            <a:r>
              <a:rPr lang="en-US" sz="4140">
                <a:solidFill>
                  <a:srgbClr val="FFFF00"/>
                </a:solidFill>
              </a:rPr>
              <a:t>KIẾN TRÚC CHƯƠNG TRÌNH CỦA JAVA</a:t>
            </a:r>
            <a:endParaRPr sz="4140">
              <a:solidFill>
                <a:srgbClr val="FFFF00"/>
              </a:solidFill>
            </a:endParaRPr>
          </a:p>
        </p:txBody>
      </p:sp>
      <p:sp>
        <p:nvSpPr>
          <p:cNvPr id="292" name="Google Shape;292;p33"/>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lnSpc>
                <a:spcPct val="80000"/>
              </a:lnSpc>
              <a:spcBef>
                <a:spcPts val="0"/>
              </a:spcBef>
              <a:spcAft>
                <a:spcPts val="0"/>
              </a:spcAft>
              <a:buSzPts val="2108"/>
              <a:buNone/>
            </a:pPr>
            <a:r>
              <a:rPr b="1" lang="en-US" sz="2635">
                <a:solidFill>
                  <a:srgbClr val="FF0000"/>
                </a:solidFill>
              </a:rPr>
              <a:t>Phương thức main:</a:t>
            </a:r>
            <a:endParaRPr/>
          </a:p>
          <a:p>
            <a:pPr indent="-384047" lvl="0" marL="420624" rtl="0" algn="just">
              <a:lnSpc>
                <a:spcPct val="80000"/>
              </a:lnSpc>
              <a:spcBef>
                <a:spcPts val="527"/>
              </a:spcBef>
              <a:spcAft>
                <a:spcPts val="0"/>
              </a:spcAft>
              <a:buSzPts val="2108"/>
              <a:buChar char="⦿"/>
            </a:pPr>
            <a:r>
              <a:rPr lang="en-US" sz="2635"/>
              <a:t>Từ khoá public là một chỉ định truy xuất. Nó cho biết thành viên của lớp có thể được truy xuất từ bất cứ đâu trong chương trình.</a:t>
            </a:r>
            <a:endParaRPr/>
          </a:p>
          <a:p>
            <a:pPr indent="-384047" lvl="0" marL="420624" rtl="0" algn="just">
              <a:lnSpc>
                <a:spcPct val="80000"/>
              </a:lnSpc>
              <a:spcBef>
                <a:spcPts val="527"/>
              </a:spcBef>
              <a:spcAft>
                <a:spcPts val="0"/>
              </a:spcAft>
              <a:buSzPts val="2108"/>
              <a:buChar char="⦿"/>
            </a:pPr>
            <a:r>
              <a:rPr lang="en-US" sz="2635"/>
              <a:t>Từ khoá static cho phép main được gọi tới mà không cần tạo ra một thể hiện (instance) của lớp. Nó không phụ thuộc vào các thể hiện của lớp được tạo ra.</a:t>
            </a:r>
            <a:endParaRPr/>
          </a:p>
          <a:p>
            <a:pPr indent="-384047" lvl="0" marL="420624" rtl="0" algn="just">
              <a:lnSpc>
                <a:spcPct val="80000"/>
              </a:lnSpc>
              <a:spcBef>
                <a:spcPts val="527"/>
              </a:spcBef>
              <a:spcAft>
                <a:spcPts val="0"/>
              </a:spcAft>
              <a:buSzPts val="2108"/>
              <a:buChar char="⦿"/>
            </a:pPr>
            <a:r>
              <a:rPr lang="en-US" sz="2635"/>
              <a:t>Từ khoá void thông báo cho máy tính biết rằng phương thức sẽ không trả lại bất cứ giá trị nào khi thực thi chương trình.</a:t>
            </a:r>
            <a:endParaRPr/>
          </a:p>
          <a:p>
            <a:pPr indent="-384047" lvl="0" marL="420624" rtl="0" algn="just">
              <a:lnSpc>
                <a:spcPct val="80000"/>
              </a:lnSpc>
              <a:spcBef>
                <a:spcPts val="527"/>
              </a:spcBef>
              <a:spcAft>
                <a:spcPts val="0"/>
              </a:spcAft>
              <a:buSzPts val="2108"/>
              <a:buChar char="⦿"/>
            </a:pPr>
            <a:r>
              <a:rPr lang="en-US" sz="2635"/>
              <a:t>args là danh sách tham số cho chương trình.</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p34"/>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140"/>
              <a:buFont typeface="Libre Franklin"/>
              <a:buNone/>
            </a:pPr>
            <a:r>
              <a:rPr lang="en-US" sz="4140">
                <a:solidFill>
                  <a:srgbClr val="FFFF00"/>
                </a:solidFill>
              </a:rPr>
              <a:t>KIẾN TRÚC CHƯƠNG TRÌNH CỦA JAVA</a:t>
            </a:r>
            <a:endParaRPr sz="4140">
              <a:solidFill>
                <a:srgbClr val="FFFF00"/>
              </a:solidFill>
            </a:endParaRPr>
          </a:p>
        </p:txBody>
      </p:sp>
      <p:sp>
        <p:nvSpPr>
          <p:cNvPr id="298" name="Google Shape;298;p34"/>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lnSpc>
                <a:spcPct val="80000"/>
              </a:lnSpc>
              <a:spcBef>
                <a:spcPts val="0"/>
              </a:spcBef>
              <a:spcAft>
                <a:spcPts val="0"/>
              </a:spcAft>
              <a:buSzPts val="1736"/>
              <a:buNone/>
            </a:pPr>
            <a:r>
              <a:rPr b="1" lang="en-US" sz="2170">
                <a:solidFill>
                  <a:srgbClr val="FF0000"/>
                </a:solidFill>
              </a:rPr>
              <a:t>Ví dụ:</a:t>
            </a:r>
            <a:endParaRPr b="1" sz="2170">
              <a:solidFill>
                <a:srgbClr val="FF0000"/>
              </a:solidFill>
            </a:endParaRPr>
          </a:p>
          <a:p>
            <a:pPr indent="0" lvl="0" marL="36576" rtl="0" algn="l">
              <a:lnSpc>
                <a:spcPct val="80000"/>
              </a:lnSpc>
              <a:spcBef>
                <a:spcPts val="434"/>
              </a:spcBef>
              <a:spcAft>
                <a:spcPts val="0"/>
              </a:spcAft>
              <a:buSzPts val="1736"/>
              <a:buNone/>
            </a:pPr>
            <a:r>
              <a:rPr lang="en-US" sz="2170"/>
              <a:t>class PassArgument </a:t>
            </a:r>
            <a:endParaRPr sz="2170"/>
          </a:p>
          <a:p>
            <a:pPr indent="0" lvl="0" marL="36576" rtl="0" algn="l">
              <a:lnSpc>
                <a:spcPct val="80000"/>
              </a:lnSpc>
              <a:spcBef>
                <a:spcPts val="434"/>
              </a:spcBef>
              <a:spcAft>
                <a:spcPts val="0"/>
              </a:spcAft>
              <a:buSzPts val="1736"/>
              <a:buNone/>
            </a:pPr>
            <a:r>
              <a:rPr lang="en-US" sz="2170"/>
              <a:t>{</a:t>
            </a:r>
            <a:endParaRPr sz="2170"/>
          </a:p>
          <a:p>
            <a:pPr indent="0" lvl="0" marL="36576" rtl="0" algn="l">
              <a:lnSpc>
                <a:spcPct val="80000"/>
              </a:lnSpc>
              <a:spcBef>
                <a:spcPts val="434"/>
              </a:spcBef>
              <a:spcAft>
                <a:spcPts val="0"/>
              </a:spcAft>
              <a:buSzPts val="1736"/>
              <a:buNone/>
            </a:pPr>
            <a:r>
              <a:rPr lang="en-US" sz="2170"/>
              <a:t>	public static void main(String args[ ]) </a:t>
            </a:r>
            <a:endParaRPr sz="2170"/>
          </a:p>
          <a:p>
            <a:pPr indent="0" lvl="0" marL="36576" rtl="0" algn="l">
              <a:lnSpc>
                <a:spcPct val="80000"/>
              </a:lnSpc>
              <a:spcBef>
                <a:spcPts val="434"/>
              </a:spcBef>
              <a:spcAft>
                <a:spcPts val="0"/>
              </a:spcAft>
              <a:buSzPts val="1736"/>
              <a:buNone/>
            </a:pPr>
            <a:r>
              <a:rPr lang="en-US" sz="2170"/>
              <a:t>	{</a:t>
            </a:r>
            <a:endParaRPr sz="2170"/>
          </a:p>
          <a:p>
            <a:pPr indent="0" lvl="0" marL="36576" rtl="0" algn="l">
              <a:lnSpc>
                <a:spcPct val="80000"/>
              </a:lnSpc>
              <a:spcBef>
                <a:spcPts val="434"/>
              </a:spcBef>
              <a:spcAft>
                <a:spcPts val="0"/>
              </a:spcAft>
              <a:buSzPts val="1736"/>
              <a:buNone/>
            </a:pPr>
            <a:r>
              <a:rPr lang="en-US" sz="2170"/>
              <a:t>		System.out.println(“Danh sách tham số phương thức main nhận được:”);</a:t>
            </a:r>
            <a:endParaRPr/>
          </a:p>
          <a:p>
            <a:pPr indent="0" lvl="0" marL="36576" rtl="0" algn="l">
              <a:lnSpc>
                <a:spcPct val="80000"/>
              </a:lnSpc>
              <a:spcBef>
                <a:spcPts val="434"/>
              </a:spcBef>
              <a:spcAft>
                <a:spcPts val="0"/>
              </a:spcAft>
              <a:buSzPts val="1736"/>
              <a:buNone/>
            </a:pPr>
            <a:r>
              <a:rPr lang="en-US" sz="2170"/>
              <a:t>		System.out.println(args[0]); 				System.out.println(args[1]); 		</a:t>
            </a:r>
            <a:endParaRPr sz="2170"/>
          </a:p>
          <a:p>
            <a:pPr indent="0" lvl="0" marL="36576" rtl="0" algn="l">
              <a:lnSpc>
                <a:spcPct val="80000"/>
              </a:lnSpc>
              <a:spcBef>
                <a:spcPts val="434"/>
              </a:spcBef>
              <a:spcAft>
                <a:spcPts val="0"/>
              </a:spcAft>
              <a:buSzPts val="1736"/>
              <a:buNone/>
            </a:pPr>
            <a:r>
              <a:rPr lang="en-US" sz="2170"/>
              <a:t>	}</a:t>
            </a:r>
            <a:endParaRPr sz="2170"/>
          </a:p>
          <a:p>
            <a:pPr indent="0" lvl="0" marL="36576" rtl="0" algn="l">
              <a:lnSpc>
                <a:spcPct val="80000"/>
              </a:lnSpc>
              <a:spcBef>
                <a:spcPts val="434"/>
              </a:spcBef>
              <a:spcAft>
                <a:spcPts val="0"/>
              </a:spcAft>
              <a:buSzPts val="1736"/>
              <a:buNone/>
            </a:pPr>
            <a:r>
              <a:rPr lang="en-US" sz="2170"/>
              <a:t>}</a:t>
            </a:r>
            <a:endParaRPr/>
          </a:p>
          <a:p>
            <a:pPr indent="-384047" lvl="0" marL="420624" rtl="0" algn="l">
              <a:lnSpc>
                <a:spcPct val="80000"/>
              </a:lnSpc>
              <a:spcBef>
                <a:spcPts val="434"/>
              </a:spcBef>
              <a:spcAft>
                <a:spcPts val="0"/>
              </a:spcAft>
              <a:buSzPts val="1736"/>
              <a:buChar char="⦿"/>
            </a:pPr>
            <a:r>
              <a:rPr lang="en-US" sz="2170"/>
              <a:t>Phương thức in ra màn hình có thể sử dụng System.out.println (in xong xuống dòng) và System.out.print(in không xuống dòng)</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sp>
        <p:nvSpPr>
          <p:cNvPr id="303" name="Google Shape;303;p35"/>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140"/>
              <a:buFont typeface="Libre Franklin"/>
              <a:buNone/>
            </a:pPr>
            <a:r>
              <a:rPr lang="en-US" sz="4140">
                <a:solidFill>
                  <a:srgbClr val="FFFF00"/>
                </a:solidFill>
              </a:rPr>
              <a:t>CƠ CHẾ THỰC THI CỦA JAVA</a:t>
            </a:r>
            <a:endParaRPr sz="4140">
              <a:solidFill>
                <a:srgbClr val="FFFF00"/>
              </a:solidFill>
            </a:endParaRPr>
          </a:p>
        </p:txBody>
      </p:sp>
      <p:sp>
        <p:nvSpPr>
          <p:cNvPr id="304" name="Google Shape;304;p35"/>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384047" lvl="0" marL="420624" rtl="0" algn="just">
              <a:spcBef>
                <a:spcPts val="0"/>
              </a:spcBef>
              <a:spcAft>
                <a:spcPts val="0"/>
              </a:spcAft>
              <a:buSzPts val="2480"/>
              <a:buChar char="⦿"/>
            </a:pPr>
            <a:r>
              <a:rPr lang="en-US" sz="3100"/>
              <a:t>Chương trình Java có thể được soạn thảo bằng notepad trong Windows, vì trong Linux hay các IDE như eclipse, Netbean, Jcreator Pro, Jbuilder… Nếu chạy trong cửa sổ dòng lệnh của Windows, ta có thể biên dịch chương trình Java ra mã bytecode như sau:</a:t>
            </a:r>
            <a:endParaRPr/>
          </a:p>
          <a:p>
            <a:pPr indent="0" lvl="0" marL="36576" rtl="0" algn="just">
              <a:spcBef>
                <a:spcPts val="620"/>
              </a:spcBef>
              <a:spcAft>
                <a:spcPts val="0"/>
              </a:spcAft>
              <a:buSzPts val="2480"/>
              <a:buNone/>
            </a:pPr>
            <a:r>
              <a:rPr lang="en-US" sz="3100"/>
              <a:t>	javac </a:t>
            </a:r>
            <a:r>
              <a:rPr i="1" lang="en-US" sz="3100"/>
              <a:t>sourcecode_filename</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 name="Shape 308"/>
        <p:cNvGrpSpPr/>
        <p:nvPr/>
      </p:nvGrpSpPr>
      <p:grpSpPr>
        <a:xfrm>
          <a:off x="0" y="0"/>
          <a:ext cx="0" cy="0"/>
          <a:chOff x="0" y="0"/>
          <a:chExt cx="0" cy="0"/>
        </a:xfrm>
      </p:grpSpPr>
      <p:sp>
        <p:nvSpPr>
          <p:cNvPr id="309" name="Google Shape;309;p36"/>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140"/>
              <a:buFont typeface="Libre Franklin"/>
              <a:buNone/>
            </a:pPr>
            <a:r>
              <a:rPr lang="en-US" sz="4140">
                <a:solidFill>
                  <a:srgbClr val="FFFF00"/>
                </a:solidFill>
              </a:rPr>
              <a:t>CƠ CHẾ THỰC THI CỦA JAVA</a:t>
            </a:r>
            <a:endParaRPr sz="4140">
              <a:solidFill>
                <a:srgbClr val="FFFF00"/>
              </a:solidFill>
            </a:endParaRPr>
          </a:p>
        </p:txBody>
      </p:sp>
      <p:sp>
        <p:nvSpPr>
          <p:cNvPr id="310" name="Google Shape;310;p36"/>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384047" lvl="0" marL="420624" rtl="0" algn="just">
              <a:spcBef>
                <a:spcPts val="0"/>
              </a:spcBef>
              <a:spcAft>
                <a:spcPts val="0"/>
              </a:spcAft>
              <a:buSzPts val="2480"/>
              <a:buChar char="⦿"/>
            </a:pPr>
            <a:r>
              <a:rPr lang="en-US" sz="3100"/>
              <a:t>Ví dụ:</a:t>
            </a:r>
            <a:endParaRPr/>
          </a:p>
          <a:p>
            <a:pPr indent="0" lvl="0" marL="36576" rtl="0" algn="just">
              <a:spcBef>
                <a:spcPts val="620"/>
              </a:spcBef>
              <a:spcAft>
                <a:spcPts val="0"/>
              </a:spcAft>
              <a:buSzPts val="2480"/>
              <a:buNone/>
            </a:pPr>
            <a:r>
              <a:rPr lang="en-US" sz="3100"/>
              <a:t>    javac </a:t>
            </a:r>
            <a:r>
              <a:rPr i="1" lang="en-US" sz="3100"/>
              <a:t>PassArgument.java</a:t>
            </a:r>
            <a:endParaRPr/>
          </a:p>
          <a:p>
            <a:pPr indent="0" lvl="0" marL="36576" rtl="0" algn="just">
              <a:spcBef>
                <a:spcPts val="620"/>
              </a:spcBef>
              <a:spcAft>
                <a:spcPts val="0"/>
              </a:spcAft>
              <a:buSzPts val="2480"/>
              <a:buNone/>
            </a:pPr>
            <a:r>
              <a:rPr lang="en-US" sz="3100"/>
              <a:t>    javac </a:t>
            </a:r>
            <a:r>
              <a:rPr i="1" lang="en-US" sz="3100"/>
              <a:t>Foo.java Bar.java Another.java</a:t>
            </a:r>
            <a:endParaRPr/>
          </a:p>
          <a:p>
            <a:pPr indent="0" lvl="0" marL="36576" rtl="0" algn="just">
              <a:spcBef>
                <a:spcPts val="620"/>
              </a:spcBef>
              <a:spcAft>
                <a:spcPts val="0"/>
              </a:spcAft>
              <a:buSzPts val="2480"/>
              <a:buNone/>
            </a:pPr>
            <a:r>
              <a:rPr lang="en-US" sz="3100"/>
              <a:t>    Hoặc sử dụng *: </a:t>
            </a:r>
            <a:endParaRPr sz="3100"/>
          </a:p>
          <a:p>
            <a:pPr indent="0" lvl="0" marL="36576" rtl="0" algn="just">
              <a:spcBef>
                <a:spcPts val="620"/>
              </a:spcBef>
              <a:spcAft>
                <a:spcPts val="0"/>
              </a:spcAft>
              <a:buSzPts val="2480"/>
              <a:buNone/>
            </a:pPr>
            <a:r>
              <a:rPr lang="en-US" sz="3100"/>
              <a:t>    javac </a:t>
            </a:r>
            <a:r>
              <a:rPr i="1" lang="en-US" sz="3100"/>
              <a:t>*.java</a:t>
            </a:r>
            <a:endParaRPr/>
          </a:p>
          <a:p>
            <a:pPr indent="-384047" lvl="0" marL="420624" rtl="0" algn="just">
              <a:spcBef>
                <a:spcPts val="620"/>
              </a:spcBef>
              <a:spcAft>
                <a:spcPts val="0"/>
              </a:spcAft>
              <a:buSzPts val="2480"/>
              <a:buChar char="⦿"/>
            </a:pPr>
            <a:r>
              <a:rPr lang="en-US" sz="3100"/>
              <a:t>Nếu biên dịch thành công các tập tin .class chứa mã bytecode</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4" name="Shape 314"/>
        <p:cNvGrpSpPr/>
        <p:nvPr/>
      </p:nvGrpSpPr>
      <p:grpSpPr>
        <a:xfrm>
          <a:off x="0" y="0"/>
          <a:ext cx="0" cy="0"/>
          <a:chOff x="0" y="0"/>
          <a:chExt cx="0" cy="0"/>
        </a:xfrm>
      </p:grpSpPr>
      <p:sp>
        <p:nvSpPr>
          <p:cNvPr id="315" name="Google Shape;315;p37"/>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140"/>
              <a:buFont typeface="Libre Franklin"/>
              <a:buNone/>
            </a:pPr>
            <a:r>
              <a:rPr lang="en-US" sz="4140">
                <a:solidFill>
                  <a:srgbClr val="FFFF00"/>
                </a:solidFill>
              </a:rPr>
              <a:t>CƠ CHẾ THỰC THI CỦA JAVA</a:t>
            </a:r>
            <a:endParaRPr sz="4140">
              <a:solidFill>
                <a:srgbClr val="FFFF00"/>
              </a:solidFill>
            </a:endParaRPr>
          </a:p>
        </p:txBody>
      </p:sp>
      <p:sp>
        <p:nvSpPr>
          <p:cNvPr id="316" name="Google Shape;316;p37"/>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384047" lvl="0" marL="420624" rtl="0" algn="l">
              <a:spcBef>
                <a:spcPts val="0"/>
              </a:spcBef>
              <a:spcAft>
                <a:spcPts val="0"/>
              </a:spcAft>
              <a:buSzPts val="2480"/>
              <a:buChar char="⦿"/>
            </a:pPr>
            <a:r>
              <a:rPr lang="en-US" sz="3100"/>
              <a:t>Để chạy mã bytecode dùng lệnh sau:</a:t>
            </a:r>
            <a:endParaRPr/>
          </a:p>
          <a:p>
            <a:pPr indent="0" lvl="0" marL="36576" rtl="0" algn="l">
              <a:spcBef>
                <a:spcPts val="620"/>
              </a:spcBef>
              <a:spcAft>
                <a:spcPts val="0"/>
              </a:spcAft>
              <a:buSzPts val="2480"/>
              <a:buNone/>
            </a:pPr>
            <a:r>
              <a:rPr lang="en-US" sz="3100"/>
              <a:t>	java </a:t>
            </a:r>
            <a:r>
              <a:rPr i="1" lang="en-US" sz="3100"/>
              <a:t>bytecode_filename</a:t>
            </a:r>
            <a:r>
              <a:rPr lang="en-US" sz="3100"/>
              <a:t> (bỏ qua đuôi tập tin.class) </a:t>
            </a:r>
            <a:endParaRPr sz="3100"/>
          </a:p>
          <a:p>
            <a:pPr indent="-384047" lvl="0" marL="420624" rtl="0" algn="l">
              <a:spcBef>
                <a:spcPts val="620"/>
              </a:spcBef>
              <a:spcAft>
                <a:spcPts val="0"/>
              </a:spcAft>
              <a:buSzPts val="2480"/>
              <a:buChar char="⦿"/>
            </a:pPr>
            <a:r>
              <a:rPr lang="en-US" sz="3100"/>
              <a:t>Ví dụ:</a:t>
            </a:r>
            <a:endParaRPr sz="3100"/>
          </a:p>
          <a:p>
            <a:pPr indent="0" lvl="0" marL="36576" rtl="0" algn="l">
              <a:spcBef>
                <a:spcPts val="620"/>
              </a:spcBef>
              <a:spcAft>
                <a:spcPts val="0"/>
              </a:spcAft>
              <a:buSzPts val="2480"/>
              <a:buNone/>
            </a:pPr>
            <a:r>
              <a:rPr lang="en-US" sz="3100"/>
              <a:t>	java </a:t>
            </a:r>
            <a:r>
              <a:rPr i="1" lang="en-US" sz="3100"/>
              <a:t>PassArgument</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0" name="Shape 320"/>
        <p:cNvGrpSpPr/>
        <p:nvPr/>
      </p:nvGrpSpPr>
      <p:grpSpPr>
        <a:xfrm>
          <a:off x="0" y="0"/>
          <a:ext cx="0" cy="0"/>
          <a:chOff x="0" y="0"/>
          <a:chExt cx="0" cy="0"/>
        </a:xfrm>
      </p:grpSpPr>
      <p:sp>
        <p:nvSpPr>
          <p:cNvPr id="321" name="Google Shape;321;p38"/>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140"/>
              <a:buFont typeface="Libre Franklin"/>
              <a:buNone/>
            </a:pPr>
            <a:r>
              <a:rPr lang="en-US" sz="4140">
                <a:solidFill>
                  <a:srgbClr val="FFFF00"/>
                </a:solidFill>
              </a:rPr>
              <a:t>CƠ CHẾ THỰC THI CỦA JAVA</a:t>
            </a:r>
            <a:endParaRPr sz="4140">
              <a:solidFill>
                <a:srgbClr val="FFFF00"/>
              </a:solidFill>
            </a:endParaRPr>
          </a:p>
        </p:txBody>
      </p:sp>
      <p:sp>
        <p:nvSpPr>
          <p:cNvPr id="322" name="Google Shape;322;p38"/>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384047" lvl="0" marL="420624" rtl="0" algn="just">
              <a:spcBef>
                <a:spcPts val="0"/>
              </a:spcBef>
              <a:spcAft>
                <a:spcPts val="0"/>
              </a:spcAft>
              <a:buSzPts val="2480"/>
              <a:buChar char="⦿"/>
            </a:pPr>
            <a:r>
              <a:rPr lang="en-US" sz="3100"/>
              <a:t>Kết quả như sau:</a:t>
            </a:r>
            <a:endParaRPr/>
          </a:p>
          <a:p>
            <a:pPr indent="0" lvl="1" marL="338328" rtl="0" algn="just">
              <a:spcBef>
                <a:spcPts val="540"/>
              </a:spcBef>
              <a:spcAft>
                <a:spcPts val="0"/>
              </a:spcAft>
              <a:buSzPts val="2430"/>
              <a:buNone/>
            </a:pPr>
            <a:r>
              <a:rPr lang="en-US" sz="2700"/>
              <a:t>Đây là danh sách tham số phương thức main nhận được A </a:t>
            </a:r>
            <a:endParaRPr sz="2700"/>
          </a:p>
          <a:p>
            <a:pPr indent="0" lvl="1" marL="338328" rtl="0" algn="just">
              <a:spcBef>
                <a:spcPts val="540"/>
              </a:spcBef>
              <a:spcAft>
                <a:spcPts val="0"/>
              </a:spcAft>
              <a:buSzPts val="2430"/>
              <a:buNone/>
            </a:pPr>
            <a:r>
              <a:rPr lang="en-US" sz="2700"/>
              <a:t>123</a:t>
            </a:r>
            <a:endParaRPr sz="2700"/>
          </a:p>
          <a:p>
            <a:pPr indent="0" lvl="1" marL="338328" rtl="0" algn="just">
              <a:spcBef>
                <a:spcPts val="540"/>
              </a:spcBef>
              <a:spcAft>
                <a:spcPts val="0"/>
              </a:spcAft>
              <a:buSzPts val="2430"/>
              <a:buNone/>
            </a:pPr>
            <a:r>
              <a:rPr lang="en-US" sz="2700"/>
              <a:t>B1</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sp>
        <p:nvSpPr>
          <p:cNvPr id="327" name="Google Shape;327;p39"/>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140"/>
              <a:buFont typeface="Libre Franklin"/>
              <a:buNone/>
            </a:pPr>
            <a:r>
              <a:rPr lang="en-US" sz="4140">
                <a:solidFill>
                  <a:srgbClr val="FFFF00"/>
                </a:solidFill>
              </a:rPr>
              <a:t>CƠ CHẾ THỰC THI CỦA JAVA</a:t>
            </a:r>
            <a:endParaRPr sz="4140">
              <a:solidFill>
                <a:srgbClr val="FFFF00"/>
              </a:solidFill>
            </a:endParaRPr>
          </a:p>
        </p:txBody>
      </p:sp>
      <p:sp>
        <p:nvSpPr>
          <p:cNvPr id="328" name="Google Shape;328;p39"/>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spcBef>
                <a:spcPts val="0"/>
              </a:spcBef>
              <a:spcAft>
                <a:spcPts val="0"/>
              </a:spcAft>
              <a:buSzPts val="2480"/>
              <a:buNone/>
            </a:pPr>
            <a:r>
              <a:rPr b="1" lang="en-US" sz="3100">
                <a:solidFill>
                  <a:srgbClr val="FF0000"/>
                </a:solidFill>
              </a:rPr>
              <a:t>Chú ý:</a:t>
            </a:r>
            <a:endParaRPr sz="3100"/>
          </a:p>
          <a:p>
            <a:pPr indent="-384047" lvl="0" marL="420624" rtl="0" algn="just">
              <a:spcBef>
                <a:spcPts val="620"/>
              </a:spcBef>
              <a:spcAft>
                <a:spcPts val="0"/>
              </a:spcAft>
              <a:buSzPts val="2480"/>
              <a:buChar char="⦿"/>
            </a:pPr>
            <a:r>
              <a:rPr lang="en-US" sz="3100"/>
              <a:t>Khi chạy trong một IDE, việc biên dịch và chạy chương trình Java được thực hiện bằng cách chọn lệnh trong menu.</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sp>
        <p:nvSpPr>
          <p:cNvPr id="333" name="Google Shape;333;p40"/>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140"/>
              <a:buFont typeface="Libre Franklin"/>
              <a:buNone/>
            </a:pPr>
            <a:r>
              <a:rPr lang="en-US" sz="4140">
                <a:solidFill>
                  <a:srgbClr val="FFFF00"/>
                </a:solidFill>
              </a:rPr>
              <a:t>CÁC KIỂU DỮ LIỆU CƠ BẢN</a:t>
            </a:r>
            <a:endParaRPr sz="4140">
              <a:solidFill>
                <a:srgbClr val="FFFF00"/>
              </a:solidFill>
            </a:endParaRPr>
          </a:p>
        </p:txBody>
      </p:sp>
      <p:sp>
        <p:nvSpPr>
          <p:cNvPr id="334" name="Google Shape;334;p40"/>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384047" lvl="0" marL="420624" rtl="0" algn="just">
              <a:spcBef>
                <a:spcPts val="0"/>
              </a:spcBef>
              <a:spcAft>
                <a:spcPts val="0"/>
              </a:spcAft>
              <a:buSzPts val="2480"/>
              <a:buChar char="⦿"/>
            </a:pPr>
            <a:r>
              <a:rPr lang="en-US" sz="3100">
                <a:solidFill>
                  <a:srgbClr val="FF0000"/>
                </a:solidFill>
              </a:rPr>
              <a:t>byte:</a:t>
            </a:r>
            <a:r>
              <a:rPr lang="en-US" sz="3100"/>
              <a:t> Dùng để lưu dữ liệu kiểu số nguyên có kích thước một byte (8 bit). Phạm vi biểu diễn giá trị từ -128 đến 127. Giá trị mặc định là 0.</a:t>
            </a:r>
            <a:endParaRPr/>
          </a:p>
          <a:p>
            <a:pPr indent="-384047" lvl="0" marL="420624" rtl="0" algn="just">
              <a:spcBef>
                <a:spcPts val="620"/>
              </a:spcBef>
              <a:spcAft>
                <a:spcPts val="0"/>
              </a:spcAft>
              <a:buSzPts val="2480"/>
              <a:buChar char="⦿"/>
            </a:pPr>
            <a:r>
              <a:rPr lang="en-US" sz="3100">
                <a:solidFill>
                  <a:srgbClr val="FF0000"/>
                </a:solidFill>
              </a:rPr>
              <a:t>char:</a:t>
            </a:r>
            <a:r>
              <a:rPr lang="en-US" sz="3100"/>
              <a:t> Dùng để lưu dữ liệu kiểu kí tự hoặc số nguyên không âm có kích thước 2 byte (16 bit). Phạm vi biểu diễn giá trị từ \u0000 đến \uFFFF. Giá trị mặc định là 0.</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8" name="Shape 338"/>
        <p:cNvGrpSpPr/>
        <p:nvPr/>
      </p:nvGrpSpPr>
      <p:grpSpPr>
        <a:xfrm>
          <a:off x="0" y="0"/>
          <a:ext cx="0" cy="0"/>
          <a:chOff x="0" y="0"/>
          <a:chExt cx="0" cy="0"/>
        </a:xfrm>
      </p:grpSpPr>
      <p:sp>
        <p:nvSpPr>
          <p:cNvPr id="339" name="Google Shape;339;p41"/>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140"/>
              <a:buFont typeface="Libre Franklin"/>
              <a:buNone/>
            </a:pPr>
            <a:r>
              <a:rPr lang="en-US" sz="4140">
                <a:solidFill>
                  <a:srgbClr val="FFFF00"/>
                </a:solidFill>
              </a:rPr>
              <a:t>CÁC KIỂU DỮ LIỆU CƠ BẢN</a:t>
            </a:r>
            <a:endParaRPr sz="4140">
              <a:solidFill>
                <a:srgbClr val="FFFF00"/>
              </a:solidFill>
            </a:endParaRPr>
          </a:p>
        </p:txBody>
      </p:sp>
      <p:sp>
        <p:nvSpPr>
          <p:cNvPr id="340" name="Google Shape;340;p41"/>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384047" lvl="0" marL="420624" rtl="0" algn="just">
              <a:spcBef>
                <a:spcPts val="0"/>
              </a:spcBef>
              <a:spcAft>
                <a:spcPts val="0"/>
              </a:spcAft>
              <a:buSzPts val="2480"/>
              <a:buChar char="⦿"/>
            </a:pPr>
            <a:r>
              <a:rPr lang="en-US" sz="3100">
                <a:solidFill>
                  <a:srgbClr val="FF0000"/>
                </a:solidFill>
              </a:rPr>
              <a:t>boolean:</a:t>
            </a:r>
            <a:r>
              <a:rPr lang="en-US" sz="3100"/>
              <a:t> Dùng để lưu dữ liệu chỉ có hai trạng thái đúng hoặc sai (độ lớn chỉ có 1 bit). Phạm vi biểu diễn giá trị là true, false. Giá trị mặc định là false.</a:t>
            </a:r>
            <a:endParaRPr/>
          </a:p>
          <a:p>
            <a:pPr indent="-384047" lvl="0" marL="420624" rtl="0" algn="just">
              <a:spcBef>
                <a:spcPts val="620"/>
              </a:spcBef>
              <a:spcAft>
                <a:spcPts val="0"/>
              </a:spcAft>
              <a:buSzPts val="2480"/>
              <a:buChar char="⦿"/>
            </a:pPr>
            <a:r>
              <a:rPr lang="en-US" sz="3100">
                <a:solidFill>
                  <a:srgbClr val="FF0000"/>
                </a:solidFill>
              </a:rPr>
              <a:t>short:</a:t>
            </a:r>
            <a:r>
              <a:rPr lang="en-US" sz="3100"/>
              <a:t> Dùng để lưu dữ liệu có kiểu số nguyên, kích cỡ 2 byte (16 bit). Phạm vi biểu diễn giá trị từ - 32768 đến 32767. Giá trị mặc định là 0.</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4" name="Shape 344"/>
        <p:cNvGrpSpPr/>
        <p:nvPr/>
      </p:nvGrpSpPr>
      <p:grpSpPr>
        <a:xfrm>
          <a:off x="0" y="0"/>
          <a:ext cx="0" cy="0"/>
          <a:chOff x="0" y="0"/>
          <a:chExt cx="0" cy="0"/>
        </a:xfrm>
      </p:grpSpPr>
      <p:sp>
        <p:nvSpPr>
          <p:cNvPr id="345" name="Google Shape;345;p42"/>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140"/>
              <a:buFont typeface="Libre Franklin"/>
              <a:buNone/>
            </a:pPr>
            <a:r>
              <a:rPr lang="en-US" sz="4140">
                <a:solidFill>
                  <a:srgbClr val="FFFF00"/>
                </a:solidFill>
              </a:rPr>
              <a:t>CÁC KIỂU DỮ LIỆU CƠ BẢN</a:t>
            </a:r>
            <a:endParaRPr sz="4140">
              <a:solidFill>
                <a:srgbClr val="FFFF00"/>
              </a:solidFill>
            </a:endParaRPr>
          </a:p>
        </p:txBody>
      </p:sp>
      <p:sp>
        <p:nvSpPr>
          <p:cNvPr id="346" name="Google Shape;346;p42"/>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384047" lvl="0" marL="420624" rtl="0" algn="just">
              <a:spcBef>
                <a:spcPts val="0"/>
              </a:spcBef>
              <a:spcAft>
                <a:spcPts val="0"/>
              </a:spcAft>
              <a:buSzPts val="2480"/>
              <a:buChar char="⦿"/>
            </a:pPr>
            <a:r>
              <a:rPr lang="en-US" sz="3100">
                <a:solidFill>
                  <a:srgbClr val="FF0000"/>
                </a:solidFill>
              </a:rPr>
              <a:t>int:</a:t>
            </a:r>
            <a:r>
              <a:rPr lang="en-US" sz="3100"/>
              <a:t> Dùng để lưu dữ liệu có kiểu số nguyên, kích cỡ 4 byte (32 bit). Phạm vi biểu diễn giá trị từ -2,147,483,648 đến 2,147,483,647. Giá trị mặc định là 0.</a:t>
            </a:r>
            <a:endParaRPr/>
          </a:p>
          <a:p>
            <a:pPr indent="-384047" lvl="0" marL="420624" rtl="0" algn="just">
              <a:spcBef>
                <a:spcPts val="620"/>
              </a:spcBef>
              <a:spcAft>
                <a:spcPts val="0"/>
              </a:spcAft>
              <a:buSzPts val="2480"/>
              <a:buChar char="⦿"/>
            </a:pPr>
            <a:r>
              <a:rPr lang="en-US" sz="3100">
                <a:solidFill>
                  <a:srgbClr val="FF0000"/>
                </a:solidFill>
              </a:rPr>
              <a:t>float:</a:t>
            </a:r>
            <a:r>
              <a:rPr lang="en-US" sz="3100"/>
              <a:t> Dùng để lưu dữ liệu có kiểu số thực, kích cỡ 4 byte (32 bit). Giá trị mặc định là 0.0f.</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0" name="Shape 350"/>
        <p:cNvGrpSpPr/>
        <p:nvPr/>
      </p:nvGrpSpPr>
      <p:grpSpPr>
        <a:xfrm>
          <a:off x="0" y="0"/>
          <a:ext cx="0" cy="0"/>
          <a:chOff x="0" y="0"/>
          <a:chExt cx="0" cy="0"/>
        </a:xfrm>
      </p:grpSpPr>
      <p:sp>
        <p:nvSpPr>
          <p:cNvPr id="351" name="Google Shape;351;p43"/>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140"/>
              <a:buFont typeface="Libre Franklin"/>
              <a:buNone/>
            </a:pPr>
            <a:r>
              <a:rPr lang="en-US" sz="4140">
                <a:solidFill>
                  <a:srgbClr val="FFFF00"/>
                </a:solidFill>
              </a:rPr>
              <a:t>CÁC KIỂU DỮ LIỆU CƠ BẢN</a:t>
            </a:r>
            <a:endParaRPr sz="4140">
              <a:solidFill>
                <a:srgbClr val="FFFF00"/>
              </a:solidFill>
            </a:endParaRPr>
          </a:p>
        </p:txBody>
      </p:sp>
      <p:sp>
        <p:nvSpPr>
          <p:cNvPr id="352" name="Google Shape;352;p43"/>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384047" lvl="0" marL="420624" rtl="0" algn="just">
              <a:spcBef>
                <a:spcPts val="0"/>
              </a:spcBef>
              <a:spcAft>
                <a:spcPts val="0"/>
              </a:spcAft>
              <a:buSzPts val="2480"/>
              <a:buChar char="⦿"/>
            </a:pPr>
            <a:r>
              <a:rPr lang="en-US" sz="3100">
                <a:solidFill>
                  <a:srgbClr val="FF0000"/>
                </a:solidFill>
              </a:rPr>
              <a:t>double:</a:t>
            </a:r>
            <a:r>
              <a:rPr lang="en-US" sz="3100"/>
              <a:t> Dùng để lưu dữ liệu có kiểu số thực có kích thước lên đến 8 byte. Giá trị mặc định là 0.00d.</a:t>
            </a:r>
            <a:endParaRPr/>
          </a:p>
          <a:p>
            <a:pPr indent="-384047" lvl="0" marL="420624" rtl="0" algn="just">
              <a:spcBef>
                <a:spcPts val="620"/>
              </a:spcBef>
              <a:spcAft>
                <a:spcPts val="0"/>
              </a:spcAft>
              <a:buSzPts val="2480"/>
              <a:buChar char="⦿"/>
            </a:pPr>
            <a:r>
              <a:rPr lang="en-US" sz="3100">
                <a:solidFill>
                  <a:srgbClr val="FF0000"/>
                </a:solidFill>
              </a:rPr>
              <a:t>long:</a:t>
            </a:r>
            <a:r>
              <a:rPr lang="en-US" sz="3100"/>
              <a:t> Dùng để lưu dữ liệu có kiểu số nguyên có kích thước lên đến 8 byte. Giá trị mặc định là 0l.</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sp>
        <p:nvSpPr>
          <p:cNvPr id="357" name="Google Shape;357;p44"/>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600"/>
              <a:buFont typeface="Libre Franklin"/>
              <a:buNone/>
            </a:pPr>
            <a:r>
              <a:rPr lang="en-US">
                <a:solidFill>
                  <a:srgbClr val="FFFF00"/>
                </a:solidFill>
              </a:rPr>
              <a:t>KHAI BÁO BIẾN</a:t>
            </a:r>
            <a:endParaRPr>
              <a:solidFill>
                <a:srgbClr val="FFFF00"/>
              </a:solidFill>
            </a:endParaRPr>
          </a:p>
        </p:txBody>
      </p:sp>
      <p:sp>
        <p:nvSpPr>
          <p:cNvPr id="358" name="Google Shape;358;p44"/>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spcBef>
                <a:spcPts val="0"/>
              </a:spcBef>
              <a:spcAft>
                <a:spcPts val="0"/>
              </a:spcAft>
              <a:buSzPts val="2480"/>
              <a:buNone/>
            </a:pPr>
            <a:r>
              <a:rPr b="1" lang="en-US" sz="3100">
                <a:solidFill>
                  <a:srgbClr val="FF0000"/>
                </a:solidFill>
              </a:rPr>
              <a:t>Cú pháp khai báo biến: </a:t>
            </a:r>
            <a:endParaRPr/>
          </a:p>
          <a:p>
            <a:pPr indent="0" lvl="0" marL="36576" rtl="0" algn="just">
              <a:spcBef>
                <a:spcPts val="620"/>
              </a:spcBef>
              <a:spcAft>
                <a:spcPts val="0"/>
              </a:spcAft>
              <a:buSzPts val="2480"/>
              <a:buNone/>
            </a:pPr>
            <a:r>
              <a:rPr lang="en-US" sz="3100"/>
              <a:t>		dataType varName;</a:t>
            </a:r>
            <a:endParaRPr/>
          </a:p>
          <a:p>
            <a:pPr indent="-384047" lvl="0" marL="420624" rtl="0" algn="l">
              <a:spcBef>
                <a:spcPts val="620"/>
              </a:spcBef>
              <a:spcAft>
                <a:spcPts val="0"/>
              </a:spcAft>
              <a:buSzPts val="2480"/>
              <a:buChar char="⦿"/>
            </a:pPr>
            <a:r>
              <a:rPr lang="en-US" sz="3100"/>
              <a:t>Trong đó, dataType là kiểu dữ liệu của biến, varName là tên biến. </a:t>
            </a:r>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2" name="Shape 362"/>
        <p:cNvGrpSpPr/>
        <p:nvPr/>
      </p:nvGrpSpPr>
      <p:grpSpPr>
        <a:xfrm>
          <a:off x="0" y="0"/>
          <a:ext cx="0" cy="0"/>
          <a:chOff x="0" y="0"/>
          <a:chExt cx="0" cy="0"/>
        </a:xfrm>
      </p:grpSpPr>
      <p:sp>
        <p:nvSpPr>
          <p:cNvPr id="363" name="Google Shape;363;p45"/>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600"/>
              <a:buFont typeface="Libre Franklin"/>
              <a:buNone/>
            </a:pPr>
            <a:r>
              <a:rPr lang="en-US">
                <a:solidFill>
                  <a:srgbClr val="FFFF00"/>
                </a:solidFill>
              </a:rPr>
              <a:t>KHAI BÁO BIẾN</a:t>
            </a:r>
            <a:endParaRPr>
              <a:solidFill>
                <a:srgbClr val="FFFF00"/>
              </a:solidFill>
            </a:endParaRPr>
          </a:p>
        </p:txBody>
      </p:sp>
      <p:sp>
        <p:nvSpPr>
          <p:cNvPr id="364" name="Google Shape;364;p45"/>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lnSpc>
                <a:spcPct val="90000"/>
              </a:lnSpc>
              <a:spcBef>
                <a:spcPts val="0"/>
              </a:spcBef>
              <a:spcAft>
                <a:spcPts val="0"/>
              </a:spcAft>
              <a:buSzPts val="2480"/>
              <a:buNone/>
            </a:pPr>
            <a:r>
              <a:rPr b="1" lang="en-US" sz="3100">
                <a:solidFill>
                  <a:srgbClr val="FF0000"/>
                </a:solidFill>
              </a:rPr>
              <a:t>Quy tắc đặt tên biến:</a:t>
            </a:r>
            <a:endParaRPr sz="3100"/>
          </a:p>
          <a:p>
            <a:pPr indent="-384047" lvl="0" marL="420624" rtl="0" algn="just">
              <a:lnSpc>
                <a:spcPct val="90000"/>
              </a:lnSpc>
              <a:spcBef>
                <a:spcPts val="620"/>
              </a:spcBef>
              <a:spcAft>
                <a:spcPts val="0"/>
              </a:spcAft>
              <a:buSzPts val="2480"/>
              <a:buChar char="⦿"/>
            </a:pPr>
            <a:r>
              <a:rPr lang="en-US" sz="3100"/>
              <a:t>Chỉ được bắt đầu bằng một ký tự (chữ), hoặc một dấu gạch dưới, hoặc một ký tự $.</a:t>
            </a:r>
            <a:endParaRPr sz="3100"/>
          </a:p>
          <a:p>
            <a:pPr indent="-384047" lvl="0" marL="420624" rtl="0" algn="just">
              <a:lnSpc>
                <a:spcPct val="90000"/>
              </a:lnSpc>
              <a:spcBef>
                <a:spcPts val="620"/>
              </a:spcBef>
              <a:spcAft>
                <a:spcPts val="0"/>
              </a:spcAft>
              <a:buSzPts val="2480"/>
              <a:buChar char="⦿"/>
            </a:pPr>
            <a:r>
              <a:rPr lang="en-US" sz="3100"/>
              <a:t>Không có khoảng trắng giữa tên.</a:t>
            </a:r>
            <a:endParaRPr sz="3100"/>
          </a:p>
          <a:p>
            <a:pPr indent="-384047" lvl="0" marL="420624" rtl="0" algn="just">
              <a:lnSpc>
                <a:spcPct val="90000"/>
              </a:lnSpc>
              <a:spcBef>
                <a:spcPts val="620"/>
              </a:spcBef>
              <a:spcAft>
                <a:spcPts val="0"/>
              </a:spcAft>
              <a:buSzPts val="2480"/>
              <a:buChar char="⦿"/>
            </a:pPr>
            <a:r>
              <a:rPr lang="en-US" sz="3100"/>
              <a:t>Bắt đầu từ ký tự thứ hai, có thể dùng các ký tự (chữ), chữ số, dấu $, dấu gạch dưới.</a:t>
            </a:r>
            <a:endParaRPr sz="3100"/>
          </a:p>
          <a:p>
            <a:pPr indent="-384047" lvl="0" marL="420624" rtl="0" algn="just">
              <a:lnSpc>
                <a:spcPct val="90000"/>
              </a:lnSpc>
              <a:spcBef>
                <a:spcPts val="620"/>
              </a:spcBef>
              <a:spcAft>
                <a:spcPts val="0"/>
              </a:spcAft>
              <a:buSzPts val="2480"/>
              <a:buChar char="⦿"/>
            </a:pPr>
            <a:r>
              <a:rPr lang="en-US" sz="3100"/>
              <a:t>Không trùng với các từ khoá.</a:t>
            </a:r>
            <a:endParaRPr sz="3100"/>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sp>
        <p:nvSpPr>
          <p:cNvPr id="369" name="Google Shape;369;p46"/>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600"/>
              <a:buFont typeface="Libre Franklin"/>
              <a:buNone/>
            </a:pPr>
            <a:r>
              <a:rPr lang="en-US">
                <a:solidFill>
                  <a:srgbClr val="FFFF00"/>
                </a:solidFill>
              </a:rPr>
              <a:t>KHAI BÁO BIẾN</a:t>
            </a:r>
            <a:endParaRPr>
              <a:solidFill>
                <a:srgbClr val="FFFF00"/>
              </a:solidFill>
            </a:endParaRPr>
          </a:p>
        </p:txBody>
      </p:sp>
      <p:sp>
        <p:nvSpPr>
          <p:cNvPr id="370" name="Google Shape;370;p46"/>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lnSpc>
                <a:spcPct val="90000"/>
              </a:lnSpc>
              <a:spcBef>
                <a:spcPts val="0"/>
              </a:spcBef>
              <a:spcAft>
                <a:spcPts val="0"/>
              </a:spcAft>
              <a:buSzPts val="2294"/>
              <a:buNone/>
            </a:pPr>
            <a:r>
              <a:rPr b="1" lang="en-US" sz="2867">
                <a:solidFill>
                  <a:srgbClr val="FF0000"/>
                </a:solidFill>
              </a:rPr>
              <a:t>Quy tắc đặt tên biến:</a:t>
            </a:r>
            <a:endParaRPr sz="2867"/>
          </a:p>
          <a:p>
            <a:pPr indent="-384047" lvl="0" marL="420624" rtl="0" algn="just">
              <a:lnSpc>
                <a:spcPct val="90000"/>
              </a:lnSpc>
              <a:spcBef>
                <a:spcPts val="573"/>
              </a:spcBef>
              <a:spcAft>
                <a:spcPts val="0"/>
              </a:spcAft>
              <a:buSzPts val="2294"/>
              <a:buChar char="⦿"/>
            </a:pPr>
            <a:r>
              <a:rPr lang="en-US" sz="2867"/>
              <a:t>Có phân biệt chữ hoa chữ thường.</a:t>
            </a:r>
            <a:endParaRPr sz="2867"/>
          </a:p>
          <a:p>
            <a:pPr indent="-384047" lvl="0" marL="420624" rtl="0" algn="just">
              <a:lnSpc>
                <a:spcPct val="90000"/>
              </a:lnSpc>
              <a:spcBef>
                <a:spcPts val="573"/>
              </a:spcBef>
              <a:spcAft>
                <a:spcPts val="0"/>
              </a:spcAft>
              <a:buSzPts val="2294"/>
              <a:buChar char="⦿"/>
            </a:pPr>
            <a:r>
              <a:rPr lang="en-US" sz="2867"/>
              <a:t>Cách đặt tên biến nên theo kiểu </a:t>
            </a:r>
            <a:r>
              <a:rPr b="1" lang="en-US" sz="2867"/>
              <a:t>camel</a:t>
            </a:r>
            <a:r>
              <a:rPr lang="en-US" sz="2867"/>
              <a:t> (ký tự đầu tiên là chữ thường, các ký tự đầu tiên của từ kế tiếp là chữ in).</a:t>
            </a:r>
            <a:endParaRPr/>
          </a:p>
          <a:p>
            <a:pPr indent="-384047" lvl="0" marL="420624" rtl="0" algn="just">
              <a:lnSpc>
                <a:spcPct val="90000"/>
              </a:lnSpc>
              <a:spcBef>
                <a:spcPts val="573"/>
              </a:spcBef>
              <a:spcAft>
                <a:spcPts val="0"/>
              </a:spcAft>
              <a:buSzPts val="2294"/>
              <a:buChar char="⦿"/>
            </a:pPr>
            <a:r>
              <a:rPr lang="en-US" sz="2867"/>
              <a:t>VD:</a:t>
            </a:r>
            <a:endParaRPr sz="2867"/>
          </a:p>
          <a:p>
            <a:pPr indent="-274320" lvl="1" marL="722376" rtl="0" algn="just">
              <a:lnSpc>
                <a:spcPct val="90000"/>
              </a:lnSpc>
              <a:spcBef>
                <a:spcPts val="499"/>
              </a:spcBef>
              <a:spcAft>
                <a:spcPts val="0"/>
              </a:spcAft>
              <a:buSzPts val="2247"/>
              <a:buChar char="⚫"/>
            </a:pPr>
            <a:r>
              <a:rPr lang="en-US" sz="2497"/>
              <a:t>int grade;</a:t>
            </a:r>
            <a:endParaRPr/>
          </a:p>
          <a:p>
            <a:pPr indent="-274320" lvl="1" marL="722376" rtl="0" algn="just">
              <a:lnSpc>
                <a:spcPct val="90000"/>
              </a:lnSpc>
              <a:spcBef>
                <a:spcPts val="499"/>
              </a:spcBef>
              <a:spcAft>
                <a:spcPts val="0"/>
              </a:spcAft>
              <a:buSzPts val="2247"/>
              <a:buChar char="⚫"/>
            </a:pPr>
            <a:r>
              <a:rPr lang="en-US" sz="2497"/>
              <a:t>double averageGrade; </a:t>
            </a:r>
            <a:endParaRPr sz="2497"/>
          </a:p>
          <a:p>
            <a:pPr indent="-274320" lvl="1" marL="722376" rtl="0" algn="just">
              <a:lnSpc>
                <a:spcPct val="90000"/>
              </a:lnSpc>
              <a:spcBef>
                <a:spcPts val="499"/>
              </a:spcBef>
              <a:spcAft>
                <a:spcPts val="0"/>
              </a:spcAft>
              <a:buSzPts val="2247"/>
              <a:buChar char="⚫"/>
            </a:pPr>
            <a:r>
              <a:rPr lang="en-US" sz="2497"/>
              <a:t>String myPetRat; </a:t>
            </a:r>
            <a:endParaRPr sz="2497"/>
          </a:p>
          <a:p>
            <a:pPr indent="-274320" lvl="1" marL="722376" rtl="0" algn="just">
              <a:lnSpc>
                <a:spcPct val="90000"/>
              </a:lnSpc>
              <a:spcBef>
                <a:spcPts val="499"/>
              </a:spcBef>
              <a:spcAft>
                <a:spcPts val="0"/>
              </a:spcAft>
              <a:buSzPts val="2247"/>
              <a:buChar char="⚫"/>
            </a:pPr>
            <a:r>
              <a:rPr lang="en-US" sz="2497"/>
              <a:t>boolean weAreFinished;</a:t>
            </a:r>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4" name="Shape 374"/>
        <p:cNvGrpSpPr/>
        <p:nvPr/>
      </p:nvGrpSpPr>
      <p:grpSpPr>
        <a:xfrm>
          <a:off x="0" y="0"/>
          <a:ext cx="0" cy="0"/>
          <a:chOff x="0" y="0"/>
          <a:chExt cx="0" cy="0"/>
        </a:xfrm>
      </p:grpSpPr>
      <p:sp>
        <p:nvSpPr>
          <p:cNvPr id="375" name="Google Shape;375;p47"/>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140"/>
              <a:buFont typeface="Libre Franklin"/>
              <a:buNone/>
            </a:pPr>
            <a:r>
              <a:rPr lang="en-US" sz="4140">
                <a:solidFill>
                  <a:srgbClr val="FFFF00"/>
                </a:solidFill>
              </a:rPr>
              <a:t>PHẠM VI HOẠT ĐỘNG </a:t>
            </a:r>
            <a:br>
              <a:rPr lang="en-US" sz="4140">
                <a:solidFill>
                  <a:srgbClr val="FFFF00"/>
                </a:solidFill>
              </a:rPr>
            </a:br>
            <a:r>
              <a:rPr lang="en-US" sz="4140">
                <a:solidFill>
                  <a:srgbClr val="FFFF00"/>
                </a:solidFill>
              </a:rPr>
              <a:t>CỦA BIẾN</a:t>
            </a:r>
            <a:endParaRPr sz="4140">
              <a:solidFill>
                <a:srgbClr val="FFFF00"/>
              </a:solidFill>
            </a:endParaRPr>
          </a:p>
        </p:txBody>
      </p:sp>
      <p:sp>
        <p:nvSpPr>
          <p:cNvPr id="376" name="Google Shape;376;p47"/>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384047" lvl="0" marL="420624" rtl="0" algn="just">
              <a:spcBef>
                <a:spcPts val="0"/>
              </a:spcBef>
              <a:spcAft>
                <a:spcPts val="0"/>
              </a:spcAft>
              <a:buSzPts val="2480"/>
              <a:buChar char="⦿"/>
            </a:pPr>
            <a:r>
              <a:rPr lang="en-US" sz="3100"/>
              <a:t>Một biến có phạm vi hoạt động trong toàn bộ khối lệnh mà nó được khai báo. </a:t>
            </a:r>
            <a:endParaRPr sz="3100"/>
          </a:p>
          <a:p>
            <a:pPr indent="-384047" lvl="0" marL="420624" rtl="0" algn="just">
              <a:spcBef>
                <a:spcPts val="620"/>
              </a:spcBef>
              <a:spcAft>
                <a:spcPts val="0"/>
              </a:spcAft>
              <a:buSzPts val="2480"/>
              <a:buChar char="⦿"/>
            </a:pPr>
            <a:r>
              <a:rPr lang="en-US" sz="3100"/>
              <a:t>Một khối lệnh bắt đầu bằng dấu { và kết thúc bằng dấu }</a:t>
            </a:r>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0" name="Shape 380"/>
        <p:cNvGrpSpPr/>
        <p:nvPr/>
      </p:nvGrpSpPr>
      <p:grpSpPr>
        <a:xfrm>
          <a:off x="0" y="0"/>
          <a:ext cx="0" cy="0"/>
          <a:chOff x="0" y="0"/>
          <a:chExt cx="0" cy="0"/>
        </a:xfrm>
      </p:grpSpPr>
      <p:sp>
        <p:nvSpPr>
          <p:cNvPr id="381" name="Google Shape;381;p48"/>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140"/>
              <a:buFont typeface="Libre Franklin"/>
              <a:buNone/>
            </a:pPr>
            <a:r>
              <a:rPr lang="en-US" sz="4140">
                <a:solidFill>
                  <a:srgbClr val="FFFF00"/>
                </a:solidFill>
              </a:rPr>
              <a:t>PHẠM VI HOẠT ĐỘNG </a:t>
            </a:r>
            <a:br>
              <a:rPr lang="en-US" sz="4140">
                <a:solidFill>
                  <a:srgbClr val="FFFF00"/>
                </a:solidFill>
              </a:rPr>
            </a:br>
            <a:r>
              <a:rPr lang="en-US" sz="4140">
                <a:solidFill>
                  <a:srgbClr val="FFFF00"/>
                </a:solidFill>
              </a:rPr>
              <a:t>CỦA BIẾN</a:t>
            </a:r>
            <a:endParaRPr sz="4140">
              <a:solidFill>
                <a:srgbClr val="FFFF00"/>
              </a:solidFill>
            </a:endParaRPr>
          </a:p>
        </p:txBody>
      </p:sp>
      <p:sp>
        <p:nvSpPr>
          <p:cNvPr id="382" name="Google Shape;382;p48"/>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384047" lvl="0" marL="420624" rtl="0" algn="just">
              <a:lnSpc>
                <a:spcPct val="80000"/>
              </a:lnSpc>
              <a:spcBef>
                <a:spcPts val="0"/>
              </a:spcBef>
              <a:spcAft>
                <a:spcPts val="0"/>
              </a:spcAft>
              <a:buSzPts val="2108"/>
              <a:buChar char="⦿"/>
            </a:pPr>
            <a:r>
              <a:rPr lang="en-US" sz="2635"/>
              <a:t>Nếu biến được khai báo trong một cấu trúc lệnh điều khiển, biến đó có phạm vi hoạt động trong khối lệnh tương ứng.</a:t>
            </a:r>
            <a:endParaRPr/>
          </a:p>
          <a:p>
            <a:pPr indent="-384047" lvl="0" marL="420624" rtl="0" algn="just">
              <a:lnSpc>
                <a:spcPct val="80000"/>
              </a:lnSpc>
              <a:spcBef>
                <a:spcPts val="527"/>
              </a:spcBef>
              <a:spcAft>
                <a:spcPts val="0"/>
              </a:spcAft>
              <a:buSzPts val="2108"/>
              <a:buChar char="⦿"/>
            </a:pPr>
            <a:r>
              <a:rPr lang="en-US" sz="2635"/>
              <a:t>Nếu biến được khai báo trong một phương thức (không nằm trong khối lệnh nào), biến đó có phạm vi hoạt động trong phương thức tương ứng: có thể được sử dụng trong tất cả các khối lệnh của phương thức.</a:t>
            </a:r>
            <a:endParaRPr/>
          </a:p>
          <a:p>
            <a:pPr indent="-384047" lvl="0" marL="420624" rtl="0" algn="just">
              <a:lnSpc>
                <a:spcPct val="80000"/>
              </a:lnSpc>
              <a:spcBef>
                <a:spcPts val="527"/>
              </a:spcBef>
              <a:spcAft>
                <a:spcPts val="0"/>
              </a:spcAft>
              <a:buSzPts val="2108"/>
              <a:buChar char="⦿"/>
            </a:pPr>
            <a:r>
              <a:rPr lang="en-US" sz="2635"/>
              <a:t>Nếu biến được khai báo trong một lớp (không nằm trong trong một phương thức nào), biến đó có phạm vi hoạt động trong toàn bộ lớp tương ứng: có thể được sử dụng trong tất cả các phương thức của lớp.</a:t>
            </a:r>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6" name="Shape 386"/>
        <p:cNvGrpSpPr/>
        <p:nvPr/>
      </p:nvGrpSpPr>
      <p:grpSpPr>
        <a:xfrm>
          <a:off x="0" y="0"/>
          <a:ext cx="0" cy="0"/>
          <a:chOff x="0" y="0"/>
          <a:chExt cx="0" cy="0"/>
        </a:xfrm>
      </p:grpSpPr>
      <p:sp>
        <p:nvSpPr>
          <p:cNvPr id="387" name="Google Shape;387;p49"/>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600"/>
              <a:buFont typeface="Libre Franklin"/>
              <a:buNone/>
            </a:pPr>
            <a:r>
              <a:rPr lang="en-US">
                <a:solidFill>
                  <a:srgbClr val="FFFF00"/>
                </a:solidFill>
              </a:rPr>
              <a:t>KHỞI TẠO BIẾN</a:t>
            </a:r>
            <a:endParaRPr>
              <a:solidFill>
                <a:srgbClr val="FFFF00"/>
              </a:solidFill>
            </a:endParaRPr>
          </a:p>
        </p:txBody>
      </p:sp>
      <p:sp>
        <p:nvSpPr>
          <p:cNvPr id="388" name="Google Shape;388;p49"/>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384047" lvl="0" marL="420624" rtl="0" algn="just">
              <a:spcBef>
                <a:spcPts val="0"/>
              </a:spcBef>
              <a:spcAft>
                <a:spcPts val="0"/>
              </a:spcAft>
              <a:buSzPts val="2480"/>
              <a:buChar char="⦿"/>
            </a:pPr>
            <a:r>
              <a:rPr lang="en-US" sz="3100"/>
              <a:t>Không nhất thiết phải gán giá trị cho biến khi nó vừa được khai báo, nhưng biến phải có giá trị xác định khi chúng lần đầu được sử dụng. </a:t>
            </a:r>
            <a:endParaRPr sz="3100"/>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2" name="Shape 392"/>
        <p:cNvGrpSpPr/>
        <p:nvPr/>
      </p:nvGrpSpPr>
      <p:grpSpPr>
        <a:xfrm>
          <a:off x="0" y="0"/>
          <a:ext cx="0" cy="0"/>
          <a:chOff x="0" y="0"/>
          <a:chExt cx="0" cy="0"/>
        </a:xfrm>
      </p:grpSpPr>
      <p:sp>
        <p:nvSpPr>
          <p:cNvPr id="393" name="Google Shape;393;p50"/>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600"/>
              <a:buFont typeface="Libre Franklin"/>
              <a:buNone/>
            </a:pPr>
            <a:r>
              <a:rPr lang="en-US">
                <a:solidFill>
                  <a:srgbClr val="FFFF00"/>
                </a:solidFill>
              </a:rPr>
              <a:t>KHỞI TẠO BIẾN</a:t>
            </a:r>
            <a:endParaRPr>
              <a:solidFill>
                <a:srgbClr val="FFFF00"/>
              </a:solidFill>
            </a:endParaRPr>
          </a:p>
        </p:txBody>
      </p:sp>
      <p:sp>
        <p:nvSpPr>
          <p:cNvPr id="394" name="Google Shape;394;p50"/>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384047" lvl="0" marL="420624" rtl="0" algn="just">
              <a:lnSpc>
                <a:spcPct val="90000"/>
              </a:lnSpc>
              <a:spcBef>
                <a:spcPts val="0"/>
              </a:spcBef>
              <a:spcAft>
                <a:spcPts val="0"/>
              </a:spcAft>
              <a:buSzPts val="2480"/>
              <a:buChar char="⦿"/>
            </a:pPr>
            <a:r>
              <a:rPr lang="en-US" sz="3100"/>
              <a:t>Ví dụ sau hai biến nguyên được khai báo, biến foo được gán giá trị, biến bar thì không.</a:t>
            </a:r>
            <a:endParaRPr/>
          </a:p>
          <a:p>
            <a:pPr indent="-274320" lvl="1" marL="722376" rtl="0" algn="l">
              <a:lnSpc>
                <a:spcPct val="90000"/>
              </a:lnSpc>
              <a:spcBef>
                <a:spcPts val="540"/>
              </a:spcBef>
              <a:spcAft>
                <a:spcPts val="0"/>
              </a:spcAft>
              <a:buSzPts val="2430"/>
              <a:buChar char="⚫"/>
            </a:pPr>
            <a:r>
              <a:rPr lang="en-US" sz="2700"/>
              <a:t>int foo; 	int bar; 	foo = 3;</a:t>
            </a:r>
            <a:endParaRPr/>
          </a:p>
          <a:p>
            <a:pPr indent="-274320" lvl="1" marL="722376" rtl="0" algn="l">
              <a:lnSpc>
                <a:spcPct val="90000"/>
              </a:lnSpc>
              <a:spcBef>
                <a:spcPts val="540"/>
              </a:spcBef>
              <a:spcAft>
                <a:spcPts val="0"/>
              </a:spcAft>
              <a:buSzPts val="2430"/>
              <a:buChar char="⚫"/>
            </a:pPr>
            <a:r>
              <a:rPr lang="en-US" sz="2700"/>
              <a:t>foo = foo + bar; // Dòng lệnh này không biên dịch.</a:t>
            </a:r>
            <a:endParaRPr/>
          </a:p>
          <a:p>
            <a:pPr indent="-384047" lvl="0" marL="420624" rtl="0" algn="l">
              <a:lnSpc>
                <a:spcPct val="90000"/>
              </a:lnSpc>
              <a:spcBef>
                <a:spcPts val="620"/>
              </a:spcBef>
              <a:spcAft>
                <a:spcPts val="0"/>
              </a:spcAft>
              <a:buSzPts val="2480"/>
              <a:buChar char="⦿"/>
            </a:pPr>
            <a:r>
              <a:rPr lang="en-US" sz="3100"/>
              <a:t>Trình biên dịch sẽ báo lỗi đoạn lệnh sau:</a:t>
            </a:r>
            <a:endParaRPr/>
          </a:p>
          <a:p>
            <a:pPr indent="-274320" lvl="1" marL="722376" rtl="0" algn="l">
              <a:lnSpc>
                <a:spcPct val="90000"/>
              </a:lnSpc>
              <a:spcBef>
                <a:spcPts val="540"/>
              </a:spcBef>
              <a:spcAft>
                <a:spcPts val="0"/>
              </a:spcAft>
              <a:buSzPts val="2430"/>
              <a:buChar char="⚫"/>
            </a:pPr>
            <a:r>
              <a:rPr lang="en-US" sz="2700"/>
              <a:t>variable bar might not have been initialized foo = foo + bar;</a:t>
            </a:r>
            <a:endParaRPr/>
          </a:p>
        </p:txBody>
      </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8" name="Shape 398"/>
        <p:cNvGrpSpPr/>
        <p:nvPr/>
      </p:nvGrpSpPr>
      <p:grpSpPr>
        <a:xfrm>
          <a:off x="0" y="0"/>
          <a:ext cx="0" cy="0"/>
          <a:chOff x="0" y="0"/>
          <a:chExt cx="0" cy="0"/>
        </a:xfrm>
      </p:grpSpPr>
      <p:sp>
        <p:nvSpPr>
          <p:cNvPr id="399" name="Google Shape;399;p51"/>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600"/>
              <a:buFont typeface="Libre Franklin"/>
              <a:buNone/>
            </a:pPr>
            <a:r>
              <a:rPr lang="en-US">
                <a:solidFill>
                  <a:srgbClr val="FFFF00"/>
                </a:solidFill>
              </a:rPr>
              <a:t>ÉP KIỂU</a:t>
            </a:r>
            <a:endParaRPr>
              <a:solidFill>
                <a:srgbClr val="FFFF00"/>
              </a:solidFill>
            </a:endParaRPr>
          </a:p>
        </p:txBody>
      </p:sp>
      <p:sp>
        <p:nvSpPr>
          <p:cNvPr id="400" name="Google Shape;400;p51"/>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384047" lvl="0" marL="420624" rtl="0" algn="just">
              <a:lnSpc>
                <a:spcPct val="90000"/>
              </a:lnSpc>
              <a:spcBef>
                <a:spcPts val="0"/>
              </a:spcBef>
              <a:spcAft>
                <a:spcPts val="0"/>
              </a:spcAft>
              <a:buSzPts val="2480"/>
              <a:buChar char="⦿"/>
            </a:pPr>
            <a:r>
              <a:rPr lang="en-US" sz="3100"/>
              <a:t>Ví dụ, cần cộng một biến có dạng int với một biến có dạng float. Java sử dụng tính năng ép kiểu (type casting) của C/C++.</a:t>
            </a:r>
            <a:endParaRPr/>
          </a:p>
          <a:p>
            <a:pPr indent="-274320" lvl="1" marL="722376" rtl="0" algn="just">
              <a:lnSpc>
                <a:spcPct val="90000"/>
              </a:lnSpc>
              <a:spcBef>
                <a:spcPts val="540"/>
              </a:spcBef>
              <a:spcAft>
                <a:spcPts val="0"/>
              </a:spcAft>
              <a:buSzPts val="2430"/>
              <a:buChar char="⚫"/>
            </a:pPr>
            <a:r>
              <a:rPr lang="en-US" sz="2700"/>
              <a:t>float c = 35.8f; </a:t>
            </a:r>
            <a:endParaRPr/>
          </a:p>
          <a:p>
            <a:pPr indent="-274320" lvl="1" marL="722376" rtl="0" algn="just">
              <a:lnSpc>
                <a:spcPct val="90000"/>
              </a:lnSpc>
              <a:spcBef>
                <a:spcPts val="540"/>
              </a:spcBef>
              <a:spcAft>
                <a:spcPts val="0"/>
              </a:spcAft>
              <a:buSzPts val="2430"/>
              <a:buChar char="⚫"/>
            </a:pPr>
            <a:r>
              <a:rPr lang="en-US" sz="2700"/>
              <a:t>int b = (int)c + 1;</a:t>
            </a:r>
            <a:endParaRPr/>
          </a:p>
          <a:p>
            <a:pPr indent="-384047" lvl="0" marL="420624" rtl="0" algn="just">
              <a:lnSpc>
                <a:spcPct val="90000"/>
              </a:lnSpc>
              <a:spcBef>
                <a:spcPts val="620"/>
              </a:spcBef>
              <a:spcAft>
                <a:spcPts val="0"/>
              </a:spcAft>
              <a:buSzPts val="2480"/>
              <a:buChar char="⦿"/>
            </a:pPr>
            <a:r>
              <a:rPr lang="en-US" sz="3100"/>
              <a:t>Đầu tiên giá trị dấu phảy động c được đổi thành giá trị nguyên 35. Sau đó nó được cộng với 1 và kết quả là giá trị 36 được lưu vào b.</a:t>
            </a:r>
            <a:endParaRPr/>
          </a:p>
        </p:txBody>
      </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4" name="Shape 404"/>
        <p:cNvGrpSpPr/>
        <p:nvPr/>
      </p:nvGrpSpPr>
      <p:grpSpPr>
        <a:xfrm>
          <a:off x="0" y="0"/>
          <a:ext cx="0" cy="0"/>
          <a:chOff x="0" y="0"/>
          <a:chExt cx="0" cy="0"/>
        </a:xfrm>
      </p:grpSpPr>
      <p:sp>
        <p:nvSpPr>
          <p:cNvPr id="405" name="Google Shape;405;p52"/>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600"/>
              <a:buFont typeface="Libre Franklin"/>
              <a:buNone/>
            </a:pPr>
            <a:r>
              <a:rPr lang="en-US">
                <a:solidFill>
                  <a:srgbClr val="FFFF00"/>
                </a:solidFill>
              </a:rPr>
              <a:t>ÉP KIỂU</a:t>
            </a:r>
            <a:endParaRPr>
              <a:solidFill>
                <a:srgbClr val="FFFF00"/>
              </a:solidFill>
            </a:endParaRPr>
          </a:p>
        </p:txBody>
      </p:sp>
      <p:sp>
        <p:nvSpPr>
          <p:cNvPr id="406" name="Google Shape;406;p52"/>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lnSpc>
                <a:spcPct val="90000"/>
              </a:lnSpc>
              <a:spcBef>
                <a:spcPts val="0"/>
              </a:spcBef>
              <a:spcAft>
                <a:spcPts val="0"/>
              </a:spcAft>
              <a:buSzPts val="2480"/>
              <a:buNone/>
            </a:pPr>
            <a:r>
              <a:rPr b="1" lang="en-US" sz="3100">
                <a:solidFill>
                  <a:srgbClr val="FF0000"/>
                </a:solidFill>
              </a:rPr>
              <a:t>Có hai loại ép kiểu dữ liệu:</a:t>
            </a:r>
            <a:endParaRPr/>
          </a:p>
          <a:p>
            <a:pPr indent="-384047" lvl="0" marL="420624" rtl="0" algn="just">
              <a:lnSpc>
                <a:spcPct val="90000"/>
              </a:lnSpc>
              <a:spcBef>
                <a:spcPts val="620"/>
              </a:spcBef>
              <a:spcAft>
                <a:spcPts val="0"/>
              </a:spcAft>
              <a:buSzPts val="2480"/>
              <a:buChar char="⦿"/>
            </a:pPr>
            <a:r>
              <a:rPr lang="en-US" sz="3100"/>
              <a:t>Nới rộng (widening): Quá trình làm tròn số từ kiểu dữ liệu có kích thước nhỏ hơn sang kiểu có kích thước lớn hơn. Kiểu biến đổi này không làm mất thông tin. </a:t>
            </a:r>
            <a:endParaRPr sz="3100"/>
          </a:p>
          <a:p>
            <a:pPr indent="-384047" lvl="0" marL="420624" rtl="0" algn="just">
              <a:lnSpc>
                <a:spcPct val="90000"/>
              </a:lnSpc>
              <a:spcBef>
                <a:spcPts val="620"/>
              </a:spcBef>
              <a:spcAft>
                <a:spcPts val="0"/>
              </a:spcAft>
              <a:buSzPts val="2480"/>
              <a:buChar char="⦿"/>
            </a:pPr>
            <a:r>
              <a:rPr lang="en-US" sz="3100"/>
              <a:t>Ví dụ chuyển từ int sang float. </a:t>
            </a:r>
            <a:endParaRPr sz="3100"/>
          </a:p>
          <a:p>
            <a:pPr indent="-384047" lvl="0" marL="420624" rtl="0" algn="just">
              <a:lnSpc>
                <a:spcPct val="90000"/>
              </a:lnSpc>
              <a:spcBef>
                <a:spcPts val="620"/>
              </a:spcBef>
              <a:spcAft>
                <a:spcPts val="0"/>
              </a:spcAft>
              <a:buSzPts val="2480"/>
              <a:buChar char="⦿"/>
            </a:pPr>
            <a:r>
              <a:rPr lang="en-US" sz="3100"/>
              <a:t>Chuyển kiểu loại này có thế được thực hiện ngầm định bởi trình biên dịch.</a:t>
            </a:r>
            <a:endParaRPr sz="3100"/>
          </a:p>
        </p:txBody>
      </p: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0" name="Shape 410"/>
        <p:cNvGrpSpPr/>
        <p:nvPr/>
      </p:nvGrpSpPr>
      <p:grpSpPr>
        <a:xfrm>
          <a:off x="0" y="0"/>
          <a:ext cx="0" cy="0"/>
          <a:chOff x="0" y="0"/>
          <a:chExt cx="0" cy="0"/>
        </a:xfrm>
      </p:grpSpPr>
      <p:sp>
        <p:nvSpPr>
          <p:cNvPr id="411" name="Google Shape;411;p53"/>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600"/>
              <a:buFont typeface="Libre Franklin"/>
              <a:buNone/>
            </a:pPr>
            <a:r>
              <a:rPr lang="en-US">
                <a:solidFill>
                  <a:srgbClr val="FFFF00"/>
                </a:solidFill>
              </a:rPr>
              <a:t>ÉP KIỂU</a:t>
            </a:r>
            <a:endParaRPr>
              <a:solidFill>
                <a:srgbClr val="FFFF00"/>
              </a:solidFill>
            </a:endParaRPr>
          </a:p>
        </p:txBody>
      </p:sp>
      <p:sp>
        <p:nvSpPr>
          <p:cNvPr id="412" name="Google Shape;412;p53"/>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lnSpc>
                <a:spcPct val="90000"/>
              </a:lnSpc>
              <a:spcBef>
                <a:spcPts val="0"/>
              </a:spcBef>
              <a:spcAft>
                <a:spcPts val="0"/>
              </a:spcAft>
              <a:buSzPts val="2294"/>
              <a:buNone/>
            </a:pPr>
            <a:r>
              <a:rPr b="1" lang="en-US" sz="2867">
                <a:solidFill>
                  <a:srgbClr val="FF0000"/>
                </a:solidFill>
              </a:rPr>
              <a:t>Có hai loại ép kiểu dữ liệu:</a:t>
            </a:r>
            <a:endParaRPr/>
          </a:p>
          <a:p>
            <a:pPr indent="-384047" lvl="0" marL="420624" rtl="0" algn="just">
              <a:lnSpc>
                <a:spcPct val="90000"/>
              </a:lnSpc>
              <a:spcBef>
                <a:spcPts val="573"/>
              </a:spcBef>
              <a:spcAft>
                <a:spcPts val="0"/>
              </a:spcAft>
              <a:buSzPts val="2294"/>
              <a:buChar char="⦿"/>
            </a:pPr>
            <a:r>
              <a:rPr lang="en-US" sz="2867"/>
              <a:t>Thu hẹp (narrowwing): Quá trình làm tròn số từ kiểu dữ liệu có kích thước lớn hơn sang kiểu có kích thước nhỏ hơn. Kiểu biến đổi này có thể làm mất thông tin như ví dụ ở trên. </a:t>
            </a:r>
            <a:endParaRPr/>
          </a:p>
          <a:p>
            <a:pPr indent="-384047" lvl="0" marL="420624" rtl="0" algn="just">
              <a:lnSpc>
                <a:spcPct val="90000"/>
              </a:lnSpc>
              <a:spcBef>
                <a:spcPts val="573"/>
              </a:spcBef>
              <a:spcAft>
                <a:spcPts val="0"/>
              </a:spcAft>
              <a:buSzPts val="2294"/>
              <a:buChar char="⦿"/>
            </a:pPr>
            <a:r>
              <a:rPr lang="en-US" sz="2867"/>
              <a:t>Chuyển kiểu loại này không thể thực hiện ngầm định bởi trình biên dịch, người dùng phải thực hiện chuyển kiểu tường minh.</a:t>
            </a:r>
            <a:endParaRPr/>
          </a:p>
        </p:txBody>
      </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6" name="Shape 416"/>
        <p:cNvGrpSpPr/>
        <p:nvPr/>
      </p:nvGrpSpPr>
      <p:grpSpPr>
        <a:xfrm>
          <a:off x="0" y="0"/>
          <a:ext cx="0" cy="0"/>
          <a:chOff x="0" y="0"/>
          <a:chExt cx="0" cy="0"/>
        </a:xfrm>
      </p:grpSpPr>
      <p:sp>
        <p:nvSpPr>
          <p:cNvPr id="417" name="Google Shape;417;p54"/>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600"/>
              <a:buFont typeface="Libre Franklin"/>
              <a:buNone/>
            </a:pPr>
            <a:r>
              <a:rPr lang="en-US">
                <a:solidFill>
                  <a:srgbClr val="FFFF00"/>
                </a:solidFill>
              </a:rPr>
              <a:t>KIỂU STRING</a:t>
            </a:r>
            <a:endParaRPr>
              <a:solidFill>
                <a:srgbClr val="FFFF00"/>
              </a:solidFill>
            </a:endParaRPr>
          </a:p>
        </p:txBody>
      </p:sp>
      <p:sp>
        <p:nvSpPr>
          <p:cNvPr id="418" name="Google Shape;418;p54"/>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spcBef>
                <a:spcPts val="0"/>
              </a:spcBef>
              <a:spcAft>
                <a:spcPts val="0"/>
              </a:spcAft>
              <a:buSzPts val="2480"/>
              <a:buNone/>
            </a:pPr>
            <a:r>
              <a:rPr b="1" lang="en-US" sz="3100">
                <a:solidFill>
                  <a:srgbClr val="FF0000"/>
                </a:solidFill>
              </a:rPr>
              <a:t>Khai báo:</a:t>
            </a:r>
            <a:endParaRPr b="1" sz="3100">
              <a:solidFill>
                <a:srgbClr val="FF0000"/>
              </a:solidFill>
            </a:endParaRPr>
          </a:p>
          <a:p>
            <a:pPr indent="-384047" lvl="0" marL="420624" rtl="0" algn="just">
              <a:spcBef>
                <a:spcPts val="620"/>
              </a:spcBef>
              <a:spcAft>
                <a:spcPts val="0"/>
              </a:spcAft>
              <a:buSzPts val="2480"/>
              <a:buChar char="⦿"/>
            </a:pPr>
            <a:r>
              <a:rPr lang="en-US" sz="3100"/>
              <a:t>Kiểu chuổi trong Java là String. Nếu khai báo:</a:t>
            </a:r>
            <a:endParaRPr sz="3100"/>
          </a:p>
          <a:p>
            <a:pPr indent="-274320" lvl="1" marL="722376" rtl="0" algn="just">
              <a:spcBef>
                <a:spcPts val="540"/>
              </a:spcBef>
              <a:spcAft>
                <a:spcPts val="0"/>
              </a:spcAft>
              <a:buSzPts val="2430"/>
              <a:buChar char="⚫"/>
            </a:pPr>
            <a:r>
              <a:rPr lang="en-US" sz="2700"/>
              <a:t>string s = "foo"; // báo lỗi.</a:t>
            </a:r>
            <a:endParaRPr/>
          </a:p>
          <a:p>
            <a:pPr indent="-384047" lvl="0" marL="420624" rtl="0" algn="just">
              <a:spcBef>
                <a:spcPts val="620"/>
              </a:spcBef>
              <a:spcAft>
                <a:spcPts val="0"/>
              </a:spcAft>
              <a:buSzPts val="2480"/>
              <a:buChar char="⦿"/>
            </a:pPr>
            <a:r>
              <a:rPr lang="en-US" sz="3100"/>
              <a:t>Thông báo lỗi:</a:t>
            </a:r>
            <a:endParaRPr sz="3100"/>
          </a:p>
          <a:p>
            <a:pPr indent="-274320" lvl="1" marL="722376" rtl="0" algn="just">
              <a:spcBef>
                <a:spcPts val="540"/>
              </a:spcBef>
              <a:spcAft>
                <a:spcPts val="0"/>
              </a:spcAft>
              <a:buSzPts val="2430"/>
              <a:buChar char="⚫"/>
            </a:pPr>
            <a:r>
              <a:rPr lang="en-US" sz="2700"/>
              <a:t>cannot find symbol symbol: string</a:t>
            </a:r>
            <a:endParaRPr/>
          </a:p>
        </p:txBody>
      </p:sp>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2" name="Shape 422"/>
        <p:cNvGrpSpPr/>
        <p:nvPr/>
      </p:nvGrpSpPr>
      <p:grpSpPr>
        <a:xfrm>
          <a:off x="0" y="0"/>
          <a:ext cx="0" cy="0"/>
          <a:chOff x="0" y="0"/>
          <a:chExt cx="0" cy="0"/>
        </a:xfrm>
      </p:grpSpPr>
      <p:sp>
        <p:nvSpPr>
          <p:cNvPr id="423" name="Google Shape;423;p55"/>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600"/>
              <a:buFont typeface="Libre Franklin"/>
              <a:buNone/>
            </a:pPr>
            <a:r>
              <a:rPr lang="en-US">
                <a:solidFill>
                  <a:srgbClr val="FFFF00"/>
                </a:solidFill>
              </a:rPr>
              <a:t>KIỂU STRING</a:t>
            </a:r>
            <a:endParaRPr>
              <a:solidFill>
                <a:srgbClr val="FFFF00"/>
              </a:solidFill>
            </a:endParaRPr>
          </a:p>
        </p:txBody>
      </p:sp>
      <p:sp>
        <p:nvSpPr>
          <p:cNvPr id="424" name="Google Shape;424;p55"/>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spcBef>
                <a:spcPts val="0"/>
              </a:spcBef>
              <a:spcAft>
                <a:spcPts val="0"/>
              </a:spcAft>
              <a:buSzPts val="2480"/>
              <a:buNone/>
            </a:pPr>
            <a:r>
              <a:rPr b="1" lang="en-US" sz="3100">
                <a:solidFill>
                  <a:srgbClr val="FF0000"/>
                </a:solidFill>
              </a:rPr>
              <a:t>Khai báo:</a:t>
            </a:r>
            <a:endParaRPr b="1" sz="3100">
              <a:solidFill>
                <a:srgbClr val="FF0000"/>
              </a:solidFill>
            </a:endParaRPr>
          </a:p>
          <a:p>
            <a:pPr indent="-384047" lvl="0" marL="420624" rtl="0" algn="just">
              <a:spcBef>
                <a:spcPts val="620"/>
              </a:spcBef>
              <a:spcAft>
                <a:spcPts val="0"/>
              </a:spcAft>
              <a:buSzPts val="2480"/>
              <a:buChar char="⦿"/>
            </a:pPr>
            <a:r>
              <a:rPr lang="en-US" sz="3100"/>
              <a:t>Để ghép chuỗi với nhau dùng toán tử +:</a:t>
            </a:r>
            <a:endParaRPr sz="3100"/>
          </a:p>
          <a:p>
            <a:pPr indent="-274320" lvl="1" marL="722376" rtl="0" algn="just">
              <a:spcBef>
                <a:spcPts val="540"/>
              </a:spcBef>
              <a:spcAft>
                <a:spcPts val="0"/>
              </a:spcAft>
              <a:buSzPts val="2430"/>
              <a:buChar char="⚫"/>
            </a:pPr>
            <a:r>
              <a:rPr lang="en-US" sz="2700"/>
              <a:t>String x = "foo"; </a:t>
            </a:r>
            <a:endParaRPr sz="2700"/>
          </a:p>
          <a:p>
            <a:pPr indent="-274320" lvl="1" marL="722376" rtl="0" algn="just">
              <a:spcBef>
                <a:spcPts val="540"/>
              </a:spcBef>
              <a:spcAft>
                <a:spcPts val="0"/>
              </a:spcAft>
              <a:buSzPts val="2430"/>
              <a:buChar char="⚫"/>
            </a:pPr>
            <a:r>
              <a:rPr lang="en-US" sz="2700"/>
              <a:t>String y = "bar"; </a:t>
            </a:r>
            <a:endParaRPr sz="2700"/>
          </a:p>
          <a:p>
            <a:pPr indent="-274320" lvl="1" marL="722376" rtl="0" algn="just">
              <a:spcBef>
                <a:spcPts val="540"/>
              </a:spcBef>
              <a:spcAft>
                <a:spcPts val="0"/>
              </a:spcAft>
              <a:buSzPts val="2430"/>
              <a:buChar char="⚫"/>
            </a:pPr>
            <a:r>
              <a:rPr lang="en-US" sz="2700"/>
              <a:t>int no = 33;</a:t>
            </a:r>
            <a:endParaRPr/>
          </a:p>
          <a:p>
            <a:pPr indent="-274320" lvl="1" marL="722376" rtl="0" algn="just">
              <a:spcBef>
                <a:spcPts val="540"/>
              </a:spcBef>
              <a:spcAft>
                <a:spcPts val="0"/>
              </a:spcAft>
              <a:buSzPts val="2430"/>
              <a:buChar char="⚫"/>
            </a:pPr>
            <a:r>
              <a:rPr lang="en-US" sz="2700"/>
              <a:t>String z = x + y + "!" + no; // z được gán giá trị "foobar! 33" (giá trị của x và y không đổi).</a:t>
            </a:r>
            <a:endParaRPr sz="2700"/>
          </a:p>
        </p:txBody>
      </p:sp>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8" name="Shape 428"/>
        <p:cNvGrpSpPr/>
        <p:nvPr/>
      </p:nvGrpSpPr>
      <p:grpSpPr>
        <a:xfrm>
          <a:off x="0" y="0"/>
          <a:ext cx="0" cy="0"/>
          <a:chOff x="0" y="0"/>
          <a:chExt cx="0" cy="0"/>
        </a:xfrm>
      </p:grpSpPr>
      <p:sp>
        <p:nvSpPr>
          <p:cNvPr id="429" name="Google Shape;429;p56"/>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600"/>
              <a:buFont typeface="Libre Franklin"/>
              <a:buNone/>
            </a:pPr>
            <a:r>
              <a:rPr lang="en-US">
                <a:solidFill>
                  <a:srgbClr val="FFFF00"/>
                </a:solidFill>
              </a:rPr>
              <a:t>KIỂU STRING</a:t>
            </a:r>
            <a:endParaRPr>
              <a:solidFill>
                <a:srgbClr val="FFFF00"/>
              </a:solidFill>
            </a:endParaRPr>
          </a:p>
        </p:txBody>
      </p:sp>
      <p:sp>
        <p:nvSpPr>
          <p:cNvPr id="430" name="Google Shape;430;p56"/>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spcBef>
                <a:spcPts val="0"/>
              </a:spcBef>
              <a:spcAft>
                <a:spcPts val="0"/>
              </a:spcAft>
              <a:buSzPts val="2480"/>
              <a:buNone/>
            </a:pPr>
            <a:r>
              <a:rPr b="1" lang="en-US" sz="3100">
                <a:solidFill>
                  <a:srgbClr val="FF0000"/>
                </a:solidFill>
              </a:rPr>
              <a:t>Khai báo:</a:t>
            </a:r>
            <a:endParaRPr b="1" sz="3100">
              <a:solidFill>
                <a:srgbClr val="FF0000"/>
              </a:solidFill>
            </a:endParaRPr>
          </a:p>
          <a:p>
            <a:pPr indent="-384047" lvl="0" marL="420624" rtl="0" algn="just">
              <a:spcBef>
                <a:spcPts val="620"/>
              </a:spcBef>
              <a:spcAft>
                <a:spcPts val="0"/>
              </a:spcAft>
              <a:buSzPts val="2480"/>
              <a:buChar char="⦿"/>
            </a:pPr>
            <a:r>
              <a:rPr lang="en-US" sz="3100"/>
              <a:t>Để gán chuỗi rỗng:</a:t>
            </a:r>
            <a:endParaRPr sz="3100"/>
          </a:p>
          <a:p>
            <a:pPr indent="-274320" lvl="1" marL="722376" rtl="0" algn="just">
              <a:spcBef>
                <a:spcPts val="540"/>
              </a:spcBef>
              <a:spcAft>
                <a:spcPts val="0"/>
              </a:spcAft>
              <a:buSzPts val="2430"/>
              <a:buChar char="⚫"/>
            </a:pPr>
            <a:r>
              <a:rPr lang="en-US" sz="2700"/>
              <a:t>String s = "";</a:t>
            </a:r>
            <a:endParaRPr/>
          </a:p>
          <a:p>
            <a:pPr indent="-384047" lvl="0" marL="420624" rtl="0" algn="just">
              <a:spcBef>
                <a:spcPts val="620"/>
              </a:spcBef>
              <a:spcAft>
                <a:spcPts val="0"/>
              </a:spcAft>
              <a:buSzPts val="2480"/>
              <a:buChar char="⦿"/>
            </a:pPr>
            <a:r>
              <a:rPr lang="en-US" sz="3100"/>
              <a:t>Để gán giá trị null (chưa được gán giá trị lần nào):</a:t>
            </a:r>
            <a:endParaRPr sz="3100"/>
          </a:p>
          <a:p>
            <a:pPr indent="-274320" lvl="1" marL="722376" rtl="0" algn="just">
              <a:spcBef>
                <a:spcPts val="540"/>
              </a:spcBef>
              <a:spcAft>
                <a:spcPts val="0"/>
              </a:spcAft>
              <a:buSzPts val="2430"/>
              <a:buChar char="⚫"/>
            </a:pPr>
            <a:r>
              <a:rPr lang="en-US" sz="2700"/>
              <a:t>String s = null;</a:t>
            </a:r>
            <a:endParaRPr/>
          </a:p>
        </p:txBody>
      </p:sp>
    </p:spTree>
  </p:cSld>
  <p:clrMapOvr>
    <a:masterClrMapping/>
  </p:clrMapOvr>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4" name="Shape 434"/>
        <p:cNvGrpSpPr/>
        <p:nvPr/>
      </p:nvGrpSpPr>
      <p:grpSpPr>
        <a:xfrm>
          <a:off x="0" y="0"/>
          <a:ext cx="0" cy="0"/>
          <a:chOff x="0" y="0"/>
          <a:chExt cx="0" cy="0"/>
        </a:xfrm>
      </p:grpSpPr>
      <p:sp>
        <p:nvSpPr>
          <p:cNvPr id="435" name="Google Shape;435;p57"/>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600"/>
              <a:buFont typeface="Libre Franklin"/>
              <a:buNone/>
            </a:pPr>
            <a:r>
              <a:rPr lang="en-US">
                <a:solidFill>
                  <a:srgbClr val="FFFF00"/>
                </a:solidFill>
              </a:rPr>
              <a:t>CÁC TOÁN TỬ</a:t>
            </a:r>
            <a:endParaRPr>
              <a:solidFill>
                <a:srgbClr val="FFFF00"/>
              </a:solidFill>
            </a:endParaRPr>
          </a:p>
        </p:txBody>
      </p:sp>
      <p:sp>
        <p:nvSpPr>
          <p:cNvPr id="436" name="Google Shape;436;p57"/>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spcBef>
                <a:spcPts val="0"/>
              </a:spcBef>
              <a:spcAft>
                <a:spcPts val="0"/>
              </a:spcAft>
              <a:buSzPts val="2480"/>
              <a:buNone/>
            </a:pPr>
            <a:r>
              <a:rPr b="1" lang="en-US" sz="3100">
                <a:solidFill>
                  <a:srgbClr val="FF0000"/>
                </a:solidFill>
              </a:rPr>
              <a:t>Các dạng toán tử:</a:t>
            </a:r>
            <a:endParaRPr b="1" sz="3100">
              <a:solidFill>
                <a:srgbClr val="FF0000"/>
              </a:solidFill>
            </a:endParaRPr>
          </a:p>
          <a:p>
            <a:pPr indent="-384047" lvl="0" marL="420624" rtl="0" algn="just">
              <a:spcBef>
                <a:spcPts val="620"/>
              </a:spcBef>
              <a:spcAft>
                <a:spcPts val="0"/>
              </a:spcAft>
              <a:buSzPts val="2480"/>
              <a:buChar char="⦿"/>
            </a:pPr>
            <a:r>
              <a:rPr lang="en-US" sz="3100"/>
              <a:t>Toán tử số học</a:t>
            </a:r>
            <a:endParaRPr/>
          </a:p>
          <a:p>
            <a:pPr indent="-384047" lvl="0" marL="420624" rtl="0" algn="just">
              <a:spcBef>
                <a:spcPts val="620"/>
              </a:spcBef>
              <a:spcAft>
                <a:spcPts val="0"/>
              </a:spcAft>
              <a:buSzPts val="2480"/>
              <a:buChar char="⦿"/>
            </a:pPr>
            <a:r>
              <a:rPr lang="en-US" sz="3100"/>
              <a:t>Toán tử bit</a:t>
            </a:r>
            <a:endParaRPr/>
          </a:p>
          <a:p>
            <a:pPr indent="-384047" lvl="0" marL="420624" rtl="0" algn="just">
              <a:spcBef>
                <a:spcPts val="620"/>
              </a:spcBef>
              <a:spcAft>
                <a:spcPts val="0"/>
              </a:spcAft>
              <a:buSzPts val="2480"/>
              <a:buChar char="⦿"/>
            </a:pPr>
            <a:r>
              <a:rPr lang="en-US" sz="3100"/>
              <a:t>Toán tử quan hệ</a:t>
            </a:r>
            <a:endParaRPr/>
          </a:p>
          <a:p>
            <a:pPr indent="-384047" lvl="0" marL="420624" rtl="0" algn="just">
              <a:spcBef>
                <a:spcPts val="620"/>
              </a:spcBef>
              <a:spcAft>
                <a:spcPts val="0"/>
              </a:spcAft>
              <a:buSzPts val="2480"/>
              <a:buChar char="⦿"/>
            </a:pPr>
            <a:r>
              <a:rPr lang="en-US" sz="3100"/>
              <a:t>Toán tử logic</a:t>
            </a:r>
            <a:endParaRPr/>
          </a:p>
          <a:p>
            <a:pPr indent="-384047" lvl="0" marL="420624" rtl="0" algn="just">
              <a:spcBef>
                <a:spcPts val="620"/>
              </a:spcBef>
              <a:spcAft>
                <a:spcPts val="0"/>
              </a:spcAft>
              <a:buSzPts val="2480"/>
              <a:buChar char="⦿"/>
            </a:pPr>
            <a:r>
              <a:rPr lang="en-US" sz="3100"/>
              <a:t>Toán tử điều kiện</a:t>
            </a:r>
            <a:endParaRPr/>
          </a:p>
          <a:p>
            <a:pPr indent="-384047" lvl="0" marL="420624" rtl="0" algn="just">
              <a:spcBef>
                <a:spcPts val="620"/>
              </a:spcBef>
              <a:spcAft>
                <a:spcPts val="0"/>
              </a:spcAft>
              <a:buSzPts val="2480"/>
              <a:buChar char="⦿"/>
            </a:pPr>
            <a:r>
              <a:rPr lang="en-US" sz="3100"/>
              <a:t>Toán tử gán</a:t>
            </a:r>
            <a:endParaRPr sz="3100"/>
          </a:p>
        </p:txBody>
      </p:sp>
    </p:spTree>
  </p:cSld>
  <p:clrMapOvr>
    <a:masterClrMapping/>
  </p:clrMapOvr>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0" name="Shape 440"/>
        <p:cNvGrpSpPr/>
        <p:nvPr/>
      </p:nvGrpSpPr>
      <p:grpSpPr>
        <a:xfrm>
          <a:off x="0" y="0"/>
          <a:ext cx="0" cy="0"/>
          <a:chOff x="0" y="0"/>
          <a:chExt cx="0" cy="0"/>
        </a:xfrm>
      </p:grpSpPr>
      <p:sp>
        <p:nvSpPr>
          <p:cNvPr id="441" name="Google Shape;441;p58"/>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600"/>
              <a:buFont typeface="Libre Franklin"/>
              <a:buNone/>
            </a:pPr>
            <a:r>
              <a:rPr lang="en-US">
                <a:solidFill>
                  <a:srgbClr val="FFFF00"/>
                </a:solidFill>
              </a:rPr>
              <a:t>CÁC TOÁN TỬ</a:t>
            </a:r>
            <a:endParaRPr>
              <a:solidFill>
                <a:srgbClr val="FFFF00"/>
              </a:solidFill>
            </a:endParaRPr>
          </a:p>
        </p:txBody>
      </p:sp>
      <p:sp>
        <p:nvSpPr>
          <p:cNvPr id="442" name="Google Shape;442;p58"/>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spcBef>
                <a:spcPts val="0"/>
              </a:spcBef>
              <a:spcAft>
                <a:spcPts val="0"/>
              </a:spcAft>
              <a:buSzPts val="2480"/>
              <a:buNone/>
            </a:pPr>
            <a:r>
              <a:rPr b="1" lang="en-US" sz="3100">
                <a:solidFill>
                  <a:srgbClr val="FF0000"/>
                </a:solidFill>
              </a:rPr>
              <a:t>Toán tử số học:</a:t>
            </a:r>
            <a:endParaRPr b="1" sz="3100">
              <a:solidFill>
                <a:srgbClr val="FF0000"/>
              </a:solidFill>
            </a:endParaRPr>
          </a:p>
          <a:p>
            <a:pPr indent="-384047" lvl="0" marL="420624" rtl="0" algn="just">
              <a:spcBef>
                <a:spcPts val="620"/>
              </a:spcBef>
              <a:spcAft>
                <a:spcPts val="0"/>
              </a:spcAft>
              <a:buSzPts val="2480"/>
              <a:buChar char="⦿"/>
            </a:pPr>
            <a:r>
              <a:rPr lang="en-US" sz="3100"/>
              <a:t>Các toán hạng của các toán tử số học phải ở dạng số. Các toán hạng kiểu boolean không sử dụng được, song các toán hạng ký tự cho phép sử dụng loại toán tử này. </a:t>
            </a:r>
            <a:endParaRPr sz="3100"/>
          </a:p>
          <a:p>
            <a:pPr indent="-384047" lvl="0" marL="420624" rtl="0" algn="just">
              <a:spcBef>
                <a:spcPts val="620"/>
              </a:spcBef>
              <a:spcAft>
                <a:spcPts val="0"/>
              </a:spcAft>
              <a:buSzPts val="2480"/>
              <a:buChar char="⦿"/>
            </a:pPr>
            <a:r>
              <a:rPr lang="en-US" sz="3100"/>
              <a:t>Một vài kiểu toán tử như: +, -, *, /, %, ++, --, +=, -=, *=, /=, %=</a:t>
            </a:r>
            <a:endParaRPr sz="3100"/>
          </a:p>
        </p:txBody>
      </p:sp>
    </p:spTree>
  </p:cSld>
  <p:clrMapOvr>
    <a:masterClrMapping/>
  </p:clrMapOvr>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6" name="Shape 446"/>
        <p:cNvGrpSpPr/>
        <p:nvPr/>
      </p:nvGrpSpPr>
      <p:grpSpPr>
        <a:xfrm>
          <a:off x="0" y="0"/>
          <a:ext cx="0" cy="0"/>
          <a:chOff x="0" y="0"/>
          <a:chExt cx="0" cy="0"/>
        </a:xfrm>
      </p:grpSpPr>
      <p:sp>
        <p:nvSpPr>
          <p:cNvPr id="447" name="Google Shape;447;p59"/>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600"/>
              <a:buFont typeface="Libre Franklin"/>
              <a:buNone/>
            </a:pPr>
            <a:r>
              <a:rPr lang="en-US">
                <a:solidFill>
                  <a:srgbClr val="FFFF00"/>
                </a:solidFill>
              </a:rPr>
              <a:t>CÁC TOÁN TỬ</a:t>
            </a:r>
            <a:endParaRPr>
              <a:solidFill>
                <a:srgbClr val="FFFF00"/>
              </a:solidFill>
            </a:endParaRPr>
          </a:p>
        </p:txBody>
      </p:sp>
      <p:sp>
        <p:nvSpPr>
          <p:cNvPr id="448" name="Google Shape;448;p59"/>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spcBef>
                <a:spcPts val="0"/>
              </a:spcBef>
              <a:spcAft>
                <a:spcPts val="0"/>
              </a:spcAft>
              <a:buSzPts val="2480"/>
              <a:buNone/>
            </a:pPr>
            <a:r>
              <a:rPr b="1" lang="en-US" sz="3100">
                <a:solidFill>
                  <a:srgbClr val="FF0000"/>
                </a:solidFill>
              </a:rPr>
              <a:t>Toán tử Bit:</a:t>
            </a:r>
            <a:endParaRPr b="1" sz="3100">
              <a:solidFill>
                <a:srgbClr val="FF0000"/>
              </a:solidFill>
            </a:endParaRPr>
          </a:p>
          <a:p>
            <a:pPr indent="-384047" lvl="0" marL="420624" rtl="0" algn="just">
              <a:spcBef>
                <a:spcPts val="620"/>
              </a:spcBef>
              <a:spcAft>
                <a:spcPts val="0"/>
              </a:spcAft>
              <a:buSzPts val="2480"/>
              <a:buChar char="⦿"/>
            </a:pPr>
            <a:r>
              <a:rPr lang="en-US" sz="3100"/>
              <a:t>Các toán tử dạng bit cho phép ta thao tác trên từng bit riêng biệt trong các kiểu dữ liệu nguyên thuỷ.</a:t>
            </a:r>
            <a:endParaRPr/>
          </a:p>
        </p:txBody>
      </p:sp>
    </p:spTree>
  </p:cSld>
  <p:clrMapOvr>
    <a:masterClrMapping/>
  </p:clrMapOvr>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2" name="Shape 452"/>
        <p:cNvGrpSpPr/>
        <p:nvPr/>
      </p:nvGrpSpPr>
      <p:grpSpPr>
        <a:xfrm>
          <a:off x="0" y="0"/>
          <a:ext cx="0" cy="0"/>
          <a:chOff x="0" y="0"/>
          <a:chExt cx="0" cy="0"/>
        </a:xfrm>
      </p:grpSpPr>
      <p:sp>
        <p:nvSpPr>
          <p:cNvPr id="453" name="Google Shape;453;p60"/>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600"/>
              <a:buFont typeface="Libre Franklin"/>
              <a:buNone/>
            </a:pPr>
            <a:r>
              <a:rPr lang="en-US">
                <a:solidFill>
                  <a:srgbClr val="FFFF00"/>
                </a:solidFill>
              </a:rPr>
              <a:t>CÁC TOÁN TỬ</a:t>
            </a:r>
            <a:endParaRPr>
              <a:solidFill>
                <a:srgbClr val="FFFF00"/>
              </a:solidFill>
            </a:endParaRPr>
          </a:p>
        </p:txBody>
      </p:sp>
      <p:sp>
        <p:nvSpPr>
          <p:cNvPr id="454" name="Google Shape;454;p60"/>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spcBef>
                <a:spcPts val="0"/>
              </a:spcBef>
              <a:spcAft>
                <a:spcPts val="0"/>
              </a:spcAft>
              <a:buSzPts val="2480"/>
              <a:buNone/>
            </a:pPr>
            <a:r>
              <a:rPr b="1" lang="en-US" sz="3100">
                <a:solidFill>
                  <a:srgbClr val="FF0000"/>
                </a:solidFill>
              </a:rPr>
              <a:t>Toán tử Bit:</a:t>
            </a:r>
            <a:endParaRPr b="1" sz="3100">
              <a:solidFill>
                <a:srgbClr val="FF0000"/>
              </a:solidFill>
            </a:endParaRPr>
          </a:p>
        </p:txBody>
      </p:sp>
      <p:pic>
        <p:nvPicPr>
          <p:cNvPr id="455" name="Google Shape;455;p60"/>
          <p:cNvPicPr preferRelativeResize="0"/>
          <p:nvPr/>
        </p:nvPicPr>
        <p:blipFill rotWithShape="1">
          <a:blip r:embed="rId3">
            <a:alphaModFix/>
          </a:blip>
          <a:srcRect b="0" l="0" r="0" t="0"/>
          <a:stretch/>
        </p:blipFill>
        <p:spPr>
          <a:xfrm>
            <a:off x="2839320" y="1284806"/>
            <a:ext cx="6269183" cy="5579275"/>
          </a:xfrm>
          <a:prstGeom prst="rect">
            <a:avLst/>
          </a:prstGeom>
          <a:noFill/>
          <a:ln>
            <a:noFill/>
          </a:ln>
        </p:spPr>
      </p:pic>
    </p:spTree>
  </p:cSld>
  <p:clrMapOvr>
    <a:masterClrMapping/>
  </p:clrMapOvr>
</p:sld>
</file>

<file path=ppt/slides/slide6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9" name="Shape 459"/>
        <p:cNvGrpSpPr/>
        <p:nvPr/>
      </p:nvGrpSpPr>
      <p:grpSpPr>
        <a:xfrm>
          <a:off x="0" y="0"/>
          <a:ext cx="0" cy="0"/>
          <a:chOff x="0" y="0"/>
          <a:chExt cx="0" cy="0"/>
        </a:xfrm>
      </p:grpSpPr>
      <p:sp>
        <p:nvSpPr>
          <p:cNvPr id="460" name="Google Shape;460;p61"/>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600"/>
              <a:buFont typeface="Libre Franklin"/>
              <a:buNone/>
            </a:pPr>
            <a:r>
              <a:rPr lang="en-US">
                <a:solidFill>
                  <a:srgbClr val="FFFF00"/>
                </a:solidFill>
              </a:rPr>
              <a:t>CÁC TOÁN TỬ</a:t>
            </a:r>
            <a:endParaRPr>
              <a:solidFill>
                <a:srgbClr val="FFFF00"/>
              </a:solidFill>
            </a:endParaRPr>
          </a:p>
        </p:txBody>
      </p:sp>
      <p:sp>
        <p:nvSpPr>
          <p:cNvPr id="461" name="Google Shape;461;p61"/>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spcBef>
                <a:spcPts val="0"/>
              </a:spcBef>
              <a:spcAft>
                <a:spcPts val="0"/>
              </a:spcAft>
              <a:buSzPts val="2294"/>
              <a:buNone/>
            </a:pPr>
            <a:r>
              <a:rPr b="1" lang="en-US" sz="2867">
                <a:solidFill>
                  <a:srgbClr val="FF0000"/>
                </a:solidFill>
              </a:rPr>
              <a:t>Các toán tử quan hệ:</a:t>
            </a:r>
            <a:endParaRPr b="1" sz="2867">
              <a:solidFill>
                <a:srgbClr val="FF0000"/>
              </a:solidFill>
            </a:endParaRPr>
          </a:p>
          <a:p>
            <a:pPr indent="-384047" lvl="0" marL="420624" rtl="0" algn="just">
              <a:spcBef>
                <a:spcPts val="573"/>
              </a:spcBef>
              <a:spcAft>
                <a:spcPts val="0"/>
              </a:spcAft>
              <a:buSzPts val="2294"/>
              <a:buChar char="⦿"/>
            </a:pPr>
            <a:r>
              <a:rPr lang="en-US" sz="2867"/>
              <a:t>Các toán tử quan hệ kiểm tra mối quan hệ giữa hai toán hạng. </a:t>
            </a:r>
            <a:endParaRPr sz="2867"/>
          </a:p>
          <a:p>
            <a:pPr indent="-384047" lvl="0" marL="420624" rtl="0" algn="just">
              <a:spcBef>
                <a:spcPts val="573"/>
              </a:spcBef>
              <a:spcAft>
                <a:spcPts val="0"/>
              </a:spcAft>
              <a:buSzPts val="2294"/>
              <a:buChar char="⦿"/>
            </a:pPr>
            <a:r>
              <a:rPr lang="en-US" sz="2867"/>
              <a:t>Kết quả của một biểu thức có dùng các toán tử quan hệ là những giá trị boolean (true hoặc false). </a:t>
            </a:r>
            <a:endParaRPr sz="2867"/>
          </a:p>
          <a:p>
            <a:pPr indent="-384047" lvl="0" marL="420624" rtl="0" algn="just">
              <a:spcBef>
                <a:spcPts val="573"/>
              </a:spcBef>
              <a:spcAft>
                <a:spcPts val="0"/>
              </a:spcAft>
              <a:buSzPts val="2294"/>
              <a:buChar char="⦿"/>
            </a:pPr>
            <a:r>
              <a:rPr lang="en-US" sz="2867"/>
              <a:t>Các toán tử quan hệ được sử dụng trong các cấu trúc điều khiển.</a:t>
            </a:r>
            <a:endParaRPr/>
          </a:p>
          <a:p>
            <a:pPr indent="-384047" lvl="0" marL="420624" rtl="0" algn="just">
              <a:spcBef>
                <a:spcPts val="573"/>
              </a:spcBef>
              <a:spcAft>
                <a:spcPts val="0"/>
              </a:spcAft>
              <a:buSzPts val="2294"/>
              <a:buChar char="⦿"/>
            </a:pPr>
            <a:r>
              <a:rPr lang="en-US" sz="2867"/>
              <a:t>Các toán tử quan hệ: ==, !=, &gt;, &lt;, &gt;=, &lt;=.</a:t>
            </a:r>
            <a:endParaRPr sz="2867"/>
          </a:p>
        </p:txBody>
      </p:sp>
    </p:spTree>
  </p:cSld>
  <p:clrMapOvr>
    <a:masterClrMapping/>
  </p:clrMapOvr>
</p:sld>
</file>

<file path=ppt/slides/slide6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5" name="Shape 465"/>
        <p:cNvGrpSpPr/>
        <p:nvPr/>
      </p:nvGrpSpPr>
      <p:grpSpPr>
        <a:xfrm>
          <a:off x="0" y="0"/>
          <a:ext cx="0" cy="0"/>
          <a:chOff x="0" y="0"/>
          <a:chExt cx="0" cy="0"/>
        </a:xfrm>
      </p:grpSpPr>
      <p:sp>
        <p:nvSpPr>
          <p:cNvPr id="466" name="Google Shape;466;p62"/>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600"/>
              <a:buFont typeface="Libre Franklin"/>
              <a:buNone/>
            </a:pPr>
            <a:r>
              <a:rPr lang="en-US">
                <a:solidFill>
                  <a:srgbClr val="FFFF00"/>
                </a:solidFill>
              </a:rPr>
              <a:t>CÁC TOÁN TỬ</a:t>
            </a:r>
            <a:endParaRPr>
              <a:solidFill>
                <a:srgbClr val="FFFF00"/>
              </a:solidFill>
            </a:endParaRPr>
          </a:p>
        </p:txBody>
      </p:sp>
      <p:sp>
        <p:nvSpPr>
          <p:cNvPr id="467" name="Google Shape;467;p62"/>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spcBef>
                <a:spcPts val="0"/>
              </a:spcBef>
              <a:spcAft>
                <a:spcPts val="0"/>
              </a:spcAft>
              <a:buSzPts val="2480"/>
              <a:buNone/>
            </a:pPr>
            <a:r>
              <a:rPr b="1" lang="en-US" sz="3100">
                <a:solidFill>
                  <a:srgbClr val="FF0000"/>
                </a:solidFill>
              </a:rPr>
              <a:t>Các toán tử logic:</a:t>
            </a:r>
            <a:endParaRPr b="1" sz="3100">
              <a:solidFill>
                <a:srgbClr val="FF0000"/>
              </a:solidFill>
            </a:endParaRPr>
          </a:p>
          <a:p>
            <a:pPr indent="-384047" lvl="0" marL="420624" rtl="0" algn="just">
              <a:spcBef>
                <a:spcPts val="620"/>
              </a:spcBef>
              <a:spcAft>
                <a:spcPts val="0"/>
              </a:spcAft>
              <a:buSzPts val="2480"/>
              <a:buChar char="⦿"/>
            </a:pPr>
            <a:r>
              <a:rPr lang="en-US" sz="3100"/>
              <a:t>Các toán tử logic làm việc với các toán hạng Boolean. </a:t>
            </a:r>
            <a:endParaRPr sz="3100"/>
          </a:p>
          <a:p>
            <a:pPr indent="-384047" lvl="0" marL="420624" rtl="0" algn="just">
              <a:spcBef>
                <a:spcPts val="620"/>
              </a:spcBef>
              <a:spcAft>
                <a:spcPts val="0"/>
              </a:spcAft>
              <a:buSzPts val="2480"/>
              <a:buChar char="⦿"/>
            </a:pPr>
            <a:r>
              <a:rPr lang="en-US" sz="3100"/>
              <a:t>Một vài toán tử kiểu này là: &amp;&amp;, ||, ^, !</a:t>
            </a:r>
            <a:endParaRPr sz="3100"/>
          </a:p>
        </p:txBody>
      </p:sp>
    </p:spTree>
  </p:cSld>
  <p:clrMapOvr>
    <a:masterClrMapping/>
  </p:clrMapOvr>
</p:sld>
</file>

<file path=ppt/slides/slide6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1" name="Shape 471"/>
        <p:cNvGrpSpPr/>
        <p:nvPr/>
      </p:nvGrpSpPr>
      <p:grpSpPr>
        <a:xfrm>
          <a:off x="0" y="0"/>
          <a:ext cx="0" cy="0"/>
          <a:chOff x="0" y="0"/>
          <a:chExt cx="0" cy="0"/>
        </a:xfrm>
      </p:grpSpPr>
      <p:sp>
        <p:nvSpPr>
          <p:cNvPr id="472" name="Google Shape;472;p63"/>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600"/>
              <a:buFont typeface="Libre Franklin"/>
              <a:buNone/>
            </a:pPr>
            <a:r>
              <a:rPr lang="en-US">
                <a:solidFill>
                  <a:srgbClr val="FFFF00"/>
                </a:solidFill>
              </a:rPr>
              <a:t>CÁC TOÁN TỬ</a:t>
            </a:r>
            <a:endParaRPr>
              <a:solidFill>
                <a:srgbClr val="FFFF00"/>
              </a:solidFill>
            </a:endParaRPr>
          </a:p>
        </p:txBody>
      </p:sp>
      <p:sp>
        <p:nvSpPr>
          <p:cNvPr id="473" name="Google Shape;473;p63"/>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lnSpc>
                <a:spcPct val="80000"/>
              </a:lnSpc>
              <a:spcBef>
                <a:spcPts val="0"/>
              </a:spcBef>
              <a:spcAft>
                <a:spcPts val="0"/>
              </a:spcAft>
              <a:buSzPts val="2108"/>
              <a:buNone/>
            </a:pPr>
            <a:r>
              <a:rPr b="1" lang="en-US" sz="2635">
                <a:solidFill>
                  <a:srgbClr val="FF0000"/>
                </a:solidFill>
              </a:rPr>
              <a:t>Các toán tử điều kiện:</a:t>
            </a:r>
            <a:endParaRPr b="1" sz="2635">
              <a:solidFill>
                <a:srgbClr val="FF0000"/>
              </a:solidFill>
            </a:endParaRPr>
          </a:p>
          <a:p>
            <a:pPr indent="-384047" lvl="0" marL="420624" rtl="0" algn="just">
              <a:lnSpc>
                <a:spcPct val="80000"/>
              </a:lnSpc>
              <a:spcBef>
                <a:spcPts val="527"/>
              </a:spcBef>
              <a:spcAft>
                <a:spcPts val="0"/>
              </a:spcAft>
              <a:buSzPts val="2108"/>
              <a:buChar char="⦿"/>
            </a:pPr>
            <a:r>
              <a:rPr lang="en-US" sz="2635"/>
              <a:t>Toán tử điều kiện là một loại toán tử đặc biệt vì nó bao gồm ba thành phần cấu thành biểu thức điều kiện.</a:t>
            </a:r>
            <a:endParaRPr/>
          </a:p>
          <a:p>
            <a:pPr indent="-384047" lvl="0" marL="420624" rtl="0" algn="just">
              <a:lnSpc>
                <a:spcPct val="80000"/>
              </a:lnSpc>
              <a:spcBef>
                <a:spcPts val="527"/>
              </a:spcBef>
              <a:spcAft>
                <a:spcPts val="0"/>
              </a:spcAft>
              <a:buSzPts val="2108"/>
              <a:buChar char="⦿"/>
            </a:pPr>
            <a:r>
              <a:rPr lang="en-US" sz="2635"/>
              <a:t>Cú pháp:</a:t>
            </a:r>
            <a:endParaRPr/>
          </a:p>
          <a:p>
            <a:pPr indent="0" lvl="0" marL="36576" rtl="0" algn="just">
              <a:lnSpc>
                <a:spcPct val="80000"/>
              </a:lnSpc>
              <a:spcBef>
                <a:spcPts val="527"/>
              </a:spcBef>
              <a:spcAft>
                <a:spcPts val="0"/>
              </a:spcAft>
              <a:buSzPts val="2108"/>
              <a:buNone/>
            </a:pPr>
            <a:r>
              <a:rPr lang="en-US" sz="2635"/>
              <a:t>    &lt;biểu thức 1&gt; ? &lt;biểu thức 2&gt; : &lt;biểu thức 3&gt;;</a:t>
            </a:r>
            <a:endParaRPr/>
          </a:p>
          <a:p>
            <a:pPr indent="-143160" lvl="1" marL="722376" rtl="0" algn="just">
              <a:lnSpc>
                <a:spcPct val="80000"/>
              </a:lnSpc>
              <a:spcBef>
                <a:spcPts val="459"/>
              </a:spcBef>
              <a:spcAft>
                <a:spcPts val="0"/>
              </a:spcAft>
              <a:buSzPts val="2066"/>
              <a:buNone/>
            </a:pPr>
            <a:r>
              <a:t/>
            </a:r>
            <a:endParaRPr sz="2295"/>
          </a:p>
          <a:p>
            <a:pPr indent="-274320" lvl="1" marL="722376" rtl="0" algn="just">
              <a:lnSpc>
                <a:spcPct val="80000"/>
              </a:lnSpc>
              <a:spcBef>
                <a:spcPts val="459"/>
              </a:spcBef>
              <a:spcAft>
                <a:spcPts val="0"/>
              </a:spcAft>
              <a:buSzPts val="2066"/>
              <a:buChar char="⚫"/>
            </a:pPr>
            <a:r>
              <a:rPr lang="en-US" sz="2295"/>
              <a:t>Biểu thức 1: biểu thức logic. Trả về giá trị true hoặc false</a:t>
            </a:r>
            <a:endParaRPr/>
          </a:p>
          <a:p>
            <a:pPr indent="-274320" lvl="1" marL="722376" rtl="0" algn="just">
              <a:lnSpc>
                <a:spcPct val="80000"/>
              </a:lnSpc>
              <a:spcBef>
                <a:spcPts val="459"/>
              </a:spcBef>
              <a:spcAft>
                <a:spcPts val="0"/>
              </a:spcAft>
              <a:buSzPts val="2066"/>
              <a:buChar char="⚫"/>
            </a:pPr>
            <a:r>
              <a:rPr lang="en-US" sz="2295"/>
              <a:t>Biểu thức 2: là giá trị trả về nếu &lt;biểu thức 1&gt; xác định là true</a:t>
            </a:r>
            <a:endParaRPr/>
          </a:p>
          <a:p>
            <a:pPr indent="-274320" lvl="1" marL="722376" rtl="0" algn="just">
              <a:lnSpc>
                <a:spcPct val="80000"/>
              </a:lnSpc>
              <a:spcBef>
                <a:spcPts val="459"/>
              </a:spcBef>
              <a:spcAft>
                <a:spcPts val="0"/>
              </a:spcAft>
              <a:buSzPts val="2066"/>
              <a:buChar char="⚫"/>
            </a:pPr>
            <a:r>
              <a:rPr lang="en-US" sz="2295"/>
              <a:t>Biểu thức 3: là giá trị trả về nếu &lt;biểu thức 1&gt; xác định là false</a:t>
            </a:r>
            <a:endParaRPr/>
          </a:p>
        </p:txBody>
      </p:sp>
    </p:spTree>
  </p:cSld>
  <p:clrMapOvr>
    <a:masterClrMapping/>
  </p:clrMapOvr>
</p:sld>
</file>

<file path=ppt/slides/slide6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7" name="Shape 477"/>
        <p:cNvGrpSpPr/>
        <p:nvPr/>
      </p:nvGrpSpPr>
      <p:grpSpPr>
        <a:xfrm>
          <a:off x="0" y="0"/>
          <a:ext cx="0" cy="0"/>
          <a:chOff x="0" y="0"/>
          <a:chExt cx="0" cy="0"/>
        </a:xfrm>
      </p:grpSpPr>
      <p:sp>
        <p:nvSpPr>
          <p:cNvPr id="478" name="Google Shape;478;p64"/>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600"/>
              <a:buFont typeface="Libre Franklin"/>
              <a:buNone/>
            </a:pPr>
            <a:r>
              <a:rPr lang="en-US">
                <a:solidFill>
                  <a:srgbClr val="FFFF00"/>
                </a:solidFill>
              </a:rPr>
              <a:t>CÁC TOÁN TỬ</a:t>
            </a:r>
            <a:endParaRPr>
              <a:solidFill>
                <a:srgbClr val="FFFF00"/>
              </a:solidFill>
            </a:endParaRPr>
          </a:p>
        </p:txBody>
      </p:sp>
      <p:sp>
        <p:nvSpPr>
          <p:cNvPr id="479" name="Google Shape;479;p64"/>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lnSpc>
                <a:spcPct val="80000"/>
              </a:lnSpc>
              <a:spcBef>
                <a:spcPts val="0"/>
              </a:spcBef>
              <a:spcAft>
                <a:spcPts val="0"/>
              </a:spcAft>
              <a:buSzPts val="2108"/>
              <a:buNone/>
            </a:pPr>
            <a:r>
              <a:rPr b="1" lang="en-US" sz="2635">
                <a:solidFill>
                  <a:srgbClr val="FF0000"/>
                </a:solidFill>
              </a:rPr>
              <a:t>Toán tử gán:</a:t>
            </a:r>
            <a:endParaRPr b="1" sz="2635">
              <a:solidFill>
                <a:srgbClr val="FF0000"/>
              </a:solidFill>
            </a:endParaRPr>
          </a:p>
          <a:p>
            <a:pPr indent="-384047" lvl="0" marL="420624" rtl="0" algn="just">
              <a:lnSpc>
                <a:spcPct val="80000"/>
              </a:lnSpc>
              <a:spcBef>
                <a:spcPts val="527"/>
              </a:spcBef>
              <a:spcAft>
                <a:spcPts val="0"/>
              </a:spcAft>
              <a:buSzPts val="2108"/>
              <a:buChar char="⦿"/>
            </a:pPr>
            <a:r>
              <a:rPr lang="en-US" sz="2635"/>
              <a:t>Toán tử gán (=) dùng để gán một giá trị vào một biến và có thể gán nhiều giá trị cho nhiều biến cùng một lúc. Ví dụ đoạn lệnh sau gán một giá trị cho biến var và giá trị này lại được gán cho nhiều biến trên một dòng lệnh đơn.</a:t>
            </a:r>
            <a:endParaRPr/>
          </a:p>
          <a:p>
            <a:pPr indent="-274320" lvl="1" marL="722376" rtl="0" algn="just">
              <a:lnSpc>
                <a:spcPct val="80000"/>
              </a:lnSpc>
              <a:spcBef>
                <a:spcPts val="459"/>
              </a:spcBef>
              <a:spcAft>
                <a:spcPts val="0"/>
              </a:spcAft>
              <a:buSzPts val="2066"/>
              <a:buChar char="⚫"/>
            </a:pPr>
            <a:r>
              <a:rPr lang="en-US" sz="2295"/>
              <a:t>int var = 20; </a:t>
            </a:r>
            <a:endParaRPr sz="2295"/>
          </a:p>
          <a:p>
            <a:pPr indent="-274320" lvl="1" marL="722376" rtl="0" algn="just">
              <a:lnSpc>
                <a:spcPct val="80000"/>
              </a:lnSpc>
              <a:spcBef>
                <a:spcPts val="459"/>
              </a:spcBef>
              <a:spcAft>
                <a:spcPts val="0"/>
              </a:spcAft>
              <a:buSzPts val="2066"/>
              <a:buChar char="⚫"/>
            </a:pPr>
            <a:r>
              <a:rPr lang="en-US" sz="2295"/>
              <a:t>int p,q,r,s; </a:t>
            </a:r>
            <a:endParaRPr sz="2295"/>
          </a:p>
          <a:p>
            <a:pPr indent="-274320" lvl="1" marL="722376" rtl="0" algn="just">
              <a:lnSpc>
                <a:spcPct val="80000"/>
              </a:lnSpc>
              <a:spcBef>
                <a:spcPts val="459"/>
              </a:spcBef>
              <a:spcAft>
                <a:spcPts val="0"/>
              </a:spcAft>
              <a:buSzPts val="2066"/>
              <a:buChar char="⚫"/>
            </a:pPr>
            <a:r>
              <a:rPr lang="en-US" sz="2295"/>
              <a:t>p=q=r=s=var;</a:t>
            </a:r>
            <a:endParaRPr/>
          </a:p>
          <a:p>
            <a:pPr indent="-384047" lvl="0" marL="420624" rtl="0" algn="just">
              <a:lnSpc>
                <a:spcPct val="80000"/>
              </a:lnSpc>
              <a:spcBef>
                <a:spcPts val="527"/>
              </a:spcBef>
              <a:spcAft>
                <a:spcPts val="0"/>
              </a:spcAft>
              <a:buSzPts val="2108"/>
              <a:buChar char="⦿"/>
            </a:pPr>
            <a:r>
              <a:rPr lang="en-US" sz="2635"/>
              <a:t>Dòng lệnh cuối cùng được thực hiện từ phải qua trái. Đầu tiên giá trị ở biến var được gán cho s, sau đó giá trị của s được gán cho r và cứ tiếp như vậy.</a:t>
            </a:r>
            <a:endParaRPr/>
          </a:p>
        </p:txBody>
      </p:sp>
    </p:spTree>
  </p:cSld>
  <p:clrMapOvr>
    <a:masterClrMapping/>
  </p:clrMapOvr>
</p:sld>
</file>

<file path=ppt/slides/slide6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3" name="Shape 483"/>
        <p:cNvGrpSpPr/>
        <p:nvPr/>
      </p:nvGrpSpPr>
      <p:grpSpPr>
        <a:xfrm>
          <a:off x="0" y="0"/>
          <a:ext cx="0" cy="0"/>
          <a:chOff x="0" y="0"/>
          <a:chExt cx="0" cy="0"/>
        </a:xfrm>
      </p:grpSpPr>
      <p:sp>
        <p:nvSpPr>
          <p:cNvPr id="484" name="Google Shape;484;p65"/>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600"/>
              <a:buFont typeface="Libre Franklin"/>
              <a:buNone/>
            </a:pPr>
            <a:r>
              <a:rPr lang="en-US">
                <a:solidFill>
                  <a:srgbClr val="FFFF00"/>
                </a:solidFill>
              </a:rPr>
              <a:t>CÁC TOÁN TỬ</a:t>
            </a:r>
            <a:endParaRPr>
              <a:solidFill>
                <a:srgbClr val="FFFF00"/>
              </a:solidFill>
            </a:endParaRPr>
          </a:p>
        </p:txBody>
      </p:sp>
      <p:sp>
        <p:nvSpPr>
          <p:cNvPr id="485" name="Google Shape;485;p65"/>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spcBef>
                <a:spcPts val="0"/>
              </a:spcBef>
              <a:spcAft>
                <a:spcPts val="0"/>
              </a:spcAft>
              <a:buSzPts val="2480"/>
              <a:buNone/>
            </a:pPr>
            <a:r>
              <a:rPr b="1" lang="en-US" sz="3100">
                <a:solidFill>
                  <a:srgbClr val="FF0000"/>
                </a:solidFill>
              </a:rPr>
              <a:t>Thứ tự ưu tiên của các toán tử:</a:t>
            </a:r>
            <a:endParaRPr b="1" sz="3100">
              <a:solidFill>
                <a:srgbClr val="FF0000"/>
              </a:solidFill>
            </a:endParaRPr>
          </a:p>
          <a:p>
            <a:pPr indent="-226568" lvl="0" marL="420624" rtl="0" algn="just">
              <a:spcBef>
                <a:spcPts val="620"/>
              </a:spcBef>
              <a:spcAft>
                <a:spcPts val="0"/>
              </a:spcAft>
              <a:buSzPts val="2480"/>
              <a:buNone/>
            </a:pPr>
            <a:r>
              <a:t/>
            </a:r>
            <a:endParaRPr sz="3100"/>
          </a:p>
        </p:txBody>
      </p:sp>
      <p:pic>
        <p:nvPicPr>
          <p:cNvPr id="486" name="Google Shape;486;p65"/>
          <p:cNvPicPr preferRelativeResize="0"/>
          <p:nvPr/>
        </p:nvPicPr>
        <p:blipFill rotWithShape="1">
          <a:blip r:embed="rId3">
            <a:alphaModFix/>
          </a:blip>
          <a:srcRect b="0" l="0" r="0" t="0"/>
          <a:stretch/>
        </p:blipFill>
        <p:spPr>
          <a:xfrm>
            <a:off x="428426" y="2316460"/>
            <a:ext cx="8248030" cy="3128764"/>
          </a:xfrm>
          <a:prstGeom prst="rect">
            <a:avLst/>
          </a:prstGeom>
          <a:noFill/>
          <a:ln>
            <a:noFill/>
          </a:ln>
        </p:spPr>
      </p:pic>
    </p:spTree>
  </p:cSld>
  <p:clrMapOvr>
    <a:masterClrMapping/>
  </p:clrMapOvr>
</p:sld>
</file>

<file path=ppt/slides/slide6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0" name="Shape 490"/>
        <p:cNvGrpSpPr/>
        <p:nvPr/>
      </p:nvGrpSpPr>
      <p:grpSpPr>
        <a:xfrm>
          <a:off x="0" y="0"/>
          <a:ext cx="0" cy="0"/>
          <a:chOff x="0" y="0"/>
          <a:chExt cx="0" cy="0"/>
        </a:xfrm>
      </p:grpSpPr>
      <p:sp>
        <p:nvSpPr>
          <p:cNvPr id="491" name="Google Shape;491;p66"/>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600"/>
              <a:buFont typeface="Libre Franklin"/>
              <a:buNone/>
            </a:pPr>
            <a:r>
              <a:rPr lang="en-US">
                <a:solidFill>
                  <a:srgbClr val="FFFF00"/>
                </a:solidFill>
              </a:rPr>
              <a:t>CÁC TOÁN TỬ</a:t>
            </a:r>
            <a:endParaRPr>
              <a:solidFill>
                <a:srgbClr val="FFFF00"/>
              </a:solidFill>
            </a:endParaRPr>
          </a:p>
        </p:txBody>
      </p:sp>
      <p:sp>
        <p:nvSpPr>
          <p:cNvPr id="492" name="Google Shape;492;p66"/>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spcBef>
                <a:spcPts val="0"/>
              </a:spcBef>
              <a:spcAft>
                <a:spcPts val="0"/>
              </a:spcAft>
              <a:buSzPts val="2294"/>
              <a:buNone/>
            </a:pPr>
            <a:r>
              <a:rPr b="1" lang="en-US" sz="2867">
                <a:solidFill>
                  <a:srgbClr val="FF0000"/>
                </a:solidFill>
              </a:rPr>
              <a:t>Thay đổi thứ tự ưu tiên:</a:t>
            </a:r>
            <a:endParaRPr b="1" sz="2867">
              <a:solidFill>
                <a:srgbClr val="FF0000"/>
              </a:solidFill>
            </a:endParaRPr>
          </a:p>
          <a:p>
            <a:pPr indent="-384047" lvl="0" marL="420624" rtl="0" algn="just">
              <a:spcBef>
                <a:spcPts val="573"/>
              </a:spcBef>
              <a:spcAft>
                <a:spcPts val="0"/>
              </a:spcAft>
              <a:buSzPts val="2294"/>
              <a:buChar char="⦿"/>
            </a:pPr>
            <a:r>
              <a:rPr lang="en-US" sz="2867"/>
              <a:t>Để thay đổi thứ tự ưu tiên trên một biểu thức, ta có thể sử dụng dấu ngoặc đơn ():</a:t>
            </a:r>
            <a:endParaRPr/>
          </a:p>
          <a:p>
            <a:pPr indent="-274320" lvl="1" marL="722376" rtl="0" algn="just">
              <a:spcBef>
                <a:spcPts val="499"/>
              </a:spcBef>
              <a:spcAft>
                <a:spcPts val="0"/>
              </a:spcAft>
              <a:buSzPts val="2247"/>
              <a:buChar char="⚫"/>
            </a:pPr>
            <a:r>
              <a:rPr lang="en-US" sz="2497"/>
              <a:t>Phần được giới hạn trong ngoặc đơn được thực hiện trước.</a:t>
            </a:r>
            <a:endParaRPr/>
          </a:p>
          <a:p>
            <a:pPr indent="-274320" lvl="1" marL="722376" rtl="0" algn="just">
              <a:spcBef>
                <a:spcPts val="499"/>
              </a:spcBef>
              <a:spcAft>
                <a:spcPts val="0"/>
              </a:spcAft>
              <a:buSzPts val="2247"/>
              <a:buChar char="⚫"/>
            </a:pPr>
            <a:r>
              <a:rPr lang="en-US" sz="2497"/>
              <a:t>Nếu dùng nhiều ngoặc đơn lồng nhau thì toán tử nằm trong ngoặc đơn phía trong sẽ thực thi trước, sau đó đến các vòng phía ngoài.</a:t>
            </a:r>
            <a:endParaRPr/>
          </a:p>
          <a:p>
            <a:pPr indent="-274320" lvl="1" marL="722376" rtl="0" algn="just">
              <a:spcBef>
                <a:spcPts val="499"/>
              </a:spcBef>
              <a:spcAft>
                <a:spcPts val="0"/>
              </a:spcAft>
              <a:buSzPts val="2247"/>
              <a:buChar char="⚫"/>
            </a:pPr>
            <a:r>
              <a:rPr lang="en-US" sz="2497"/>
              <a:t>Trong phạm vi một cặp ngoặc đơn thì quy tắc thứ tự ưu tiên vẫn giữ nguyên tác dụng.</a:t>
            </a:r>
            <a:endParaRPr/>
          </a:p>
        </p:txBody>
      </p:sp>
    </p:spTree>
  </p:cSld>
  <p:clrMapOvr>
    <a:masterClrMapping/>
  </p:clrMapOvr>
</p:sld>
</file>

<file path=ppt/slides/slide6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6" name="Shape 496"/>
        <p:cNvGrpSpPr/>
        <p:nvPr/>
      </p:nvGrpSpPr>
      <p:grpSpPr>
        <a:xfrm>
          <a:off x="0" y="0"/>
          <a:ext cx="0" cy="0"/>
          <a:chOff x="0" y="0"/>
          <a:chExt cx="0" cy="0"/>
        </a:xfrm>
      </p:grpSpPr>
      <p:sp>
        <p:nvSpPr>
          <p:cNvPr id="497" name="Google Shape;497;p67"/>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600"/>
              <a:buFont typeface="Libre Franklin"/>
              <a:buNone/>
            </a:pPr>
            <a:r>
              <a:rPr lang="en-US">
                <a:solidFill>
                  <a:srgbClr val="FFFF00"/>
                </a:solidFill>
              </a:rPr>
              <a:t>BIỂU THỨC</a:t>
            </a:r>
            <a:endParaRPr>
              <a:solidFill>
                <a:srgbClr val="FFFF00"/>
              </a:solidFill>
            </a:endParaRPr>
          </a:p>
        </p:txBody>
      </p:sp>
      <p:sp>
        <p:nvSpPr>
          <p:cNvPr id="498" name="Google Shape;498;p67"/>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lnSpc>
                <a:spcPct val="80000"/>
              </a:lnSpc>
              <a:spcBef>
                <a:spcPts val="0"/>
              </a:spcBef>
              <a:spcAft>
                <a:spcPts val="0"/>
              </a:spcAft>
              <a:buSzPts val="2294"/>
              <a:buNone/>
            </a:pPr>
            <a:r>
              <a:rPr b="1" lang="en-US" sz="2867">
                <a:solidFill>
                  <a:srgbClr val="FF0000"/>
                </a:solidFill>
              </a:rPr>
              <a:t>Biểu thức:</a:t>
            </a:r>
            <a:endParaRPr b="1" sz="2867">
              <a:solidFill>
                <a:srgbClr val="FF0000"/>
              </a:solidFill>
            </a:endParaRPr>
          </a:p>
          <a:p>
            <a:pPr indent="-384047" lvl="0" marL="420624" rtl="0" algn="just">
              <a:lnSpc>
                <a:spcPct val="80000"/>
              </a:lnSpc>
              <a:spcBef>
                <a:spcPts val="573"/>
              </a:spcBef>
              <a:spcAft>
                <a:spcPts val="0"/>
              </a:spcAft>
              <a:buSzPts val="2294"/>
              <a:buChar char="⦿"/>
            </a:pPr>
            <a:r>
              <a:rPr lang="en-US" sz="2867"/>
              <a:t>Một biểu thức đơn giản trong Java là:</a:t>
            </a:r>
            <a:endParaRPr/>
          </a:p>
          <a:p>
            <a:pPr indent="-274320" lvl="1" marL="722376" rtl="0" algn="just">
              <a:lnSpc>
                <a:spcPct val="80000"/>
              </a:lnSpc>
              <a:spcBef>
                <a:spcPts val="499"/>
              </a:spcBef>
              <a:spcAft>
                <a:spcPts val="0"/>
              </a:spcAft>
              <a:buSzPts val="2247"/>
              <a:buChar char="⚫"/>
            </a:pPr>
            <a:r>
              <a:rPr lang="en-US" sz="2497"/>
              <a:t>Hằng: 7, false</a:t>
            </a:r>
            <a:endParaRPr/>
          </a:p>
          <a:p>
            <a:pPr indent="-274320" lvl="1" marL="722376" rtl="0" algn="just">
              <a:lnSpc>
                <a:spcPct val="80000"/>
              </a:lnSpc>
              <a:spcBef>
                <a:spcPts val="499"/>
              </a:spcBef>
              <a:spcAft>
                <a:spcPts val="0"/>
              </a:spcAft>
              <a:buSzPts val="2247"/>
              <a:buChar char="⚫"/>
            </a:pPr>
            <a:r>
              <a:rPr lang="en-US" sz="2497"/>
              <a:t>Một ký tự: ‘A’, ‘3’</a:t>
            </a:r>
            <a:endParaRPr/>
          </a:p>
          <a:p>
            <a:pPr indent="-274320" lvl="1" marL="722376" rtl="0" algn="just">
              <a:lnSpc>
                <a:spcPct val="80000"/>
              </a:lnSpc>
              <a:spcBef>
                <a:spcPts val="499"/>
              </a:spcBef>
              <a:spcAft>
                <a:spcPts val="0"/>
              </a:spcAft>
              <a:buSzPts val="2247"/>
              <a:buChar char="⚫"/>
            </a:pPr>
            <a:r>
              <a:rPr lang="en-US" sz="2497"/>
              <a:t>Một chuỗi: “foo”, “Java”</a:t>
            </a:r>
            <a:endParaRPr/>
          </a:p>
          <a:p>
            <a:pPr indent="-274320" lvl="1" marL="722376" rtl="0" algn="just">
              <a:lnSpc>
                <a:spcPct val="80000"/>
              </a:lnSpc>
              <a:spcBef>
                <a:spcPts val="499"/>
              </a:spcBef>
              <a:spcAft>
                <a:spcPts val="0"/>
              </a:spcAft>
              <a:buSzPts val="2247"/>
              <a:buChar char="⚫"/>
            </a:pPr>
            <a:r>
              <a:rPr lang="en-US" sz="2497"/>
              <a:t>Tên của biến: myString, x</a:t>
            </a:r>
            <a:endParaRPr/>
          </a:p>
          <a:p>
            <a:pPr indent="-274320" lvl="1" marL="722376" rtl="0" algn="just">
              <a:lnSpc>
                <a:spcPct val="80000"/>
              </a:lnSpc>
              <a:spcBef>
                <a:spcPts val="499"/>
              </a:spcBef>
              <a:spcAft>
                <a:spcPts val="0"/>
              </a:spcAft>
              <a:buSzPts val="2247"/>
              <a:buChar char="⚫"/>
            </a:pPr>
            <a:r>
              <a:rPr lang="en-US" sz="2497"/>
              <a:t>Sự kết hợp của hai toán hạng bởi một toán tử hai ngôi: x + 2</a:t>
            </a:r>
            <a:endParaRPr/>
          </a:p>
          <a:p>
            <a:pPr indent="-274320" lvl="1" marL="722376" rtl="0" algn="just">
              <a:lnSpc>
                <a:spcPct val="80000"/>
              </a:lnSpc>
              <a:spcBef>
                <a:spcPts val="499"/>
              </a:spcBef>
              <a:spcAft>
                <a:spcPts val="0"/>
              </a:spcAft>
              <a:buSzPts val="2247"/>
              <a:buChar char="⚫"/>
            </a:pPr>
            <a:r>
              <a:rPr lang="en-US" sz="2497"/>
              <a:t>Một biến và toán tử một ngôi đi kèm: i++</a:t>
            </a:r>
            <a:endParaRPr/>
          </a:p>
          <a:p>
            <a:pPr indent="-274320" lvl="1" marL="722376" rtl="0" algn="just">
              <a:lnSpc>
                <a:spcPct val="80000"/>
              </a:lnSpc>
              <a:spcBef>
                <a:spcPts val="499"/>
              </a:spcBef>
              <a:spcAft>
                <a:spcPts val="0"/>
              </a:spcAft>
              <a:buSzPts val="2247"/>
              <a:buChar char="⚫"/>
            </a:pPr>
            <a:r>
              <a:rPr lang="en-US" sz="2497"/>
              <a:t>Biểu thức trong cặp dấu (): (x + 2)</a:t>
            </a:r>
            <a:endParaRPr/>
          </a:p>
          <a:p>
            <a:pPr indent="-384047" lvl="0" marL="420624" rtl="0" algn="just">
              <a:lnSpc>
                <a:spcPct val="80000"/>
              </a:lnSpc>
              <a:spcBef>
                <a:spcPts val="573"/>
              </a:spcBef>
              <a:spcAft>
                <a:spcPts val="0"/>
              </a:spcAft>
              <a:buSzPts val="2294"/>
              <a:buChar char="⦿"/>
            </a:pPr>
            <a:r>
              <a:rPr lang="en-US" sz="2867"/>
              <a:t>Kiểu của biểu thức là kiểu giá trị trả về.</a:t>
            </a:r>
            <a:endParaRPr sz="2867"/>
          </a:p>
          <a:p>
            <a:pPr indent="-238404" lvl="0" marL="420624" rtl="0" algn="just">
              <a:lnSpc>
                <a:spcPct val="80000"/>
              </a:lnSpc>
              <a:spcBef>
                <a:spcPts val="573"/>
              </a:spcBef>
              <a:spcAft>
                <a:spcPts val="0"/>
              </a:spcAft>
              <a:buSzPts val="2294"/>
              <a:buNone/>
            </a:pPr>
            <a:r>
              <a:t/>
            </a:r>
            <a:endParaRPr sz="2867"/>
          </a:p>
        </p:txBody>
      </p:sp>
    </p:spTree>
  </p:cSld>
  <p:clrMapOvr>
    <a:masterClrMapping/>
  </p:clrMapOvr>
</p:sld>
</file>

<file path=ppt/slides/slide6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2" name="Shape 502"/>
        <p:cNvGrpSpPr/>
        <p:nvPr/>
      </p:nvGrpSpPr>
      <p:grpSpPr>
        <a:xfrm>
          <a:off x="0" y="0"/>
          <a:ext cx="0" cy="0"/>
          <a:chOff x="0" y="0"/>
          <a:chExt cx="0" cy="0"/>
        </a:xfrm>
      </p:grpSpPr>
      <p:sp>
        <p:nvSpPr>
          <p:cNvPr id="503" name="Google Shape;503;p68"/>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600"/>
              <a:buFont typeface="Libre Franklin"/>
              <a:buNone/>
            </a:pPr>
            <a:r>
              <a:rPr lang="en-US">
                <a:solidFill>
                  <a:srgbClr val="FFFF00"/>
                </a:solidFill>
              </a:rPr>
              <a:t>CÁC CẤU TRÚC LỆNH</a:t>
            </a:r>
            <a:endParaRPr>
              <a:solidFill>
                <a:srgbClr val="FFFF00"/>
              </a:solidFill>
            </a:endParaRPr>
          </a:p>
        </p:txBody>
      </p:sp>
      <p:sp>
        <p:nvSpPr>
          <p:cNvPr id="504" name="Google Shape;504;p68"/>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spcBef>
                <a:spcPts val="0"/>
              </a:spcBef>
              <a:spcAft>
                <a:spcPts val="0"/>
              </a:spcAft>
              <a:buSzPts val="2480"/>
              <a:buNone/>
            </a:pPr>
            <a:r>
              <a:rPr b="1" lang="en-US" sz="3100">
                <a:solidFill>
                  <a:srgbClr val="FF0000"/>
                </a:solidFill>
              </a:rPr>
              <a:t>Hai loại cấu trúc điều khiển:</a:t>
            </a:r>
            <a:endParaRPr b="1" sz="3100">
              <a:solidFill>
                <a:srgbClr val="FF0000"/>
              </a:solidFill>
            </a:endParaRPr>
          </a:p>
          <a:p>
            <a:pPr indent="-384047" lvl="0" marL="420624" rtl="0" algn="just">
              <a:spcBef>
                <a:spcPts val="620"/>
              </a:spcBef>
              <a:spcAft>
                <a:spcPts val="0"/>
              </a:spcAft>
              <a:buSzPts val="2480"/>
              <a:buChar char="⦿"/>
            </a:pPr>
            <a:r>
              <a:rPr lang="en-US" sz="3100"/>
              <a:t>Điều khiển rẽ nhánh</a:t>
            </a:r>
            <a:endParaRPr/>
          </a:p>
          <a:p>
            <a:pPr indent="-274320" lvl="1" marL="722376" rtl="0" algn="just">
              <a:spcBef>
                <a:spcPts val="540"/>
              </a:spcBef>
              <a:spcAft>
                <a:spcPts val="0"/>
              </a:spcAft>
              <a:buSzPts val="2430"/>
              <a:buChar char="⚫"/>
            </a:pPr>
            <a:r>
              <a:rPr lang="en-US" sz="2700"/>
              <a:t>if-else</a:t>
            </a:r>
            <a:endParaRPr/>
          </a:p>
          <a:p>
            <a:pPr indent="-274320" lvl="1" marL="722376" rtl="0" algn="just">
              <a:spcBef>
                <a:spcPts val="540"/>
              </a:spcBef>
              <a:spcAft>
                <a:spcPts val="0"/>
              </a:spcAft>
              <a:buSzPts val="2430"/>
              <a:buChar char="⚫"/>
            </a:pPr>
            <a:r>
              <a:rPr lang="en-US" sz="2700"/>
              <a:t>swich-case</a:t>
            </a:r>
            <a:endParaRPr/>
          </a:p>
          <a:p>
            <a:pPr indent="-384047" lvl="0" marL="420624" rtl="0" algn="just">
              <a:spcBef>
                <a:spcPts val="620"/>
              </a:spcBef>
              <a:spcAft>
                <a:spcPts val="0"/>
              </a:spcAft>
              <a:buSzPts val="2480"/>
              <a:buChar char="⦿"/>
            </a:pPr>
            <a:r>
              <a:rPr lang="en-US" sz="3100"/>
              <a:t>Vòng lặp (loop)</a:t>
            </a:r>
            <a:endParaRPr/>
          </a:p>
          <a:p>
            <a:pPr indent="-274320" lvl="1" marL="722376" rtl="0" algn="just">
              <a:spcBef>
                <a:spcPts val="540"/>
              </a:spcBef>
              <a:spcAft>
                <a:spcPts val="0"/>
              </a:spcAft>
              <a:buSzPts val="2430"/>
              <a:buChar char="⚫"/>
            </a:pPr>
            <a:r>
              <a:rPr lang="en-US" sz="2700"/>
              <a:t>while</a:t>
            </a:r>
            <a:endParaRPr/>
          </a:p>
          <a:p>
            <a:pPr indent="-274320" lvl="1" marL="722376" rtl="0" algn="just">
              <a:spcBef>
                <a:spcPts val="540"/>
              </a:spcBef>
              <a:spcAft>
                <a:spcPts val="0"/>
              </a:spcAft>
              <a:buSzPts val="2430"/>
              <a:buChar char="⚫"/>
            </a:pPr>
            <a:r>
              <a:rPr lang="en-US" sz="2700"/>
              <a:t>do-while</a:t>
            </a:r>
            <a:endParaRPr/>
          </a:p>
          <a:p>
            <a:pPr indent="-274320" lvl="1" marL="722376" rtl="0" algn="just">
              <a:spcBef>
                <a:spcPts val="540"/>
              </a:spcBef>
              <a:spcAft>
                <a:spcPts val="0"/>
              </a:spcAft>
              <a:buSzPts val="2430"/>
              <a:buChar char="⚫"/>
            </a:pPr>
            <a:r>
              <a:rPr lang="en-US" sz="2700"/>
              <a:t>for</a:t>
            </a:r>
            <a:endParaRPr/>
          </a:p>
          <a:p>
            <a:pPr indent="-226568" lvl="0" marL="420624" rtl="0" algn="just">
              <a:spcBef>
                <a:spcPts val="620"/>
              </a:spcBef>
              <a:spcAft>
                <a:spcPts val="0"/>
              </a:spcAft>
              <a:buSzPts val="2480"/>
              <a:buNone/>
            </a:pPr>
            <a:r>
              <a:t/>
            </a:r>
            <a:endParaRPr sz="3100"/>
          </a:p>
        </p:txBody>
      </p:sp>
    </p:spTree>
  </p:cSld>
  <p:clrMapOvr>
    <a:masterClrMapping/>
  </p:clrMapOvr>
</p:sld>
</file>

<file path=ppt/slides/slide6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8" name="Shape 508"/>
        <p:cNvGrpSpPr/>
        <p:nvPr/>
      </p:nvGrpSpPr>
      <p:grpSpPr>
        <a:xfrm>
          <a:off x="0" y="0"/>
          <a:ext cx="0" cy="0"/>
          <a:chOff x="0" y="0"/>
          <a:chExt cx="0" cy="0"/>
        </a:xfrm>
      </p:grpSpPr>
      <p:sp>
        <p:nvSpPr>
          <p:cNvPr id="509" name="Google Shape;509;p69"/>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600"/>
              <a:buFont typeface="Libre Franklin"/>
              <a:buNone/>
            </a:pPr>
            <a:r>
              <a:rPr lang="en-US">
                <a:solidFill>
                  <a:srgbClr val="FFFF00"/>
                </a:solidFill>
              </a:rPr>
              <a:t>CÁC CẤU TRÚC LỆNH</a:t>
            </a:r>
            <a:endParaRPr>
              <a:solidFill>
                <a:srgbClr val="FFFF00"/>
              </a:solidFill>
            </a:endParaRPr>
          </a:p>
        </p:txBody>
      </p:sp>
      <p:sp>
        <p:nvSpPr>
          <p:cNvPr id="510" name="Google Shape;510;p69"/>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lnSpc>
                <a:spcPct val="80000"/>
              </a:lnSpc>
              <a:spcBef>
                <a:spcPts val="0"/>
              </a:spcBef>
              <a:spcAft>
                <a:spcPts val="0"/>
              </a:spcAft>
              <a:buSzPts val="1736"/>
              <a:buNone/>
            </a:pPr>
            <a:r>
              <a:rPr b="1" lang="en-US" sz="2170">
                <a:solidFill>
                  <a:srgbClr val="FF0000"/>
                </a:solidFill>
              </a:rPr>
              <a:t>Lệnh if-else:</a:t>
            </a:r>
            <a:endParaRPr/>
          </a:p>
          <a:p>
            <a:pPr indent="-384047" lvl="0" marL="420624" rtl="0" algn="just">
              <a:lnSpc>
                <a:spcPct val="80000"/>
              </a:lnSpc>
              <a:spcBef>
                <a:spcPts val="434"/>
              </a:spcBef>
              <a:spcAft>
                <a:spcPts val="0"/>
              </a:spcAft>
              <a:buSzPts val="1736"/>
              <a:buChar char="⦿"/>
            </a:pPr>
            <a:r>
              <a:rPr lang="en-US" sz="2170"/>
              <a:t>Lệnh if-else kiểm tra giá trị dạng boolean của điều kiện. Nếu giá trị điều kiện là true thì chỉ có khối lệnh sau if được thực hiện, nếu là false thì chỉ có khối lệnh sau else được thực hiện.</a:t>
            </a:r>
            <a:endParaRPr/>
          </a:p>
          <a:p>
            <a:pPr indent="-384047" lvl="0" marL="420624" rtl="0" algn="just">
              <a:lnSpc>
                <a:spcPct val="80000"/>
              </a:lnSpc>
              <a:spcBef>
                <a:spcPts val="434"/>
              </a:spcBef>
              <a:spcAft>
                <a:spcPts val="0"/>
              </a:spcAft>
              <a:buSzPts val="1736"/>
              <a:buChar char="⦿"/>
            </a:pPr>
            <a:r>
              <a:rPr lang="en-US" sz="2170"/>
              <a:t>Cú pháp:</a:t>
            </a:r>
            <a:endParaRPr/>
          </a:p>
          <a:p>
            <a:pPr indent="0" lvl="0" marL="36576" rtl="0" algn="just">
              <a:lnSpc>
                <a:spcPct val="80000"/>
              </a:lnSpc>
              <a:spcBef>
                <a:spcPts val="434"/>
              </a:spcBef>
              <a:spcAft>
                <a:spcPts val="0"/>
              </a:spcAft>
              <a:buSzPts val="1736"/>
              <a:buNone/>
            </a:pPr>
            <a:r>
              <a:rPr lang="en-US" sz="2170"/>
              <a:t>	if (điều kiện) </a:t>
            </a:r>
            <a:endParaRPr sz="2170"/>
          </a:p>
          <a:p>
            <a:pPr indent="0" lvl="0" marL="36576" rtl="0" algn="just">
              <a:lnSpc>
                <a:spcPct val="80000"/>
              </a:lnSpc>
              <a:spcBef>
                <a:spcPts val="434"/>
              </a:spcBef>
              <a:spcAft>
                <a:spcPts val="0"/>
              </a:spcAft>
              <a:buSzPts val="1736"/>
              <a:buNone/>
            </a:pPr>
            <a:r>
              <a:rPr lang="en-US" sz="2170"/>
              <a:t>	{</a:t>
            </a:r>
            <a:endParaRPr sz="2170"/>
          </a:p>
          <a:p>
            <a:pPr indent="0" lvl="0" marL="36576" rtl="0" algn="just">
              <a:lnSpc>
                <a:spcPct val="80000"/>
              </a:lnSpc>
              <a:spcBef>
                <a:spcPts val="434"/>
              </a:spcBef>
              <a:spcAft>
                <a:spcPts val="0"/>
              </a:spcAft>
              <a:buSzPts val="1736"/>
              <a:buNone/>
            </a:pPr>
            <a:r>
              <a:rPr lang="en-US" sz="2170"/>
              <a:t>		khối lệnh 1;</a:t>
            </a:r>
            <a:endParaRPr/>
          </a:p>
          <a:p>
            <a:pPr indent="0" lvl="0" marL="36576" rtl="0" algn="just">
              <a:lnSpc>
                <a:spcPct val="80000"/>
              </a:lnSpc>
              <a:spcBef>
                <a:spcPts val="434"/>
              </a:spcBef>
              <a:spcAft>
                <a:spcPts val="0"/>
              </a:spcAft>
              <a:buSzPts val="1736"/>
              <a:buNone/>
            </a:pPr>
            <a:r>
              <a:rPr lang="en-US" sz="2170"/>
              <a:t>	} </a:t>
            </a:r>
            <a:endParaRPr/>
          </a:p>
          <a:p>
            <a:pPr indent="0" lvl="0" marL="36576" rtl="0" algn="just">
              <a:lnSpc>
                <a:spcPct val="80000"/>
              </a:lnSpc>
              <a:spcBef>
                <a:spcPts val="434"/>
              </a:spcBef>
              <a:spcAft>
                <a:spcPts val="0"/>
              </a:spcAft>
              <a:buSzPts val="1736"/>
              <a:buNone/>
            </a:pPr>
            <a:r>
              <a:rPr lang="en-US" sz="2170"/>
              <a:t>	else </a:t>
            </a:r>
            <a:endParaRPr/>
          </a:p>
          <a:p>
            <a:pPr indent="0" lvl="0" marL="36576" rtl="0" algn="just">
              <a:lnSpc>
                <a:spcPct val="80000"/>
              </a:lnSpc>
              <a:spcBef>
                <a:spcPts val="434"/>
              </a:spcBef>
              <a:spcAft>
                <a:spcPts val="0"/>
              </a:spcAft>
              <a:buSzPts val="1736"/>
              <a:buNone/>
            </a:pPr>
            <a:r>
              <a:rPr lang="en-US" sz="2170"/>
              <a:t>	{</a:t>
            </a:r>
            <a:endParaRPr sz="2170"/>
          </a:p>
          <a:p>
            <a:pPr indent="0" lvl="0" marL="36576" rtl="0" algn="just">
              <a:lnSpc>
                <a:spcPct val="80000"/>
              </a:lnSpc>
              <a:spcBef>
                <a:spcPts val="434"/>
              </a:spcBef>
              <a:spcAft>
                <a:spcPts val="0"/>
              </a:spcAft>
              <a:buSzPts val="1736"/>
              <a:buNone/>
            </a:pPr>
            <a:r>
              <a:rPr lang="en-US" sz="2170"/>
              <a:t>		khối lệnh 2;</a:t>
            </a:r>
            <a:endParaRPr/>
          </a:p>
          <a:p>
            <a:pPr indent="0" lvl="0" marL="36576" rtl="0" algn="just">
              <a:lnSpc>
                <a:spcPct val="80000"/>
              </a:lnSpc>
              <a:spcBef>
                <a:spcPts val="434"/>
              </a:spcBef>
              <a:spcAft>
                <a:spcPts val="0"/>
              </a:spcAft>
              <a:buSzPts val="1736"/>
              <a:buNone/>
            </a:pPr>
            <a:r>
              <a:rPr lang="en-US" sz="2170"/>
              <a:t>	}</a:t>
            </a:r>
            <a:endParaRPr sz="2170"/>
          </a:p>
          <a:p>
            <a:pPr indent="-273811" lvl="0" marL="420624" rtl="0" algn="just">
              <a:lnSpc>
                <a:spcPct val="80000"/>
              </a:lnSpc>
              <a:spcBef>
                <a:spcPts val="434"/>
              </a:spcBef>
              <a:spcAft>
                <a:spcPts val="0"/>
              </a:spcAft>
              <a:buSzPts val="1736"/>
              <a:buNone/>
            </a:pPr>
            <a:r>
              <a:t/>
            </a:r>
            <a:endParaRPr sz="2170"/>
          </a:p>
        </p:txBody>
      </p:sp>
    </p:spTree>
  </p:cSld>
  <p:clrMapOvr>
    <a:masterClrMapping/>
  </p:clrMapOvr>
</p:sld>
</file>

<file path=ppt/slides/slide7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4" name="Shape 514"/>
        <p:cNvGrpSpPr/>
        <p:nvPr/>
      </p:nvGrpSpPr>
      <p:grpSpPr>
        <a:xfrm>
          <a:off x="0" y="0"/>
          <a:ext cx="0" cy="0"/>
          <a:chOff x="0" y="0"/>
          <a:chExt cx="0" cy="0"/>
        </a:xfrm>
      </p:grpSpPr>
      <p:sp>
        <p:nvSpPr>
          <p:cNvPr id="515" name="Google Shape;515;p70"/>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600"/>
              <a:buFont typeface="Libre Franklin"/>
              <a:buNone/>
            </a:pPr>
            <a:r>
              <a:rPr lang="en-US">
                <a:solidFill>
                  <a:srgbClr val="FFFF00"/>
                </a:solidFill>
              </a:rPr>
              <a:t>CÁC CẤU TRÚC LỆNH</a:t>
            </a:r>
            <a:endParaRPr>
              <a:solidFill>
                <a:srgbClr val="FFFF00"/>
              </a:solidFill>
            </a:endParaRPr>
          </a:p>
        </p:txBody>
      </p:sp>
      <p:sp>
        <p:nvSpPr>
          <p:cNvPr id="516" name="Google Shape;516;p70"/>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lnSpc>
                <a:spcPct val="80000"/>
              </a:lnSpc>
              <a:spcBef>
                <a:spcPts val="0"/>
              </a:spcBef>
              <a:spcAft>
                <a:spcPts val="0"/>
              </a:spcAft>
              <a:buSzPts val="2294"/>
              <a:buNone/>
            </a:pPr>
            <a:r>
              <a:rPr b="1" lang="en-US" sz="2867">
                <a:solidFill>
                  <a:srgbClr val="FF0000"/>
                </a:solidFill>
              </a:rPr>
              <a:t>Lệnh if-else:</a:t>
            </a:r>
            <a:endParaRPr/>
          </a:p>
          <a:p>
            <a:pPr indent="-384047" lvl="0" marL="420624" rtl="0" algn="just">
              <a:lnSpc>
                <a:spcPct val="80000"/>
              </a:lnSpc>
              <a:spcBef>
                <a:spcPts val="573"/>
              </a:spcBef>
              <a:spcAft>
                <a:spcPts val="0"/>
              </a:spcAft>
              <a:buSzPts val="2294"/>
              <a:buChar char="⦿"/>
            </a:pPr>
            <a:r>
              <a:rPr lang="en-US" sz="2867"/>
              <a:t>VD: Đoạn chương trình sau kiểm tra xem các số có chia hết cho 5 hay không. </a:t>
            </a:r>
            <a:endParaRPr sz="2867"/>
          </a:p>
          <a:p>
            <a:pPr indent="0" lvl="0" marL="36576" rtl="0" algn="just">
              <a:lnSpc>
                <a:spcPct val="80000"/>
              </a:lnSpc>
              <a:spcBef>
                <a:spcPts val="573"/>
              </a:spcBef>
              <a:spcAft>
                <a:spcPts val="0"/>
              </a:spcAft>
              <a:buSzPts val="2294"/>
              <a:buNone/>
            </a:pPr>
            <a:r>
              <a:rPr lang="en-US" sz="2867"/>
              <a:t>	int num=10;</a:t>
            </a:r>
            <a:endParaRPr/>
          </a:p>
          <a:p>
            <a:pPr indent="0" lvl="0" marL="36576" rtl="0" algn="just">
              <a:lnSpc>
                <a:spcPct val="80000"/>
              </a:lnSpc>
              <a:spcBef>
                <a:spcPts val="573"/>
              </a:spcBef>
              <a:spcAft>
                <a:spcPts val="0"/>
              </a:spcAft>
              <a:buSzPts val="2294"/>
              <a:buNone/>
            </a:pPr>
            <a:r>
              <a:rPr lang="en-US" sz="2867"/>
              <a:t>	If (num%5 == 0)</a:t>
            </a:r>
            <a:endParaRPr/>
          </a:p>
          <a:p>
            <a:pPr indent="0" lvl="0" marL="36576" rtl="0" algn="just">
              <a:lnSpc>
                <a:spcPct val="80000"/>
              </a:lnSpc>
              <a:spcBef>
                <a:spcPts val="573"/>
              </a:spcBef>
              <a:spcAft>
                <a:spcPts val="0"/>
              </a:spcAft>
              <a:buSzPts val="2294"/>
              <a:buNone/>
            </a:pPr>
            <a:r>
              <a:rPr lang="en-US" sz="2867"/>
              <a:t>		System.out.println (num + “chia hết cho 5!”);</a:t>
            </a:r>
            <a:endParaRPr/>
          </a:p>
          <a:p>
            <a:pPr indent="0" lvl="0" marL="36576" rtl="0" algn="just">
              <a:lnSpc>
                <a:spcPct val="80000"/>
              </a:lnSpc>
              <a:spcBef>
                <a:spcPts val="573"/>
              </a:spcBef>
              <a:spcAft>
                <a:spcPts val="0"/>
              </a:spcAft>
              <a:buSzPts val="2294"/>
              <a:buNone/>
            </a:pPr>
            <a:r>
              <a:rPr lang="en-US" sz="2867"/>
              <a:t>	else</a:t>
            </a:r>
            <a:endParaRPr sz="2867"/>
          </a:p>
          <a:p>
            <a:pPr indent="0" lvl="0" marL="36576" rtl="0" algn="just">
              <a:lnSpc>
                <a:spcPct val="80000"/>
              </a:lnSpc>
              <a:spcBef>
                <a:spcPts val="573"/>
              </a:spcBef>
              <a:spcAft>
                <a:spcPts val="0"/>
              </a:spcAft>
              <a:buSzPts val="2294"/>
              <a:buNone/>
            </a:pPr>
            <a:r>
              <a:rPr lang="en-US" sz="2867"/>
              <a:t>		System.out.println (num + ”không chia hết cho 5!”);</a:t>
            </a:r>
            <a:endParaRPr/>
          </a:p>
          <a:p>
            <a:pPr indent="-238404" lvl="0" marL="420624" rtl="0" algn="just">
              <a:lnSpc>
                <a:spcPct val="80000"/>
              </a:lnSpc>
              <a:spcBef>
                <a:spcPts val="573"/>
              </a:spcBef>
              <a:spcAft>
                <a:spcPts val="0"/>
              </a:spcAft>
              <a:buSzPts val="2294"/>
              <a:buNone/>
            </a:pPr>
            <a:r>
              <a:t/>
            </a:r>
            <a:endParaRPr sz="2867"/>
          </a:p>
        </p:txBody>
      </p:sp>
    </p:spTree>
  </p:cSld>
  <p:clrMapOvr>
    <a:masterClrMapping/>
  </p:clrMapOvr>
</p:sld>
</file>

<file path=ppt/slides/slide7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0" name="Shape 520"/>
        <p:cNvGrpSpPr/>
        <p:nvPr/>
      </p:nvGrpSpPr>
      <p:grpSpPr>
        <a:xfrm>
          <a:off x="0" y="0"/>
          <a:ext cx="0" cy="0"/>
          <a:chOff x="0" y="0"/>
          <a:chExt cx="0" cy="0"/>
        </a:xfrm>
      </p:grpSpPr>
      <p:sp>
        <p:nvSpPr>
          <p:cNvPr id="521" name="Google Shape;521;p71"/>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600"/>
              <a:buFont typeface="Libre Franklin"/>
              <a:buNone/>
            </a:pPr>
            <a:r>
              <a:rPr lang="en-US">
                <a:solidFill>
                  <a:srgbClr val="FFFF00"/>
                </a:solidFill>
              </a:rPr>
              <a:t>CÁC CẤU TRÚC LỆNH</a:t>
            </a:r>
            <a:endParaRPr>
              <a:solidFill>
                <a:srgbClr val="FFFF00"/>
              </a:solidFill>
            </a:endParaRPr>
          </a:p>
        </p:txBody>
      </p:sp>
      <p:sp>
        <p:nvSpPr>
          <p:cNvPr id="522" name="Google Shape;522;p71"/>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spcBef>
                <a:spcPts val="0"/>
              </a:spcBef>
              <a:spcAft>
                <a:spcPts val="0"/>
              </a:spcAft>
              <a:buSzPts val="2480"/>
              <a:buNone/>
            </a:pPr>
            <a:r>
              <a:rPr b="1" lang="en-US" sz="3100">
                <a:solidFill>
                  <a:srgbClr val="FF0000"/>
                </a:solidFill>
              </a:rPr>
              <a:t>Lệnh switch-case:</a:t>
            </a:r>
            <a:endParaRPr b="1" sz="3100">
              <a:solidFill>
                <a:srgbClr val="FF0000"/>
              </a:solidFill>
            </a:endParaRPr>
          </a:p>
          <a:p>
            <a:pPr indent="-384047" lvl="0" marL="420624" rtl="0" algn="just">
              <a:spcBef>
                <a:spcPts val="620"/>
              </a:spcBef>
              <a:spcAft>
                <a:spcPts val="0"/>
              </a:spcAft>
              <a:buSzPts val="2480"/>
              <a:buChar char="⦿"/>
            </a:pPr>
            <a:r>
              <a:rPr lang="en-US" sz="3100"/>
              <a:t>Khối lệnh switch-case có thể được sử dụng thay thế câu lệnh if-else trong trường hợp một biểu thức cho ra nhiều kết quả.</a:t>
            </a:r>
            <a:endParaRPr/>
          </a:p>
          <a:p>
            <a:pPr indent="-226568" lvl="0" marL="420624" rtl="0" algn="just">
              <a:spcBef>
                <a:spcPts val="620"/>
              </a:spcBef>
              <a:spcAft>
                <a:spcPts val="0"/>
              </a:spcAft>
              <a:buSzPts val="2480"/>
              <a:buNone/>
            </a:pPr>
            <a:r>
              <a:t/>
            </a:r>
            <a:endParaRPr sz="3100"/>
          </a:p>
          <a:p>
            <a:pPr indent="-226568" lvl="0" marL="420624" rtl="0" algn="just">
              <a:spcBef>
                <a:spcPts val="620"/>
              </a:spcBef>
              <a:spcAft>
                <a:spcPts val="0"/>
              </a:spcAft>
              <a:buSzPts val="2480"/>
              <a:buNone/>
            </a:pPr>
            <a:r>
              <a:t/>
            </a:r>
            <a:endParaRPr sz="3100"/>
          </a:p>
        </p:txBody>
      </p:sp>
    </p:spTree>
  </p:cSld>
  <p:clrMapOvr>
    <a:masterClrMapping/>
  </p:clrMapOvr>
</p:sld>
</file>

<file path=ppt/slides/slide7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6" name="Shape 526"/>
        <p:cNvGrpSpPr/>
        <p:nvPr/>
      </p:nvGrpSpPr>
      <p:grpSpPr>
        <a:xfrm>
          <a:off x="0" y="0"/>
          <a:ext cx="0" cy="0"/>
          <a:chOff x="0" y="0"/>
          <a:chExt cx="0" cy="0"/>
        </a:xfrm>
      </p:grpSpPr>
      <p:sp>
        <p:nvSpPr>
          <p:cNvPr id="527" name="Google Shape;527;p72"/>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600"/>
              <a:buFont typeface="Libre Franklin"/>
              <a:buNone/>
            </a:pPr>
            <a:r>
              <a:rPr lang="en-US">
                <a:solidFill>
                  <a:srgbClr val="FFFF00"/>
                </a:solidFill>
              </a:rPr>
              <a:t>CÁC CẤU TRÚC LỆNH</a:t>
            </a:r>
            <a:endParaRPr>
              <a:solidFill>
                <a:srgbClr val="FFFF00"/>
              </a:solidFill>
            </a:endParaRPr>
          </a:p>
        </p:txBody>
      </p:sp>
      <p:sp>
        <p:nvSpPr>
          <p:cNvPr id="528" name="Google Shape;528;p72"/>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lnSpc>
                <a:spcPct val="80000"/>
              </a:lnSpc>
              <a:spcBef>
                <a:spcPts val="0"/>
              </a:spcBef>
              <a:spcAft>
                <a:spcPts val="0"/>
              </a:spcAft>
              <a:buSzPts val="1736"/>
              <a:buNone/>
            </a:pPr>
            <a:r>
              <a:rPr b="1" lang="en-US" sz="2170">
                <a:solidFill>
                  <a:srgbClr val="FF0000"/>
                </a:solidFill>
              </a:rPr>
              <a:t>Lệnh switch-case:</a:t>
            </a:r>
            <a:endParaRPr b="1" sz="2170">
              <a:solidFill>
                <a:srgbClr val="FF0000"/>
              </a:solidFill>
            </a:endParaRPr>
          </a:p>
          <a:p>
            <a:pPr indent="-384047" lvl="0" marL="420624" rtl="0" algn="just">
              <a:lnSpc>
                <a:spcPct val="80000"/>
              </a:lnSpc>
              <a:spcBef>
                <a:spcPts val="434"/>
              </a:spcBef>
              <a:spcAft>
                <a:spcPts val="0"/>
              </a:spcAft>
              <a:buSzPts val="1736"/>
              <a:buChar char="⦿"/>
            </a:pPr>
            <a:r>
              <a:rPr lang="en-US" sz="2170"/>
              <a:t>Cú pháp:</a:t>
            </a:r>
            <a:endParaRPr/>
          </a:p>
          <a:p>
            <a:pPr indent="0" lvl="0" marL="36576" rtl="0" algn="just">
              <a:lnSpc>
                <a:spcPct val="80000"/>
              </a:lnSpc>
              <a:spcBef>
                <a:spcPts val="434"/>
              </a:spcBef>
              <a:spcAft>
                <a:spcPts val="0"/>
              </a:spcAft>
              <a:buSzPts val="1736"/>
              <a:buNone/>
            </a:pPr>
            <a:r>
              <a:rPr lang="en-US" sz="2170"/>
              <a:t>swich (biểu thức) </a:t>
            </a:r>
            <a:endParaRPr sz="2170"/>
          </a:p>
          <a:p>
            <a:pPr indent="0" lvl="0" marL="36576" rtl="0" algn="just">
              <a:lnSpc>
                <a:spcPct val="80000"/>
              </a:lnSpc>
              <a:spcBef>
                <a:spcPts val="434"/>
              </a:spcBef>
              <a:spcAft>
                <a:spcPts val="0"/>
              </a:spcAft>
              <a:buSzPts val="1736"/>
              <a:buNone/>
            </a:pPr>
            <a:r>
              <a:rPr lang="en-US" sz="2170"/>
              <a:t>{</a:t>
            </a:r>
            <a:endParaRPr sz="2170"/>
          </a:p>
          <a:p>
            <a:pPr indent="0" lvl="0" marL="36576" rtl="0" algn="just">
              <a:lnSpc>
                <a:spcPct val="80000"/>
              </a:lnSpc>
              <a:spcBef>
                <a:spcPts val="434"/>
              </a:spcBef>
              <a:spcAft>
                <a:spcPts val="0"/>
              </a:spcAft>
              <a:buSzPts val="1736"/>
              <a:buNone/>
            </a:pPr>
            <a:r>
              <a:rPr lang="en-US" sz="2170"/>
              <a:t>	case ‘giá trị 1’: khối lệnh 1;</a:t>
            </a:r>
            <a:endParaRPr/>
          </a:p>
          <a:p>
            <a:pPr indent="0" lvl="0" marL="36576" rtl="0" algn="just">
              <a:lnSpc>
                <a:spcPct val="80000"/>
              </a:lnSpc>
              <a:spcBef>
                <a:spcPts val="434"/>
              </a:spcBef>
              <a:spcAft>
                <a:spcPts val="0"/>
              </a:spcAft>
              <a:buSzPts val="1736"/>
              <a:buNone/>
            </a:pPr>
            <a:r>
              <a:rPr lang="en-US" sz="2170"/>
              <a:t>		break;</a:t>
            </a:r>
            <a:endParaRPr/>
          </a:p>
          <a:p>
            <a:pPr indent="0" lvl="0" marL="36576" rtl="0" algn="just">
              <a:lnSpc>
                <a:spcPct val="80000"/>
              </a:lnSpc>
              <a:spcBef>
                <a:spcPts val="434"/>
              </a:spcBef>
              <a:spcAft>
                <a:spcPts val="0"/>
              </a:spcAft>
              <a:buSzPts val="1736"/>
              <a:buNone/>
            </a:pPr>
            <a:r>
              <a:rPr lang="en-US" sz="2170"/>
              <a:t>	case ‘giá trị 2’: khối lệnh 2;</a:t>
            </a:r>
            <a:endParaRPr/>
          </a:p>
          <a:p>
            <a:pPr indent="0" lvl="0" marL="36576" rtl="0" algn="just">
              <a:lnSpc>
                <a:spcPct val="80000"/>
              </a:lnSpc>
              <a:spcBef>
                <a:spcPts val="434"/>
              </a:spcBef>
              <a:spcAft>
                <a:spcPts val="0"/>
              </a:spcAft>
              <a:buSzPts val="1736"/>
              <a:buNone/>
            </a:pPr>
            <a:r>
              <a:rPr lang="en-US" sz="2170"/>
              <a:t>		break;</a:t>
            </a:r>
            <a:endParaRPr/>
          </a:p>
          <a:p>
            <a:pPr indent="0" lvl="0" marL="36576" rtl="0" algn="just">
              <a:lnSpc>
                <a:spcPct val="80000"/>
              </a:lnSpc>
              <a:spcBef>
                <a:spcPts val="434"/>
              </a:spcBef>
              <a:spcAft>
                <a:spcPts val="0"/>
              </a:spcAft>
              <a:buSzPts val="1736"/>
              <a:buNone/>
            </a:pPr>
            <a:r>
              <a:rPr lang="en-US" sz="2170"/>
              <a:t>	…………………</a:t>
            </a:r>
            <a:endParaRPr sz="2170"/>
          </a:p>
          <a:p>
            <a:pPr indent="0" lvl="0" marL="36576" rtl="0" algn="just">
              <a:lnSpc>
                <a:spcPct val="80000"/>
              </a:lnSpc>
              <a:spcBef>
                <a:spcPts val="434"/>
              </a:spcBef>
              <a:spcAft>
                <a:spcPts val="0"/>
              </a:spcAft>
              <a:buSzPts val="1736"/>
              <a:buNone/>
            </a:pPr>
            <a:r>
              <a:rPr lang="en-US" sz="2170"/>
              <a:t>	case ‘giá trị N’: khối lệnh N;</a:t>
            </a:r>
            <a:endParaRPr/>
          </a:p>
          <a:p>
            <a:pPr indent="0" lvl="0" marL="36576" rtl="0" algn="just">
              <a:lnSpc>
                <a:spcPct val="80000"/>
              </a:lnSpc>
              <a:spcBef>
                <a:spcPts val="434"/>
              </a:spcBef>
              <a:spcAft>
                <a:spcPts val="0"/>
              </a:spcAft>
              <a:buSzPts val="1736"/>
              <a:buNone/>
            </a:pPr>
            <a:r>
              <a:rPr lang="en-US" sz="2170"/>
              <a:t>		break; </a:t>
            </a:r>
            <a:endParaRPr sz="2170"/>
          </a:p>
          <a:p>
            <a:pPr indent="0" lvl="0" marL="36576" rtl="0" algn="just">
              <a:lnSpc>
                <a:spcPct val="80000"/>
              </a:lnSpc>
              <a:spcBef>
                <a:spcPts val="434"/>
              </a:spcBef>
              <a:spcAft>
                <a:spcPts val="0"/>
              </a:spcAft>
              <a:buSzPts val="1736"/>
              <a:buNone/>
            </a:pPr>
            <a:r>
              <a:rPr lang="en-US" sz="2170"/>
              <a:t>	default: khối lệnh mặc định;</a:t>
            </a:r>
            <a:endParaRPr/>
          </a:p>
          <a:p>
            <a:pPr indent="0" lvl="0" marL="36576" rtl="0" algn="just">
              <a:lnSpc>
                <a:spcPct val="80000"/>
              </a:lnSpc>
              <a:spcBef>
                <a:spcPts val="434"/>
              </a:spcBef>
              <a:spcAft>
                <a:spcPts val="0"/>
              </a:spcAft>
              <a:buSzPts val="1736"/>
              <a:buNone/>
            </a:pPr>
            <a:r>
              <a:rPr lang="en-US" sz="2170"/>
              <a:t>}</a:t>
            </a:r>
            <a:endParaRPr/>
          </a:p>
          <a:p>
            <a:pPr indent="-273811" lvl="0" marL="420624" rtl="0" algn="just">
              <a:lnSpc>
                <a:spcPct val="80000"/>
              </a:lnSpc>
              <a:spcBef>
                <a:spcPts val="434"/>
              </a:spcBef>
              <a:spcAft>
                <a:spcPts val="0"/>
              </a:spcAft>
              <a:buSzPts val="1736"/>
              <a:buNone/>
            </a:pPr>
            <a:r>
              <a:t/>
            </a:r>
            <a:endParaRPr sz="2170"/>
          </a:p>
        </p:txBody>
      </p:sp>
    </p:spTree>
  </p:cSld>
  <p:clrMapOvr>
    <a:masterClrMapping/>
  </p:clrMapOvr>
</p:sld>
</file>

<file path=ppt/slides/slide7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2" name="Shape 532"/>
        <p:cNvGrpSpPr/>
        <p:nvPr/>
      </p:nvGrpSpPr>
      <p:grpSpPr>
        <a:xfrm>
          <a:off x="0" y="0"/>
          <a:ext cx="0" cy="0"/>
          <a:chOff x="0" y="0"/>
          <a:chExt cx="0" cy="0"/>
        </a:xfrm>
      </p:grpSpPr>
      <p:sp>
        <p:nvSpPr>
          <p:cNvPr id="533" name="Google Shape;533;p73"/>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600"/>
              <a:buFont typeface="Libre Franklin"/>
              <a:buNone/>
            </a:pPr>
            <a:r>
              <a:rPr lang="en-US">
                <a:solidFill>
                  <a:srgbClr val="FFFF00"/>
                </a:solidFill>
              </a:rPr>
              <a:t>CÁC CẤU TRÚC LỆNH</a:t>
            </a:r>
            <a:endParaRPr>
              <a:solidFill>
                <a:srgbClr val="FFFF00"/>
              </a:solidFill>
            </a:endParaRPr>
          </a:p>
        </p:txBody>
      </p:sp>
      <p:sp>
        <p:nvSpPr>
          <p:cNvPr id="534" name="Google Shape;534;p73"/>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lnSpc>
                <a:spcPct val="90000"/>
              </a:lnSpc>
              <a:spcBef>
                <a:spcPts val="0"/>
              </a:spcBef>
              <a:spcAft>
                <a:spcPts val="0"/>
              </a:spcAft>
              <a:buSzPts val="2294"/>
              <a:buNone/>
            </a:pPr>
            <a:r>
              <a:rPr b="1" lang="en-US" sz="2867">
                <a:solidFill>
                  <a:srgbClr val="FF0000"/>
                </a:solidFill>
              </a:rPr>
              <a:t>Lệnh switch-case:</a:t>
            </a:r>
            <a:endParaRPr b="1" sz="2867">
              <a:solidFill>
                <a:srgbClr val="FF0000"/>
              </a:solidFill>
            </a:endParaRPr>
          </a:p>
          <a:p>
            <a:pPr indent="-384047" lvl="0" marL="420624" rtl="0" algn="just">
              <a:lnSpc>
                <a:spcPct val="90000"/>
              </a:lnSpc>
              <a:spcBef>
                <a:spcPts val="573"/>
              </a:spcBef>
              <a:spcAft>
                <a:spcPts val="0"/>
              </a:spcAft>
              <a:buSzPts val="2294"/>
              <a:buChar char="⦿"/>
            </a:pPr>
            <a:r>
              <a:rPr lang="en-US" sz="2867"/>
              <a:t>biểu thức: Biến chứa một giá trị xác định.</a:t>
            </a:r>
            <a:endParaRPr/>
          </a:p>
          <a:p>
            <a:pPr indent="-384047" lvl="0" marL="420624" rtl="0" algn="just">
              <a:lnSpc>
                <a:spcPct val="90000"/>
              </a:lnSpc>
              <a:spcBef>
                <a:spcPts val="573"/>
              </a:spcBef>
              <a:spcAft>
                <a:spcPts val="0"/>
              </a:spcAft>
              <a:buSzPts val="2294"/>
              <a:buChar char="⦿"/>
            </a:pPr>
            <a:r>
              <a:rPr lang="en-US" sz="2867"/>
              <a:t>giá trị 1, giá trị 2, …. giá trị N: Các giá trị hằng số phù hợp với giá trị trên biểu thức. khối lệnh 1, khối lệnh 1… </a:t>
            </a:r>
            <a:endParaRPr sz="2867"/>
          </a:p>
          <a:p>
            <a:pPr indent="-384047" lvl="0" marL="420624" rtl="0" algn="just">
              <a:lnSpc>
                <a:spcPct val="90000"/>
              </a:lnSpc>
              <a:spcBef>
                <a:spcPts val="573"/>
              </a:spcBef>
              <a:spcAft>
                <a:spcPts val="0"/>
              </a:spcAft>
              <a:buSzPts val="2294"/>
              <a:buChar char="⦿"/>
            </a:pPr>
            <a:r>
              <a:rPr lang="en-US" sz="2867"/>
              <a:t>khối lệnh N: Khối lệnh được thực thi khi trường hợp tương ứng có giá trị true.</a:t>
            </a:r>
            <a:endParaRPr/>
          </a:p>
          <a:p>
            <a:pPr indent="-384047" lvl="0" marL="420624" rtl="0" algn="just">
              <a:lnSpc>
                <a:spcPct val="90000"/>
              </a:lnSpc>
              <a:spcBef>
                <a:spcPts val="573"/>
              </a:spcBef>
              <a:spcAft>
                <a:spcPts val="0"/>
              </a:spcAft>
              <a:buSzPts val="2294"/>
              <a:buChar char="⦿"/>
            </a:pPr>
            <a:r>
              <a:rPr lang="en-US" sz="2867"/>
              <a:t>break: Từ khoá được sử dụng để bỏ qua tất cả các câu lệnh sau đó và chuyển điều khiển tới cấu trúc sau switch.</a:t>
            </a:r>
            <a:endParaRPr/>
          </a:p>
        </p:txBody>
      </p:sp>
    </p:spTree>
  </p:cSld>
  <p:clrMapOvr>
    <a:masterClrMapping/>
  </p:clrMapOvr>
</p:sld>
</file>

<file path=ppt/slides/slide7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8" name="Shape 538"/>
        <p:cNvGrpSpPr/>
        <p:nvPr/>
      </p:nvGrpSpPr>
      <p:grpSpPr>
        <a:xfrm>
          <a:off x="0" y="0"/>
          <a:ext cx="0" cy="0"/>
          <a:chOff x="0" y="0"/>
          <a:chExt cx="0" cy="0"/>
        </a:xfrm>
      </p:grpSpPr>
      <p:sp>
        <p:nvSpPr>
          <p:cNvPr id="539" name="Google Shape;539;p74"/>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600"/>
              <a:buFont typeface="Libre Franklin"/>
              <a:buNone/>
            </a:pPr>
            <a:r>
              <a:rPr lang="en-US">
                <a:solidFill>
                  <a:srgbClr val="FFFF00"/>
                </a:solidFill>
              </a:rPr>
              <a:t>CÁC CẤU TRÚC LỆNH</a:t>
            </a:r>
            <a:endParaRPr>
              <a:solidFill>
                <a:srgbClr val="FFFF00"/>
              </a:solidFill>
            </a:endParaRPr>
          </a:p>
        </p:txBody>
      </p:sp>
      <p:sp>
        <p:nvSpPr>
          <p:cNvPr id="540" name="Google Shape;540;p74"/>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spcBef>
                <a:spcPts val="0"/>
              </a:spcBef>
              <a:spcAft>
                <a:spcPts val="0"/>
              </a:spcAft>
              <a:buSzPts val="2480"/>
              <a:buNone/>
            </a:pPr>
            <a:r>
              <a:rPr b="1" lang="en-US" sz="3100">
                <a:solidFill>
                  <a:srgbClr val="FF0000"/>
                </a:solidFill>
              </a:rPr>
              <a:t>Lệnh switch-case:</a:t>
            </a:r>
            <a:endParaRPr b="1" sz="3100">
              <a:solidFill>
                <a:srgbClr val="FF0000"/>
              </a:solidFill>
            </a:endParaRPr>
          </a:p>
          <a:p>
            <a:pPr indent="-384047" lvl="0" marL="420624" rtl="0" algn="just">
              <a:spcBef>
                <a:spcPts val="620"/>
              </a:spcBef>
              <a:spcAft>
                <a:spcPts val="0"/>
              </a:spcAft>
              <a:buSzPts val="2480"/>
              <a:buChar char="⦿"/>
            </a:pPr>
            <a:r>
              <a:rPr lang="en-US" sz="3100"/>
              <a:t>default: Từ khóa tuỳ chọn được sử dụng để chỉ rõ các câu lệnh nào được thực hiện chỉ khi tất cả các trường hợp nhận giá trị false.</a:t>
            </a:r>
            <a:endParaRPr/>
          </a:p>
          <a:p>
            <a:pPr indent="-384047" lvl="0" marL="420624" rtl="0" algn="just">
              <a:spcBef>
                <a:spcPts val="620"/>
              </a:spcBef>
              <a:spcAft>
                <a:spcPts val="0"/>
              </a:spcAft>
              <a:buSzPts val="2480"/>
              <a:buChar char="⦿"/>
            </a:pPr>
            <a:r>
              <a:rPr lang="en-US" sz="3100"/>
              <a:t>khối lệnh mặc định: Khối lệnh được thực hiện chỉ khi tất cả các trường hợp nhận giá trị false</a:t>
            </a:r>
            <a:endParaRPr/>
          </a:p>
        </p:txBody>
      </p:sp>
    </p:spTree>
  </p:cSld>
  <p:clrMapOvr>
    <a:masterClrMapping/>
  </p:clrMapOvr>
</p:sld>
</file>

<file path=ppt/slides/slide7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4" name="Shape 544"/>
        <p:cNvGrpSpPr/>
        <p:nvPr/>
      </p:nvGrpSpPr>
      <p:grpSpPr>
        <a:xfrm>
          <a:off x="0" y="0"/>
          <a:ext cx="0" cy="0"/>
          <a:chOff x="0" y="0"/>
          <a:chExt cx="0" cy="0"/>
        </a:xfrm>
      </p:grpSpPr>
      <p:sp>
        <p:nvSpPr>
          <p:cNvPr id="545" name="Google Shape;545;p75"/>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600"/>
              <a:buFont typeface="Libre Franklin"/>
              <a:buNone/>
            </a:pPr>
            <a:r>
              <a:rPr lang="en-US">
                <a:solidFill>
                  <a:srgbClr val="FFFF00"/>
                </a:solidFill>
              </a:rPr>
              <a:t>CÁC CẤU TRÚC LỆNH</a:t>
            </a:r>
            <a:endParaRPr>
              <a:solidFill>
                <a:srgbClr val="FFFF00"/>
              </a:solidFill>
            </a:endParaRPr>
          </a:p>
        </p:txBody>
      </p:sp>
      <p:sp>
        <p:nvSpPr>
          <p:cNvPr id="546" name="Google Shape;546;p75"/>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spcBef>
                <a:spcPts val="0"/>
              </a:spcBef>
              <a:spcAft>
                <a:spcPts val="0"/>
              </a:spcAft>
              <a:buSzPts val="2480"/>
              <a:buNone/>
            </a:pPr>
            <a:r>
              <a:rPr b="1" lang="en-US" sz="3100">
                <a:solidFill>
                  <a:srgbClr val="FF0000"/>
                </a:solidFill>
              </a:rPr>
              <a:t>Lệnh switch-case:</a:t>
            </a:r>
            <a:endParaRPr b="1" sz="3100">
              <a:solidFill>
                <a:srgbClr val="FF0000"/>
              </a:solidFill>
            </a:endParaRPr>
          </a:p>
          <a:p>
            <a:pPr indent="-384047" lvl="0" marL="420624" rtl="0" algn="just">
              <a:spcBef>
                <a:spcPts val="620"/>
              </a:spcBef>
              <a:spcAft>
                <a:spcPts val="0"/>
              </a:spcAft>
              <a:buSzPts val="2480"/>
              <a:buChar char="⦿"/>
            </a:pPr>
            <a:r>
              <a:rPr lang="en-US" sz="3100"/>
              <a:t>VD:</a:t>
            </a:r>
            <a:endParaRPr/>
          </a:p>
        </p:txBody>
      </p:sp>
      <p:pic>
        <p:nvPicPr>
          <p:cNvPr id="547" name="Google Shape;547;p75"/>
          <p:cNvPicPr preferRelativeResize="0"/>
          <p:nvPr/>
        </p:nvPicPr>
        <p:blipFill rotWithShape="1">
          <a:blip r:embed="rId3">
            <a:alphaModFix/>
          </a:blip>
          <a:srcRect b="0" l="0" r="0" t="0"/>
          <a:stretch/>
        </p:blipFill>
        <p:spPr>
          <a:xfrm>
            <a:off x="2843808" y="480268"/>
            <a:ext cx="5397500" cy="6261100"/>
          </a:xfrm>
          <a:prstGeom prst="rect">
            <a:avLst/>
          </a:prstGeom>
          <a:noFill/>
          <a:ln>
            <a:noFill/>
          </a:ln>
        </p:spPr>
      </p:pic>
    </p:spTree>
  </p:cSld>
  <p:clrMapOvr>
    <a:masterClrMapping/>
  </p:clrMapOvr>
</p:sld>
</file>

<file path=ppt/slides/slide7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1" name="Shape 551"/>
        <p:cNvGrpSpPr/>
        <p:nvPr/>
      </p:nvGrpSpPr>
      <p:grpSpPr>
        <a:xfrm>
          <a:off x="0" y="0"/>
          <a:ext cx="0" cy="0"/>
          <a:chOff x="0" y="0"/>
          <a:chExt cx="0" cy="0"/>
        </a:xfrm>
      </p:grpSpPr>
      <p:sp>
        <p:nvSpPr>
          <p:cNvPr id="552" name="Google Shape;552;p76"/>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600"/>
              <a:buFont typeface="Libre Franklin"/>
              <a:buNone/>
            </a:pPr>
            <a:r>
              <a:rPr lang="en-US">
                <a:solidFill>
                  <a:srgbClr val="FFFF00"/>
                </a:solidFill>
              </a:rPr>
              <a:t>CÁC CẤU TRÚC LỆNH</a:t>
            </a:r>
            <a:endParaRPr>
              <a:solidFill>
                <a:srgbClr val="FFFF00"/>
              </a:solidFill>
            </a:endParaRPr>
          </a:p>
        </p:txBody>
      </p:sp>
      <p:sp>
        <p:nvSpPr>
          <p:cNvPr id="553" name="Google Shape;553;p76"/>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lnSpc>
                <a:spcPct val="80000"/>
              </a:lnSpc>
              <a:spcBef>
                <a:spcPts val="0"/>
              </a:spcBef>
              <a:spcAft>
                <a:spcPts val="0"/>
              </a:spcAft>
              <a:buSzPts val="2108"/>
              <a:buNone/>
            </a:pPr>
            <a:r>
              <a:rPr b="1" lang="en-US" sz="2635">
                <a:solidFill>
                  <a:srgbClr val="FF0000"/>
                </a:solidFill>
              </a:rPr>
              <a:t>Vòng lặp while:</a:t>
            </a:r>
            <a:endParaRPr b="1" sz="2635">
              <a:solidFill>
                <a:srgbClr val="FF0000"/>
              </a:solidFill>
            </a:endParaRPr>
          </a:p>
          <a:p>
            <a:pPr indent="-384047" lvl="0" marL="420624" rtl="0" algn="just">
              <a:lnSpc>
                <a:spcPct val="80000"/>
              </a:lnSpc>
              <a:spcBef>
                <a:spcPts val="527"/>
              </a:spcBef>
              <a:spcAft>
                <a:spcPts val="0"/>
              </a:spcAft>
              <a:buSzPts val="2108"/>
              <a:buChar char="⦿"/>
            </a:pPr>
            <a:r>
              <a:rPr lang="en-US" sz="2635"/>
              <a:t>Vòng lặp while thực thi khối lệnh khi điều kiện vẫn là true và dừng lại khi điều kiện thực thi nhận giá trị false. Cú pháp:</a:t>
            </a:r>
            <a:endParaRPr/>
          </a:p>
          <a:p>
            <a:pPr indent="0" lvl="0" marL="36576" rtl="0" algn="just">
              <a:lnSpc>
                <a:spcPct val="80000"/>
              </a:lnSpc>
              <a:spcBef>
                <a:spcPts val="527"/>
              </a:spcBef>
              <a:spcAft>
                <a:spcPts val="0"/>
              </a:spcAft>
              <a:buSzPts val="2108"/>
              <a:buNone/>
            </a:pPr>
            <a:r>
              <a:rPr lang="en-US" sz="2635"/>
              <a:t>	while(điều kiện) </a:t>
            </a:r>
            <a:endParaRPr sz="2635"/>
          </a:p>
          <a:p>
            <a:pPr indent="0" lvl="0" marL="36576" rtl="0" algn="just">
              <a:lnSpc>
                <a:spcPct val="80000"/>
              </a:lnSpc>
              <a:spcBef>
                <a:spcPts val="527"/>
              </a:spcBef>
              <a:spcAft>
                <a:spcPts val="0"/>
              </a:spcAft>
              <a:buSzPts val="2108"/>
              <a:buNone/>
            </a:pPr>
            <a:r>
              <a:rPr lang="en-US" sz="2635"/>
              <a:t>	{</a:t>
            </a:r>
            <a:endParaRPr sz="2635"/>
          </a:p>
          <a:p>
            <a:pPr indent="0" lvl="0" marL="36576" rtl="0" algn="just">
              <a:lnSpc>
                <a:spcPct val="80000"/>
              </a:lnSpc>
              <a:spcBef>
                <a:spcPts val="527"/>
              </a:spcBef>
              <a:spcAft>
                <a:spcPts val="0"/>
              </a:spcAft>
              <a:buSzPts val="2108"/>
              <a:buNone/>
            </a:pPr>
            <a:r>
              <a:rPr lang="en-US" sz="2635"/>
              <a:t>		khối lệnh;</a:t>
            </a:r>
            <a:endParaRPr/>
          </a:p>
          <a:p>
            <a:pPr indent="0" lvl="0" marL="36576" rtl="0" algn="just">
              <a:lnSpc>
                <a:spcPct val="80000"/>
              </a:lnSpc>
              <a:spcBef>
                <a:spcPts val="527"/>
              </a:spcBef>
              <a:spcAft>
                <a:spcPts val="0"/>
              </a:spcAft>
              <a:buSzPts val="2108"/>
              <a:buNone/>
            </a:pPr>
            <a:r>
              <a:rPr lang="en-US" sz="2635"/>
              <a:t>	}</a:t>
            </a:r>
            <a:endParaRPr sz="2635"/>
          </a:p>
          <a:p>
            <a:pPr indent="-384047" lvl="0" marL="420624" rtl="0" algn="just">
              <a:lnSpc>
                <a:spcPct val="80000"/>
              </a:lnSpc>
              <a:spcBef>
                <a:spcPts val="527"/>
              </a:spcBef>
              <a:spcAft>
                <a:spcPts val="0"/>
              </a:spcAft>
              <a:buSzPts val="2108"/>
              <a:buChar char="⦿"/>
            </a:pPr>
            <a:r>
              <a:rPr lang="en-US" sz="2635"/>
              <a:t>điều kiện: Có giá trị boolean; vòng lặp sẽ tiếp tục cho nếu điều kiện vẫn có giá trị true.</a:t>
            </a:r>
            <a:endParaRPr/>
          </a:p>
          <a:p>
            <a:pPr indent="-384047" lvl="0" marL="420624" rtl="0" algn="just">
              <a:lnSpc>
                <a:spcPct val="80000"/>
              </a:lnSpc>
              <a:spcBef>
                <a:spcPts val="527"/>
              </a:spcBef>
              <a:spcAft>
                <a:spcPts val="0"/>
              </a:spcAft>
              <a:buSzPts val="2108"/>
              <a:buChar char="⦿"/>
            </a:pPr>
            <a:r>
              <a:rPr lang="en-US" sz="2635"/>
              <a:t>khối lệnh: Khối lệnh được thực hiện nếu điều kiện nhận giá trị true.</a:t>
            </a:r>
            <a:endParaRPr sz="2635"/>
          </a:p>
          <a:p>
            <a:pPr indent="-250189" lvl="0" marL="420624" rtl="0" algn="just">
              <a:lnSpc>
                <a:spcPct val="80000"/>
              </a:lnSpc>
              <a:spcBef>
                <a:spcPts val="527"/>
              </a:spcBef>
              <a:spcAft>
                <a:spcPts val="0"/>
              </a:spcAft>
              <a:buSzPts val="2108"/>
              <a:buNone/>
            </a:pPr>
            <a:r>
              <a:t/>
            </a:r>
            <a:endParaRPr sz="2635"/>
          </a:p>
        </p:txBody>
      </p:sp>
    </p:spTree>
  </p:cSld>
  <p:clrMapOvr>
    <a:masterClrMapping/>
  </p:clrMapOvr>
</p:sld>
</file>

<file path=ppt/slides/slide7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7" name="Shape 557"/>
        <p:cNvGrpSpPr/>
        <p:nvPr/>
      </p:nvGrpSpPr>
      <p:grpSpPr>
        <a:xfrm>
          <a:off x="0" y="0"/>
          <a:ext cx="0" cy="0"/>
          <a:chOff x="0" y="0"/>
          <a:chExt cx="0" cy="0"/>
        </a:xfrm>
      </p:grpSpPr>
      <p:sp>
        <p:nvSpPr>
          <p:cNvPr id="558" name="Google Shape;558;p77"/>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600"/>
              <a:buFont typeface="Libre Franklin"/>
              <a:buNone/>
            </a:pPr>
            <a:r>
              <a:rPr lang="en-US">
                <a:solidFill>
                  <a:srgbClr val="FFFF00"/>
                </a:solidFill>
              </a:rPr>
              <a:t>CÁC CẤU TRÚC LỆNH</a:t>
            </a:r>
            <a:endParaRPr>
              <a:solidFill>
                <a:srgbClr val="FFFF00"/>
              </a:solidFill>
            </a:endParaRPr>
          </a:p>
        </p:txBody>
      </p:sp>
      <p:sp>
        <p:nvSpPr>
          <p:cNvPr id="559" name="Google Shape;559;p77"/>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lnSpc>
                <a:spcPct val="90000"/>
              </a:lnSpc>
              <a:spcBef>
                <a:spcPts val="0"/>
              </a:spcBef>
              <a:spcAft>
                <a:spcPts val="0"/>
              </a:spcAft>
              <a:buSzPts val="2108"/>
              <a:buNone/>
            </a:pPr>
            <a:r>
              <a:rPr b="1" lang="en-US" sz="2635">
                <a:solidFill>
                  <a:srgbClr val="FF0000"/>
                </a:solidFill>
              </a:rPr>
              <a:t>Vòng lặp while:</a:t>
            </a:r>
            <a:endParaRPr b="1" sz="2635">
              <a:solidFill>
                <a:srgbClr val="FF0000"/>
              </a:solidFill>
            </a:endParaRPr>
          </a:p>
          <a:p>
            <a:pPr indent="-384047" lvl="0" marL="420624" rtl="0" algn="just">
              <a:lnSpc>
                <a:spcPct val="90000"/>
              </a:lnSpc>
              <a:spcBef>
                <a:spcPts val="527"/>
              </a:spcBef>
              <a:spcAft>
                <a:spcPts val="0"/>
              </a:spcAft>
              <a:buSzPts val="2108"/>
              <a:buChar char="⦿"/>
            </a:pPr>
            <a:r>
              <a:rPr lang="en-US" sz="2635"/>
              <a:t>VD: Đoạn chương trình sau tính tổng của 5 số tự nhiên đầu tiên dùng cấu trúc while.</a:t>
            </a:r>
            <a:endParaRPr/>
          </a:p>
          <a:p>
            <a:pPr indent="0" lvl="0" marL="36576" rtl="0" algn="just">
              <a:lnSpc>
                <a:spcPct val="90000"/>
              </a:lnSpc>
              <a:spcBef>
                <a:spcPts val="527"/>
              </a:spcBef>
              <a:spcAft>
                <a:spcPts val="0"/>
              </a:spcAft>
              <a:buSzPts val="2108"/>
              <a:buNone/>
            </a:pPr>
            <a:r>
              <a:rPr lang="en-US" sz="2635"/>
              <a:t>	int a = 5, sum = 0; </a:t>
            </a:r>
            <a:endParaRPr/>
          </a:p>
          <a:p>
            <a:pPr indent="0" lvl="0" marL="36576" rtl="0" algn="just">
              <a:lnSpc>
                <a:spcPct val="90000"/>
              </a:lnSpc>
              <a:spcBef>
                <a:spcPts val="527"/>
              </a:spcBef>
              <a:spcAft>
                <a:spcPts val="0"/>
              </a:spcAft>
              <a:buSzPts val="2108"/>
              <a:buNone/>
            </a:pPr>
            <a:r>
              <a:rPr lang="en-US" sz="2635"/>
              <a:t>	while (a &gt;= 1) </a:t>
            </a:r>
            <a:endParaRPr sz="2635"/>
          </a:p>
          <a:p>
            <a:pPr indent="0" lvl="0" marL="36576" rtl="0" algn="just">
              <a:lnSpc>
                <a:spcPct val="90000"/>
              </a:lnSpc>
              <a:spcBef>
                <a:spcPts val="527"/>
              </a:spcBef>
              <a:spcAft>
                <a:spcPts val="0"/>
              </a:spcAft>
              <a:buSzPts val="2108"/>
              <a:buNone/>
            </a:pPr>
            <a:r>
              <a:rPr lang="en-US" sz="2635"/>
              <a:t>	{</a:t>
            </a:r>
            <a:endParaRPr/>
          </a:p>
          <a:p>
            <a:pPr indent="0" lvl="0" marL="36576" rtl="0" algn="just">
              <a:lnSpc>
                <a:spcPct val="90000"/>
              </a:lnSpc>
              <a:spcBef>
                <a:spcPts val="527"/>
              </a:spcBef>
              <a:spcAft>
                <a:spcPts val="0"/>
              </a:spcAft>
              <a:buSzPts val="2108"/>
              <a:buNone/>
            </a:pPr>
            <a:r>
              <a:rPr lang="en-US" sz="2635"/>
              <a:t>		sum +=a; </a:t>
            </a:r>
            <a:endParaRPr sz="2635"/>
          </a:p>
          <a:p>
            <a:pPr indent="0" lvl="0" marL="36576" rtl="0" algn="just">
              <a:lnSpc>
                <a:spcPct val="90000"/>
              </a:lnSpc>
              <a:spcBef>
                <a:spcPts val="527"/>
              </a:spcBef>
              <a:spcAft>
                <a:spcPts val="0"/>
              </a:spcAft>
              <a:buSzPts val="2108"/>
              <a:buNone/>
            </a:pPr>
            <a:r>
              <a:rPr lang="en-US" sz="2635"/>
              <a:t>		a--;</a:t>
            </a:r>
            <a:endParaRPr/>
          </a:p>
          <a:p>
            <a:pPr indent="0" lvl="0" marL="36576" rtl="0" algn="just">
              <a:lnSpc>
                <a:spcPct val="90000"/>
              </a:lnSpc>
              <a:spcBef>
                <a:spcPts val="527"/>
              </a:spcBef>
              <a:spcAft>
                <a:spcPts val="0"/>
              </a:spcAft>
              <a:buSzPts val="2108"/>
              <a:buNone/>
            </a:pPr>
            <a:r>
              <a:rPr lang="en-US" sz="2635"/>
              <a:t>	}</a:t>
            </a:r>
            <a:endParaRPr sz="2635"/>
          </a:p>
          <a:p>
            <a:pPr indent="0" lvl="0" marL="36576" rtl="0" algn="just">
              <a:lnSpc>
                <a:spcPct val="90000"/>
              </a:lnSpc>
              <a:spcBef>
                <a:spcPts val="527"/>
              </a:spcBef>
              <a:spcAft>
                <a:spcPts val="0"/>
              </a:spcAft>
              <a:buSzPts val="2108"/>
              <a:buNone/>
            </a:pPr>
            <a:r>
              <a:rPr lang="en-US" sz="2635"/>
              <a:t>	System.out.println(“The sum is ”+sum);</a:t>
            </a:r>
            <a:endParaRPr/>
          </a:p>
          <a:p>
            <a:pPr indent="-250189" lvl="0" marL="420624" rtl="0" algn="just">
              <a:lnSpc>
                <a:spcPct val="90000"/>
              </a:lnSpc>
              <a:spcBef>
                <a:spcPts val="527"/>
              </a:spcBef>
              <a:spcAft>
                <a:spcPts val="0"/>
              </a:spcAft>
              <a:buSzPts val="2108"/>
              <a:buNone/>
            </a:pPr>
            <a:r>
              <a:t/>
            </a:r>
            <a:endParaRPr sz="2635"/>
          </a:p>
        </p:txBody>
      </p:sp>
    </p:spTree>
  </p:cSld>
  <p:clrMapOvr>
    <a:masterClrMapping/>
  </p:clrMapOvr>
</p:sld>
</file>

<file path=ppt/slides/slide7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3" name="Shape 563"/>
        <p:cNvGrpSpPr/>
        <p:nvPr/>
      </p:nvGrpSpPr>
      <p:grpSpPr>
        <a:xfrm>
          <a:off x="0" y="0"/>
          <a:ext cx="0" cy="0"/>
          <a:chOff x="0" y="0"/>
          <a:chExt cx="0" cy="0"/>
        </a:xfrm>
      </p:grpSpPr>
      <p:sp>
        <p:nvSpPr>
          <p:cNvPr id="564" name="Google Shape;564;p78"/>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600"/>
              <a:buFont typeface="Libre Franklin"/>
              <a:buNone/>
            </a:pPr>
            <a:r>
              <a:rPr lang="en-US">
                <a:solidFill>
                  <a:srgbClr val="FFFF00"/>
                </a:solidFill>
              </a:rPr>
              <a:t>CÁC CẤU TRÚC LỆNH</a:t>
            </a:r>
            <a:endParaRPr>
              <a:solidFill>
                <a:srgbClr val="FFFF00"/>
              </a:solidFill>
            </a:endParaRPr>
          </a:p>
        </p:txBody>
      </p:sp>
      <p:sp>
        <p:nvSpPr>
          <p:cNvPr id="565" name="Google Shape;565;p78"/>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lnSpc>
                <a:spcPct val="80000"/>
              </a:lnSpc>
              <a:spcBef>
                <a:spcPts val="0"/>
              </a:spcBef>
              <a:spcAft>
                <a:spcPts val="0"/>
              </a:spcAft>
              <a:buSzPts val="2294"/>
              <a:buNone/>
            </a:pPr>
            <a:r>
              <a:rPr b="1" lang="en-US" sz="2867">
                <a:solidFill>
                  <a:srgbClr val="FF0000"/>
                </a:solidFill>
              </a:rPr>
              <a:t>Vòng lặp do-while:</a:t>
            </a:r>
            <a:endParaRPr b="1" sz="2867">
              <a:solidFill>
                <a:srgbClr val="FF0000"/>
              </a:solidFill>
            </a:endParaRPr>
          </a:p>
          <a:p>
            <a:pPr indent="-384047" lvl="0" marL="420624" rtl="0" algn="just">
              <a:lnSpc>
                <a:spcPct val="80000"/>
              </a:lnSpc>
              <a:spcBef>
                <a:spcPts val="573"/>
              </a:spcBef>
              <a:spcAft>
                <a:spcPts val="0"/>
              </a:spcAft>
              <a:buSzPts val="2294"/>
              <a:buChar char="⦿"/>
            </a:pPr>
            <a:r>
              <a:rPr lang="en-US" sz="2867"/>
              <a:t>Vòng lặp do-while thực thi khối lệnh khi mà điều kiện là true, tương tự như vòng lặp while, ngoại trừ do-while thực hiện lệnh ít nhất một lần ngay cả khi điều kiện là false. </a:t>
            </a:r>
            <a:endParaRPr sz="2867"/>
          </a:p>
          <a:p>
            <a:pPr indent="-384047" lvl="0" marL="420624" rtl="0" algn="just">
              <a:lnSpc>
                <a:spcPct val="80000"/>
              </a:lnSpc>
              <a:spcBef>
                <a:spcPts val="573"/>
              </a:spcBef>
              <a:spcAft>
                <a:spcPts val="0"/>
              </a:spcAft>
              <a:buSzPts val="2294"/>
              <a:buChar char="⦿"/>
            </a:pPr>
            <a:r>
              <a:rPr lang="en-US" sz="2867"/>
              <a:t>Cú pháp:</a:t>
            </a:r>
            <a:endParaRPr/>
          </a:p>
          <a:p>
            <a:pPr indent="0" lvl="0" marL="36576" rtl="0" algn="just">
              <a:lnSpc>
                <a:spcPct val="80000"/>
              </a:lnSpc>
              <a:spcBef>
                <a:spcPts val="573"/>
              </a:spcBef>
              <a:spcAft>
                <a:spcPts val="0"/>
              </a:spcAft>
              <a:buSzPts val="2294"/>
              <a:buNone/>
            </a:pPr>
            <a:r>
              <a:rPr lang="en-US" sz="2867"/>
              <a:t>	do </a:t>
            </a:r>
            <a:endParaRPr/>
          </a:p>
          <a:p>
            <a:pPr indent="0" lvl="0" marL="36576" rtl="0" algn="just">
              <a:lnSpc>
                <a:spcPct val="80000"/>
              </a:lnSpc>
              <a:spcBef>
                <a:spcPts val="573"/>
              </a:spcBef>
              <a:spcAft>
                <a:spcPts val="0"/>
              </a:spcAft>
              <a:buSzPts val="2294"/>
              <a:buNone/>
            </a:pPr>
            <a:r>
              <a:rPr lang="en-US" sz="2867"/>
              <a:t>	{</a:t>
            </a:r>
            <a:endParaRPr sz="2867"/>
          </a:p>
          <a:p>
            <a:pPr indent="0" lvl="0" marL="36576" rtl="0" algn="just">
              <a:lnSpc>
                <a:spcPct val="80000"/>
              </a:lnSpc>
              <a:spcBef>
                <a:spcPts val="573"/>
              </a:spcBef>
              <a:spcAft>
                <a:spcPts val="0"/>
              </a:spcAft>
              <a:buSzPts val="2294"/>
              <a:buNone/>
            </a:pPr>
            <a:r>
              <a:rPr lang="en-US" sz="2867"/>
              <a:t>		khối lệnh;</a:t>
            </a:r>
            <a:endParaRPr/>
          </a:p>
          <a:p>
            <a:pPr indent="0" lvl="0" marL="36576" rtl="0" algn="just">
              <a:lnSpc>
                <a:spcPct val="80000"/>
              </a:lnSpc>
              <a:spcBef>
                <a:spcPts val="573"/>
              </a:spcBef>
              <a:spcAft>
                <a:spcPts val="0"/>
              </a:spcAft>
              <a:buSzPts val="2294"/>
              <a:buNone/>
            </a:pPr>
            <a:r>
              <a:rPr lang="en-US" sz="2867"/>
              <a:t>	} while(điều kiện);</a:t>
            </a:r>
            <a:endParaRPr/>
          </a:p>
        </p:txBody>
      </p:sp>
    </p:spTree>
  </p:cSld>
  <p:clrMapOvr>
    <a:masterClrMapping/>
  </p:clrMapOvr>
</p:sld>
</file>

<file path=ppt/slides/slide7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9" name="Shape 569"/>
        <p:cNvGrpSpPr/>
        <p:nvPr/>
      </p:nvGrpSpPr>
      <p:grpSpPr>
        <a:xfrm>
          <a:off x="0" y="0"/>
          <a:ext cx="0" cy="0"/>
          <a:chOff x="0" y="0"/>
          <a:chExt cx="0" cy="0"/>
        </a:xfrm>
      </p:grpSpPr>
      <p:sp>
        <p:nvSpPr>
          <p:cNvPr id="570" name="Google Shape;570;p79"/>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600"/>
              <a:buFont typeface="Libre Franklin"/>
              <a:buNone/>
            </a:pPr>
            <a:r>
              <a:rPr lang="en-US">
                <a:solidFill>
                  <a:srgbClr val="FFFF00"/>
                </a:solidFill>
              </a:rPr>
              <a:t>CÁC CẤU TRÚC LỆNH</a:t>
            </a:r>
            <a:endParaRPr>
              <a:solidFill>
                <a:srgbClr val="FFFF00"/>
              </a:solidFill>
            </a:endParaRPr>
          </a:p>
        </p:txBody>
      </p:sp>
      <p:sp>
        <p:nvSpPr>
          <p:cNvPr id="571" name="Google Shape;571;p79"/>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spcBef>
                <a:spcPts val="0"/>
              </a:spcBef>
              <a:spcAft>
                <a:spcPts val="0"/>
              </a:spcAft>
              <a:buSzPts val="2480"/>
              <a:buNone/>
            </a:pPr>
            <a:r>
              <a:rPr b="1" lang="en-US" sz="3100">
                <a:solidFill>
                  <a:srgbClr val="FF0000"/>
                </a:solidFill>
              </a:rPr>
              <a:t>Vòng lặp do-while:</a:t>
            </a:r>
            <a:endParaRPr b="1" sz="3100">
              <a:solidFill>
                <a:srgbClr val="FF0000"/>
              </a:solidFill>
            </a:endParaRPr>
          </a:p>
          <a:p>
            <a:pPr indent="-384047" lvl="0" marL="420624" rtl="0" algn="just">
              <a:spcBef>
                <a:spcPts val="620"/>
              </a:spcBef>
              <a:spcAft>
                <a:spcPts val="0"/>
              </a:spcAft>
              <a:buSzPts val="2480"/>
              <a:buChar char="⦿"/>
            </a:pPr>
            <a:r>
              <a:rPr lang="en-US" sz="3100"/>
              <a:t>điều kiện: Biểu thức boolean; vòng lặp sẽ tiếp tục khi mà điều kiện vẫn có giá trị true.</a:t>
            </a:r>
            <a:endParaRPr/>
          </a:p>
          <a:p>
            <a:pPr indent="-384047" lvl="0" marL="420624" rtl="0" algn="just">
              <a:spcBef>
                <a:spcPts val="620"/>
              </a:spcBef>
              <a:spcAft>
                <a:spcPts val="0"/>
              </a:spcAft>
              <a:buSzPts val="2480"/>
              <a:buChar char="⦿"/>
            </a:pPr>
            <a:r>
              <a:rPr lang="en-US" sz="3100"/>
              <a:t>khối lệnh: Khối lệnh luôn được thực hiện ở lần thứ nhất, từ vòng lặp thứ hai, chúng được thực hiện khi điều kiện nhận giá trị true.</a:t>
            </a:r>
            <a:endParaRPr/>
          </a:p>
        </p:txBody>
      </p:sp>
    </p:spTree>
  </p:cSld>
  <p:clrMapOvr>
    <a:masterClrMapping/>
  </p:clrMapOvr>
</p:sld>
</file>

<file path=ppt/slides/slide8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5" name="Shape 575"/>
        <p:cNvGrpSpPr/>
        <p:nvPr/>
      </p:nvGrpSpPr>
      <p:grpSpPr>
        <a:xfrm>
          <a:off x="0" y="0"/>
          <a:ext cx="0" cy="0"/>
          <a:chOff x="0" y="0"/>
          <a:chExt cx="0" cy="0"/>
        </a:xfrm>
      </p:grpSpPr>
      <p:sp>
        <p:nvSpPr>
          <p:cNvPr id="576" name="Google Shape;576;p80"/>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600"/>
              <a:buFont typeface="Libre Franklin"/>
              <a:buNone/>
            </a:pPr>
            <a:r>
              <a:rPr lang="en-US">
                <a:solidFill>
                  <a:srgbClr val="FFFF00"/>
                </a:solidFill>
              </a:rPr>
              <a:t>CÁC CẤU TRÚC LỆNH</a:t>
            </a:r>
            <a:endParaRPr>
              <a:solidFill>
                <a:srgbClr val="FFFF00"/>
              </a:solidFill>
            </a:endParaRPr>
          </a:p>
        </p:txBody>
      </p:sp>
      <p:sp>
        <p:nvSpPr>
          <p:cNvPr id="577" name="Google Shape;577;p80"/>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lnSpc>
                <a:spcPct val="80000"/>
              </a:lnSpc>
              <a:spcBef>
                <a:spcPts val="0"/>
              </a:spcBef>
              <a:spcAft>
                <a:spcPts val="0"/>
              </a:spcAft>
              <a:buSzPts val="2108"/>
              <a:buNone/>
            </a:pPr>
            <a:r>
              <a:rPr b="1" lang="en-US" sz="2635">
                <a:solidFill>
                  <a:srgbClr val="FF0000"/>
                </a:solidFill>
              </a:rPr>
              <a:t>Vòng lặp do-while:</a:t>
            </a:r>
            <a:endParaRPr b="1" sz="2635">
              <a:solidFill>
                <a:srgbClr val="FF0000"/>
              </a:solidFill>
            </a:endParaRPr>
          </a:p>
          <a:p>
            <a:pPr indent="-384047" lvl="0" marL="420624" rtl="0" algn="just">
              <a:lnSpc>
                <a:spcPct val="80000"/>
              </a:lnSpc>
              <a:spcBef>
                <a:spcPts val="527"/>
              </a:spcBef>
              <a:spcAft>
                <a:spcPts val="0"/>
              </a:spcAft>
              <a:buSzPts val="2108"/>
              <a:buChar char="⦿"/>
            </a:pPr>
            <a:r>
              <a:rPr lang="en-US" sz="2635"/>
              <a:t>Ví dụ sau tính tổng của 5 số tự nhiên đầu tiên dùng cấu trúc do-while.</a:t>
            </a:r>
            <a:endParaRPr/>
          </a:p>
          <a:p>
            <a:pPr indent="0" lvl="0" marL="36576" rtl="0" algn="just">
              <a:lnSpc>
                <a:spcPct val="80000"/>
              </a:lnSpc>
              <a:spcBef>
                <a:spcPts val="527"/>
              </a:spcBef>
              <a:spcAft>
                <a:spcPts val="0"/>
              </a:spcAft>
              <a:buSzPts val="2108"/>
              <a:buNone/>
            </a:pPr>
            <a:r>
              <a:rPr lang="en-US" sz="2635"/>
              <a:t>	int a = 1,sum = 0; </a:t>
            </a:r>
            <a:endParaRPr sz="2635"/>
          </a:p>
          <a:p>
            <a:pPr indent="0" lvl="0" marL="36576" rtl="0" algn="just">
              <a:lnSpc>
                <a:spcPct val="80000"/>
              </a:lnSpc>
              <a:spcBef>
                <a:spcPts val="527"/>
              </a:spcBef>
              <a:spcAft>
                <a:spcPts val="0"/>
              </a:spcAft>
              <a:buSzPts val="2108"/>
              <a:buNone/>
            </a:pPr>
            <a:r>
              <a:rPr lang="en-US" sz="2635"/>
              <a:t>	do </a:t>
            </a:r>
            <a:endParaRPr/>
          </a:p>
          <a:p>
            <a:pPr indent="0" lvl="0" marL="36576" rtl="0" algn="just">
              <a:lnSpc>
                <a:spcPct val="80000"/>
              </a:lnSpc>
              <a:spcBef>
                <a:spcPts val="527"/>
              </a:spcBef>
              <a:spcAft>
                <a:spcPts val="0"/>
              </a:spcAft>
              <a:buSzPts val="2108"/>
              <a:buNone/>
            </a:pPr>
            <a:r>
              <a:rPr lang="en-US" sz="2635"/>
              <a:t>	{</a:t>
            </a:r>
            <a:endParaRPr sz="2635"/>
          </a:p>
          <a:p>
            <a:pPr indent="0" lvl="0" marL="36576" rtl="0" algn="just">
              <a:lnSpc>
                <a:spcPct val="80000"/>
              </a:lnSpc>
              <a:spcBef>
                <a:spcPts val="527"/>
              </a:spcBef>
              <a:spcAft>
                <a:spcPts val="0"/>
              </a:spcAft>
              <a:buSzPts val="2108"/>
              <a:buNone/>
            </a:pPr>
            <a:r>
              <a:rPr lang="en-US" sz="2635"/>
              <a:t>		sum += a; </a:t>
            </a:r>
            <a:endParaRPr sz="2635"/>
          </a:p>
          <a:p>
            <a:pPr indent="0" lvl="0" marL="36576" rtl="0" algn="just">
              <a:lnSpc>
                <a:spcPct val="80000"/>
              </a:lnSpc>
              <a:spcBef>
                <a:spcPts val="527"/>
              </a:spcBef>
              <a:spcAft>
                <a:spcPts val="0"/>
              </a:spcAft>
              <a:buSzPts val="2108"/>
              <a:buNone/>
            </a:pPr>
            <a:r>
              <a:rPr lang="en-US" sz="2635"/>
              <a:t>		a++;</a:t>
            </a:r>
            <a:endParaRPr/>
          </a:p>
          <a:p>
            <a:pPr indent="0" lvl="0" marL="36576" rtl="0" algn="just">
              <a:lnSpc>
                <a:spcPct val="80000"/>
              </a:lnSpc>
              <a:spcBef>
                <a:spcPts val="527"/>
              </a:spcBef>
              <a:spcAft>
                <a:spcPts val="0"/>
              </a:spcAft>
              <a:buSzPts val="2108"/>
              <a:buNone/>
            </a:pPr>
            <a:r>
              <a:rPr lang="en-US" sz="2635"/>
              <a:t>	} while (a &lt;= 5);</a:t>
            </a:r>
            <a:endParaRPr/>
          </a:p>
          <a:p>
            <a:pPr indent="0" lvl="0" marL="36576" rtl="0" algn="just">
              <a:lnSpc>
                <a:spcPct val="80000"/>
              </a:lnSpc>
              <a:spcBef>
                <a:spcPts val="527"/>
              </a:spcBef>
              <a:spcAft>
                <a:spcPts val="0"/>
              </a:spcAft>
              <a:buSzPts val="2108"/>
              <a:buNone/>
            </a:pPr>
            <a:r>
              <a:rPr lang="en-US" sz="2635"/>
              <a:t>	System.out.println(“Sum of 1 to 5 is ” + sum);</a:t>
            </a:r>
            <a:endParaRPr/>
          </a:p>
        </p:txBody>
      </p:sp>
    </p:spTree>
  </p:cSld>
  <p:clrMapOvr>
    <a:masterClrMapping/>
  </p:clrMapOvr>
</p:sld>
</file>

<file path=ppt/slides/slide8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1" name="Shape 581"/>
        <p:cNvGrpSpPr/>
        <p:nvPr/>
      </p:nvGrpSpPr>
      <p:grpSpPr>
        <a:xfrm>
          <a:off x="0" y="0"/>
          <a:ext cx="0" cy="0"/>
          <a:chOff x="0" y="0"/>
          <a:chExt cx="0" cy="0"/>
        </a:xfrm>
      </p:grpSpPr>
      <p:sp>
        <p:nvSpPr>
          <p:cNvPr id="582" name="Google Shape;582;p81"/>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600"/>
              <a:buFont typeface="Libre Franklin"/>
              <a:buNone/>
            </a:pPr>
            <a:r>
              <a:rPr lang="en-US">
                <a:solidFill>
                  <a:srgbClr val="FFFF00"/>
                </a:solidFill>
              </a:rPr>
              <a:t>CÁC CẤU TRÚC LỆNH</a:t>
            </a:r>
            <a:endParaRPr>
              <a:solidFill>
                <a:srgbClr val="FFFF00"/>
              </a:solidFill>
            </a:endParaRPr>
          </a:p>
        </p:txBody>
      </p:sp>
      <p:sp>
        <p:nvSpPr>
          <p:cNvPr id="583" name="Google Shape;583;p81"/>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lnSpc>
                <a:spcPct val="80000"/>
              </a:lnSpc>
              <a:spcBef>
                <a:spcPts val="0"/>
              </a:spcBef>
              <a:spcAft>
                <a:spcPts val="0"/>
              </a:spcAft>
              <a:buSzPts val="2108"/>
              <a:buNone/>
            </a:pPr>
            <a:r>
              <a:rPr b="1" lang="en-US" sz="2635">
                <a:solidFill>
                  <a:srgbClr val="FF0000"/>
                </a:solidFill>
              </a:rPr>
              <a:t>Vòng lặp for:</a:t>
            </a:r>
            <a:endParaRPr b="1" sz="2635">
              <a:solidFill>
                <a:srgbClr val="FF0000"/>
              </a:solidFill>
            </a:endParaRPr>
          </a:p>
          <a:p>
            <a:pPr indent="-384047" lvl="0" marL="420624" rtl="0" algn="just">
              <a:lnSpc>
                <a:spcPct val="80000"/>
              </a:lnSpc>
              <a:spcBef>
                <a:spcPts val="527"/>
              </a:spcBef>
              <a:spcAft>
                <a:spcPts val="0"/>
              </a:spcAft>
              <a:buSzPts val="2108"/>
              <a:buChar char="⦿"/>
            </a:pPr>
            <a:r>
              <a:rPr lang="en-US" sz="2635"/>
              <a:t>Vòng lặp for cung cấp một dạng kết hợp tất cả các đặc điểm chung của tất cả các loại vòng lặp: giá trị khởi tạo của biến chạy, điều kiện dừng của vòng lặp và lệnh thay đổi giá trị của biến chạy.</a:t>
            </a:r>
            <a:endParaRPr/>
          </a:p>
          <a:p>
            <a:pPr indent="-384047" lvl="0" marL="420624" rtl="0" algn="just">
              <a:lnSpc>
                <a:spcPct val="80000"/>
              </a:lnSpc>
              <a:spcBef>
                <a:spcPts val="527"/>
              </a:spcBef>
              <a:spcAft>
                <a:spcPts val="0"/>
              </a:spcAft>
              <a:buSzPts val="2108"/>
              <a:buChar char="⦿"/>
            </a:pPr>
            <a:r>
              <a:rPr lang="en-US" sz="2635"/>
              <a:t>Cú pháp:</a:t>
            </a:r>
            <a:endParaRPr/>
          </a:p>
          <a:p>
            <a:pPr indent="0" lvl="0" marL="36576" rtl="0" algn="just">
              <a:lnSpc>
                <a:spcPct val="80000"/>
              </a:lnSpc>
              <a:spcBef>
                <a:spcPts val="527"/>
              </a:spcBef>
              <a:spcAft>
                <a:spcPts val="0"/>
              </a:spcAft>
              <a:buSzPts val="2108"/>
              <a:buNone/>
            </a:pPr>
            <a:r>
              <a:rPr lang="en-US" sz="2635"/>
              <a:t>	for(khối lệnh khởi tạo; điều kiện; khối lệnh thay đổi biến chạy) </a:t>
            </a:r>
            <a:endParaRPr sz="2635"/>
          </a:p>
          <a:p>
            <a:pPr indent="0" lvl="0" marL="36576" rtl="0" algn="just">
              <a:lnSpc>
                <a:spcPct val="80000"/>
              </a:lnSpc>
              <a:spcBef>
                <a:spcPts val="527"/>
              </a:spcBef>
              <a:spcAft>
                <a:spcPts val="0"/>
              </a:spcAft>
              <a:buSzPts val="2108"/>
              <a:buNone/>
            </a:pPr>
            <a:r>
              <a:rPr lang="en-US" sz="2635"/>
              <a:t>	{ </a:t>
            </a:r>
            <a:endParaRPr/>
          </a:p>
          <a:p>
            <a:pPr indent="0" lvl="0" marL="36576" rtl="0" algn="just">
              <a:lnSpc>
                <a:spcPct val="80000"/>
              </a:lnSpc>
              <a:spcBef>
                <a:spcPts val="527"/>
              </a:spcBef>
              <a:spcAft>
                <a:spcPts val="0"/>
              </a:spcAft>
              <a:buSzPts val="2108"/>
              <a:buNone/>
            </a:pPr>
            <a:r>
              <a:rPr lang="en-US" sz="2635"/>
              <a:t>		khối lệnh;</a:t>
            </a:r>
            <a:endParaRPr/>
          </a:p>
          <a:p>
            <a:pPr indent="0" lvl="0" marL="36576" rtl="0" algn="just">
              <a:lnSpc>
                <a:spcPct val="80000"/>
              </a:lnSpc>
              <a:spcBef>
                <a:spcPts val="527"/>
              </a:spcBef>
              <a:spcAft>
                <a:spcPts val="0"/>
              </a:spcAft>
              <a:buSzPts val="2108"/>
              <a:buNone/>
            </a:pPr>
            <a:r>
              <a:rPr lang="en-US" sz="2635"/>
              <a:t>	}</a:t>
            </a:r>
            <a:endParaRPr sz="2635"/>
          </a:p>
        </p:txBody>
      </p:sp>
    </p:spTree>
  </p:cSld>
  <p:clrMapOvr>
    <a:masterClrMapping/>
  </p:clrMapOvr>
</p:sld>
</file>

<file path=ppt/slides/slide8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7" name="Shape 587"/>
        <p:cNvGrpSpPr/>
        <p:nvPr/>
      </p:nvGrpSpPr>
      <p:grpSpPr>
        <a:xfrm>
          <a:off x="0" y="0"/>
          <a:ext cx="0" cy="0"/>
          <a:chOff x="0" y="0"/>
          <a:chExt cx="0" cy="0"/>
        </a:xfrm>
      </p:grpSpPr>
      <p:sp>
        <p:nvSpPr>
          <p:cNvPr id="588" name="Google Shape;588;p82"/>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600"/>
              <a:buFont typeface="Libre Franklin"/>
              <a:buNone/>
            </a:pPr>
            <a:r>
              <a:rPr lang="en-US">
                <a:solidFill>
                  <a:srgbClr val="FFFF00"/>
                </a:solidFill>
              </a:rPr>
              <a:t>CÁC CẤU TRÚC LỆNH</a:t>
            </a:r>
            <a:endParaRPr>
              <a:solidFill>
                <a:srgbClr val="FFFF00"/>
              </a:solidFill>
            </a:endParaRPr>
          </a:p>
        </p:txBody>
      </p:sp>
      <p:sp>
        <p:nvSpPr>
          <p:cNvPr id="589" name="Google Shape;589;p82"/>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lnSpc>
                <a:spcPct val="90000"/>
              </a:lnSpc>
              <a:spcBef>
                <a:spcPts val="0"/>
              </a:spcBef>
              <a:spcAft>
                <a:spcPts val="0"/>
              </a:spcAft>
              <a:buSzPts val="2480"/>
              <a:buNone/>
            </a:pPr>
            <a:r>
              <a:rPr b="1" lang="en-US" sz="3100">
                <a:solidFill>
                  <a:srgbClr val="FF0000"/>
                </a:solidFill>
              </a:rPr>
              <a:t>Vòng lặp for:</a:t>
            </a:r>
            <a:endParaRPr b="1" sz="3100">
              <a:solidFill>
                <a:srgbClr val="FF0000"/>
              </a:solidFill>
            </a:endParaRPr>
          </a:p>
          <a:p>
            <a:pPr indent="-384047" lvl="0" marL="420624" rtl="0" algn="just">
              <a:lnSpc>
                <a:spcPct val="90000"/>
              </a:lnSpc>
              <a:spcBef>
                <a:spcPts val="620"/>
              </a:spcBef>
              <a:spcAft>
                <a:spcPts val="0"/>
              </a:spcAft>
              <a:buSzPts val="2480"/>
              <a:buChar char="⦿"/>
            </a:pPr>
            <a:r>
              <a:rPr lang="en-US" sz="3100"/>
              <a:t>VD: Đoạn chương trình sau hiển thi tổng của 5 số đầu tiên dùng vòng lặp for.</a:t>
            </a:r>
            <a:endParaRPr/>
          </a:p>
          <a:p>
            <a:pPr indent="0" lvl="0" marL="36576" rtl="0" algn="just">
              <a:lnSpc>
                <a:spcPct val="90000"/>
              </a:lnSpc>
              <a:spcBef>
                <a:spcPts val="620"/>
              </a:spcBef>
              <a:spcAft>
                <a:spcPts val="0"/>
              </a:spcAft>
              <a:buSzPts val="2480"/>
              <a:buNone/>
            </a:pPr>
            <a:r>
              <a:rPr lang="en-US" sz="3100"/>
              <a:t>	int sum = 0;</a:t>
            </a:r>
            <a:endParaRPr/>
          </a:p>
          <a:p>
            <a:pPr indent="0" lvl="0" marL="36576" rtl="0" algn="just">
              <a:lnSpc>
                <a:spcPct val="90000"/>
              </a:lnSpc>
              <a:spcBef>
                <a:spcPts val="620"/>
              </a:spcBef>
              <a:spcAft>
                <a:spcPts val="0"/>
              </a:spcAft>
              <a:buSzPts val="2480"/>
              <a:buNone/>
            </a:pPr>
            <a:r>
              <a:rPr lang="en-US" sz="3100"/>
              <a:t>	for (int i=1; i&lt;=5; i++)</a:t>
            </a:r>
            <a:endParaRPr/>
          </a:p>
          <a:p>
            <a:pPr indent="0" lvl="0" marL="36576" rtl="0" algn="just">
              <a:lnSpc>
                <a:spcPct val="90000"/>
              </a:lnSpc>
              <a:spcBef>
                <a:spcPts val="620"/>
              </a:spcBef>
              <a:spcAft>
                <a:spcPts val="0"/>
              </a:spcAft>
              <a:buSzPts val="2480"/>
              <a:buNone/>
            </a:pPr>
            <a:r>
              <a:rPr lang="en-US" sz="3100"/>
              <a:t>		sum += i; </a:t>
            </a:r>
            <a:endParaRPr sz="3100"/>
          </a:p>
          <a:p>
            <a:pPr indent="0" lvl="0" marL="36576" rtl="0" algn="just">
              <a:lnSpc>
                <a:spcPct val="90000"/>
              </a:lnSpc>
              <a:spcBef>
                <a:spcPts val="620"/>
              </a:spcBef>
              <a:spcAft>
                <a:spcPts val="0"/>
              </a:spcAft>
              <a:buSzPts val="2480"/>
              <a:buNone/>
            </a:pPr>
            <a:r>
              <a:rPr lang="en-US" sz="3100"/>
              <a:t>	System.out.println(“The sum is ” + sum);</a:t>
            </a:r>
            <a:endParaRPr/>
          </a:p>
          <a:p>
            <a:pPr indent="-226568" lvl="0" marL="420624" rtl="0" algn="just">
              <a:lnSpc>
                <a:spcPct val="90000"/>
              </a:lnSpc>
              <a:spcBef>
                <a:spcPts val="620"/>
              </a:spcBef>
              <a:spcAft>
                <a:spcPts val="0"/>
              </a:spcAft>
              <a:buSzPts val="2480"/>
              <a:buNone/>
            </a:pPr>
            <a:r>
              <a:t/>
            </a:r>
            <a:endParaRPr sz="3100"/>
          </a:p>
        </p:txBody>
      </p:sp>
    </p:spTree>
  </p:cSld>
  <p:clrMapOvr>
    <a:masterClrMapping/>
  </p:clrMapOvr>
</p:sld>
</file>

<file path=ppt/slides/slide8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4" name="Shape 594"/>
        <p:cNvGrpSpPr/>
        <p:nvPr/>
      </p:nvGrpSpPr>
      <p:grpSpPr>
        <a:xfrm>
          <a:off x="0" y="0"/>
          <a:ext cx="0" cy="0"/>
          <a:chOff x="0" y="0"/>
          <a:chExt cx="0" cy="0"/>
        </a:xfrm>
      </p:grpSpPr>
      <p:sp>
        <p:nvSpPr>
          <p:cNvPr id="595" name="Google Shape;595;p83"/>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600"/>
              <a:buFont typeface="Libre Franklin"/>
              <a:buNone/>
            </a:pPr>
            <a:r>
              <a:rPr lang="en-US">
                <a:solidFill>
                  <a:srgbClr val="FFFF00"/>
                </a:solidFill>
              </a:rPr>
              <a:t>CÁC CẤU TRÚC LỆNH</a:t>
            </a:r>
            <a:endParaRPr>
              <a:solidFill>
                <a:srgbClr val="FFFF00"/>
              </a:solidFill>
            </a:endParaRPr>
          </a:p>
        </p:txBody>
      </p:sp>
      <p:sp>
        <p:nvSpPr>
          <p:cNvPr id="596" name="Google Shape;596;p83"/>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lnSpc>
                <a:spcPct val="80000"/>
              </a:lnSpc>
              <a:spcBef>
                <a:spcPts val="0"/>
              </a:spcBef>
              <a:spcAft>
                <a:spcPts val="0"/>
              </a:spcAft>
              <a:buSzPts val="2108"/>
              <a:buNone/>
            </a:pPr>
            <a:r>
              <a:rPr b="1" lang="en-US" sz="2635">
                <a:solidFill>
                  <a:srgbClr val="FF0000"/>
                </a:solidFill>
              </a:rPr>
              <a:t>Vòng lặp for:</a:t>
            </a:r>
            <a:endParaRPr b="1" sz="2635">
              <a:solidFill>
                <a:srgbClr val="FF0000"/>
              </a:solidFill>
            </a:endParaRPr>
          </a:p>
          <a:p>
            <a:pPr indent="-384047" lvl="0" marL="420624" rtl="0" algn="just">
              <a:lnSpc>
                <a:spcPct val="80000"/>
              </a:lnSpc>
              <a:spcBef>
                <a:spcPts val="527"/>
              </a:spcBef>
              <a:spcAft>
                <a:spcPts val="0"/>
              </a:spcAft>
              <a:buSzPts val="2108"/>
              <a:buChar char="⦿"/>
            </a:pPr>
            <a:r>
              <a:rPr lang="en-US" sz="2635"/>
              <a:t>Để thoát khỏi vòng lặp ta sử dụng lệnh break. Ví dụ:</a:t>
            </a:r>
            <a:endParaRPr/>
          </a:p>
          <a:p>
            <a:pPr indent="0" lvl="0" marL="36576" rtl="0" algn="just">
              <a:lnSpc>
                <a:spcPct val="80000"/>
              </a:lnSpc>
              <a:spcBef>
                <a:spcPts val="527"/>
              </a:spcBef>
              <a:spcAft>
                <a:spcPts val="0"/>
              </a:spcAft>
              <a:buSzPts val="2108"/>
              <a:buNone/>
            </a:pPr>
            <a:r>
              <a:rPr lang="en-US" sz="2635"/>
              <a:t>	for (int x = 1; x &lt;= 4; x++) </a:t>
            </a:r>
            <a:endParaRPr sz="2635"/>
          </a:p>
          <a:p>
            <a:pPr indent="0" lvl="0" marL="36576" rtl="0" algn="just">
              <a:lnSpc>
                <a:spcPct val="80000"/>
              </a:lnSpc>
              <a:spcBef>
                <a:spcPts val="527"/>
              </a:spcBef>
              <a:spcAft>
                <a:spcPts val="0"/>
              </a:spcAft>
              <a:buSzPts val="2108"/>
              <a:buNone/>
            </a:pPr>
            <a:r>
              <a:rPr lang="en-US" sz="2635"/>
              <a:t>	{</a:t>
            </a:r>
            <a:endParaRPr sz="2635"/>
          </a:p>
          <a:p>
            <a:pPr indent="0" lvl="0" marL="36576" rtl="0" algn="just">
              <a:lnSpc>
                <a:spcPct val="80000"/>
              </a:lnSpc>
              <a:spcBef>
                <a:spcPts val="527"/>
              </a:spcBef>
              <a:spcAft>
                <a:spcPts val="0"/>
              </a:spcAft>
              <a:buSzPts val="2108"/>
              <a:buNone/>
            </a:pPr>
            <a:r>
              <a:rPr lang="en-US" sz="2635"/>
              <a:t>		// ... nhưng khi x bằng 3, thì thoát khỏi dòng lặp bằng lệnh break </a:t>
            </a:r>
            <a:endParaRPr/>
          </a:p>
          <a:p>
            <a:pPr indent="0" lvl="0" marL="36576" rtl="0" algn="just">
              <a:lnSpc>
                <a:spcPct val="80000"/>
              </a:lnSpc>
              <a:spcBef>
                <a:spcPts val="527"/>
              </a:spcBef>
              <a:spcAft>
                <a:spcPts val="0"/>
              </a:spcAft>
              <a:buSzPts val="2108"/>
              <a:buNone/>
            </a:pPr>
            <a:r>
              <a:rPr lang="en-US" sz="2635"/>
              <a:t>		if (x == 3) break;</a:t>
            </a:r>
            <a:endParaRPr/>
          </a:p>
          <a:p>
            <a:pPr indent="0" lvl="0" marL="36576" rtl="0" algn="just">
              <a:lnSpc>
                <a:spcPct val="80000"/>
              </a:lnSpc>
              <a:spcBef>
                <a:spcPts val="527"/>
              </a:spcBef>
              <a:spcAft>
                <a:spcPts val="0"/>
              </a:spcAft>
              <a:buSzPts val="2108"/>
              <a:buNone/>
            </a:pPr>
            <a:r>
              <a:rPr lang="en-US" sz="2635"/>
              <a:t>		System.out.println(x);</a:t>
            </a:r>
            <a:endParaRPr/>
          </a:p>
          <a:p>
            <a:pPr indent="0" lvl="0" marL="36576" rtl="0" algn="just">
              <a:lnSpc>
                <a:spcPct val="80000"/>
              </a:lnSpc>
              <a:spcBef>
                <a:spcPts val="527"/>
              </a:spcBef>
              <a:spcAft>
                <a:spcPts val="0"/>
              </a:spcAft>
              <a:buSzPts val="2108"/>
              <a:buNone/>
            </a:pPr>
            <a:r>
              <a:rPr lang="en-US" sz="2635"/>
              <a:t>	}</a:t>
            </a:r>
            <a:endParaRPr sz="2635"/>
          </a:p>
          <a:p>
            <a:pPr indent="0" lvl="0" marL="36576" rtl="0" algn="just">
              <a:lnSpc>
                <a:spcPct val="80000"/>
              </a:lnSpc>
              <a:spcBef>
                <a:spcPts val="527"/>
              </a:spcBef>
              <a:spcAft>
                <a:spcPts val="0"/>
              </a:spcAft>
              <a:buSzPts val="2108"/>
              <a:buNone/>
            </a:pPr>
            <a:r>
              <a:rPr lang="en-US" sz="2635"/>
              <a:t>	System.out.println("Lặp kết thúc");</a:t>
            </a:r>
            <a:endParaRPr/>
          </a:p>
          <a:p>
            <a:pPr indent="-250189" lvl="0" marL="420624" rtl="0" algn="just">
              <a:lnSpc>
                <a:spcPct val="80000"/>
              </a:lnSpc>
              <a:spcBef>
                <a:spcPts val="527"/>
              </a:spcBef>
              <a:spcAft>
                <a:spcPts val="0"/>
              </a:spcAft>
              <a:buSzPts val="2108"/>
              <a:buNone/>
            </a:pPr>
            <a:r>
              <a:t/>
            </a:r>
            <a:endParaRPr sz="2635"/>
          </a:p>
        </p:txBody>
      </p:sp>
    </p:spTree>
  </p:cSld>
  <p:clrMapOvr>
    <a:masterClrMapping/>
  </p:clrMapOvr>
</p:sld>
</file>

<file path=ppt/slides/slide8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1" name="Shape 601"/>
        <p:cNvGrpSpPr/>
        <p:nvPr/>
      </p:nvGrpSpPr>
      <p:grpSpPr>
        <a:xfrm>
          <a:off x="0" y="0"/>
          <a:ext cx="0" cy="0"/>
          <a:chOff x="0" y="0"/>
          <a:chExt cx="0" cy="0"/>
        </a:xfrm>
      </p:grpSpPr>
      <p:sp>
        <p:nvSpPr>
          <p:cNvPr id="602" name="Google Shape;602;p84"/>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600"/>
              <a:buFont typeface="Libre Franklin"/>
              <a:buNone/>
            </a:pPr>
            <a:r>
              <a:rPr lang="en-US">
                <a:solidFill>
                  <a:srgbClr val="FFFF00"/>
                </a:solidFill>
              </a:rPr>
              <a:t>CÁC CẤU TRÚC LỆNH</a:t>
            </a:r>
            <a:endParaRPr>
              <a:solidFill>
                <a:srgbClr val="FFFF00"/>
              </a:solidFill>
            </a:endParaRPr>
          </a:p>
        </p:txBody>
      </p:sp>
      <p:sp>
        <p:nvSpPr>
          <p:cNvPr id="603" name="Google Shape;603;p84"/>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0" lvl="0" marL="36576" rtl="0" algn="just">
              <a:lnSpc>
                <a:spcPct val="80000"/>
              </a:lnSpc>
              <a:spcBef>
                <a:spcPts val="0"/>
              </a:spcBef>
              <a:spcAft>
                <a:spcPts val="0"/>
              </a:spcAft>
              <a:buSzPts val="2294"/>
              <a:buNone/>
            </a:pPr>
            <a:r>
              <a:rPr b="1" lang="en-US" sz="2867">
                <a:solidFill>
                  <a:srgbClr val="FF0000"/>
                </a:solidFill>
              </a:rPr>
              <a:t>Vòng lặp for:</a:t>
            </a:r>
            <a:endParaRPr b="1" sz="2867">
              <a:solidFill>
                <a:srgbClr val="FF0000"/>
              </a:solidFill>
            </a:endParaRPr>
          </a:p>
          <a:p>
            <a:pPr indent="-384047" lvl="0" marL="420624" rtl="0" algn="l">
              <a:lnSpc>
                <a:spcPct val="80000"/>
              </a:lnSpc>
              <a:spcBef>
                <a:spcPts val="573"/>
              </a:spcBef>
              <a:spcAft>
                <a:spcPts val="0"/>
              </a:spcAft>
              <a:buSzPts val="2294"/>
              <a:buChar char="⦿"/>
            </a:pPr>
            <a:r>
              <a:rPr lang="en-US" sz="2867"/>
              <a:t>Để quay lại vòng lặp ta sử dụng lệnh continue. Ví dụ:</a:t>
            </a:r>
            <a:endParaRPr/>
          </a:p>
          <a:p>
            <a:pPr indent="0" lvl="0" marL="36576" rtl="0" algn="l">
              <a:lnSpc>
                <a:spcPct val="80000"/>
              </a:lnSpc>
              <a:spcBef>
                <a:spcPts val="573"/>
              </a:spcBef>
              <a:spcAft>
                <a:spcPts val="0"/>
              </a:spcAft>
              <a:buSzPts val="2294"/>
              <a:buNone/>
            </a:pPr>
            <a:r>
              <a:rPr lang="en-US" sz="2867"/>
              <a:t>	for (int x = 1; x &lt;= 4; x++) </a:t>
            </a:r>
            <a:endParaRPr sz="2867"/>
          </a:p>
          <a:p>
            <a:pPr indent="0" lvl="0" marL="36576" rtl="0" algn="l">
              <a:lnSpc>
                <a:spcPct val="80000"/>
              </a:lnSpc>
              <a:spcBef>
                <a:spcPts val="573"/>
              </a:spcBef>
              <a:spcAft>
                <a:spcPts val="0"/>
              </a:spcAft>
              <a:buSzPts val="2294"/>
              <a:buNone/>
            </a:pPr>
            <a:r>
              <a:rPr lang="en-US" sz="2867"/>
              <a:t>	{</a:t>
            </a:r>
            <a:endParaRPr sz="2867"/>
          </a:p>
          <a:p>
            <a:pPr indent="0" lvl="0" marL="36576" rtl="0" algn="l">
              <a:lnSpc>
                <a:spcPct val="80000"/>
              </a:lnSpc>
              <a:spcBef>
                <a:spcPts val="573"/>
              </a:spcBef>
              <a:spcAft>
                <a:spcPts val="0"/>
              </a:spcAft>
              <a:buSzPts val="2294"/>
              <a:buNone/>
            </a:pPr>
            <a:r>
              <a:rPr lang="en-US" sz="2867"/>
              <a:t>		if (x == 3) break;</a:t>
            </a:r>
            <a:endParaRPr/>
          </a:p>
          <a:p>
            <a:pPr indent="0" lvl="0" marL="36576" rtl="0" algn="l">
              <a:lnSpc>
                <a:spcPct val="80000"/>
              </a:lnSpc>
              <a:spcBef>
                <a:spcPts val="573"/>
              </a:spcBef>
              <a:spcAft>
                <a:spcPts val="0"/>
              </a:spcAft>
              <a:buSzPts val="2294"/>
              <a:buNone/>
            </a:pPr>
            <a:r>
              <a:rPr lang="en-US" sz="2867"/>
              <a:t>		if (x == 4) continue;</a:t>
            </a:r>
            <a:endParaRPr/>
          </a:p>
          <a:p>
            <a:pPr indent="0" lvl="0" marL="36576" rtl="0" algn="l">
              <a:lnSpc>
                <a:spcPct val="80000"/>
              </a:lnSpc>
              <a:spcBef>
                <a:spcPts val="573"/>
              </a:spcBef>
              <a:spcAft>
                <a:spcPts val="0"/>
              </a:spcAft>
              <a:buSzPts val="2294"/>
              <a:buNone/>
            </a:pPr>
            <a:r>
              <a:rPr lang="en-US" sz="2867"/>
              <a:t>		System.out.println(x);</a:t>
            </a:r>
            <a:endParaRPr/>
          </a:p>
          <a:p>
            <a:pPr indent="0" lvl="0" marL="36576" rtl="0" algn="l">
              <a:lnSpc>
                <a:spcPct val="80000"/>
              </a:lnSpc>
              <a:spcBef>
                <a:spcPts val="573"/>
              </a:spcBef>
              <a:spcAft>
                <a:spcPts val="0"/>
              </a:spcAft>
              <a:buSzPts val="2294"/>
              <a:buNone/>
            </a:pPr>
            <a:r>
              <a:rPr lang="en-US" sz="2867"/>
              <a:t>	}</a:t>
            </a:r>
            <a:endParaRPr sz="2867"/>
          </a:p>
          <a:p>
            <a:pPr indent="0" lvl="0" marL="36576" rtl="0" algn="l">
              <a:lnSpc>
                <a:spcPct val="80000"/>
              </a:lnSpc>
              <a:spcBef>
                <a:spcPts val="573"/>
              </a:spcBef>
              <a:spcAft>
                <a:spcPts val="0"/>
              </a:spcAft>
              <a:buSzPts val="2294"/>
              <a:buNone/>
            </a:pPr>
            <a:r>
              <a:rPr lang="en-US" sz="2867"/>
              <a:t>	System.out.println("Lặp kết thúc");</a:t>
            </a:r>
            <a:endParaRPr/>
          </a:p>
          <a:p>
            <a:pPr indent="-238404" lvl="0" marL="420624" rtl="0" algn="just">
              <a:lnSpc>
                <a:spcPct val="80000"/>
              </a:lnSpc>
              <a:spcBef>
                <a:spcPts val="573"/>
              </a:spcBef>
              <a:spcAft>
                <a:spcPts val="0"/>
              </a:spcAft>
              <a:buSzPts val="2294"/>
              <a:buNone/>
            </a:pPr>
            <a:r>
              <a:t/>
            </a:r>
            <a:endParaRPr sz="2867"/>
          </a:p>
        </p:txBody>
      </p:sp>
    </p:spTree>
  </p:cSld>
  <p:clrMapOvr>
    <a:masterClrMapping/>
  </p:clrMapOvr>
</p:sld>
</file>

<file path=ppt/slides/slide8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8" name="Shape 608"/>
        <p:cNvGrpSpPr/>
        <p:nvPr/>
      </p:nvGrpSpPr>
      <p:grpSpPr>
        <a:xfrm>
          <a:off x="0" y="0"/>
          <a:ext cx="0" cy="0"/>
          <a:chOff x="0" y="0"/>
          <a:chExt cx="0" cy="0"/>
        </a:xfrm>
      </p:grpSpPr>
      <p:sp>
        <p:nvSpPr>
          <p:cNvPr id="609" name="Google Shape;609;p85"/>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600"/>
              <a:buFont typeface="Libre Franklin"/>
              <a:buNone/>
            </a:pPr>
            <a:r>
              <a:rPr lang="en-US">
                <a:solidFill>
                  <a:srgbClr val="FFFF00"/>
                </a:solidFill>
              </a:rPr>
              <a:t>PHONG CÁCH LẬP TRÌNH</a:t>
            </a:r>
            <a:endParaRPr>
              <a:solidFill>
                <a:srgbClr val="FFFF00"/>
              </a:solidFill>
            </a:endParaRPr>
          </a:p>
        </p:txBody>
      </p:sp>
      <p:sp>
        <p:nvSpPr>
          <p:cNvPr id="610" name="Google Shape;610;p85"/>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384047" lvl="0" marL="420624" rtl="0" algn="just">
              <a:spcBef>
                <a:spcPts val="0"/>
              </a:spcBef>
              <a:spcAft>
                <a:spcPts val="0"/>
              </a:spcAft>
              <a:buSzPts val="2480"/>
              <a:buChar char="⦿"/>
            </a:pPr>
            <a:r>
              <a:rPr lang="en-US" sz="3100"/>
              <a:t>Người lập trình giỏi thì chương trình viết phải cho dễ đọc, sao cho những người lập trình chung dễ theo dõi và bảo trì.</a:t>
            </a:r>
            <a:endParaRPr/>
          </a:p>
          <a:p>
            <a:pPr indent="-274320" lvl="1" marL="722376" rtl="0" algn="just">
              <a:spcBef>
                <a:spcPts val="540"/>
              </a:spcBef>
              <a:spcAft>
                <a:spcPts val="0"/>
              </a:spcAft>
              <a:buSzPts val="2430"/>
              <a:buChar char="⚫"/>
            </a:pPr>
            <a:r>
              <a:rPr lang="en-US" sz="2700"/>
              <a:t>Canh lề cho từng khối lệnh</a:t>
            </a:r>
            <a:endParaRPr/>
          </a:p>
          <a:p>
            <a:pPr indent="-274320" lvl="1" marL="722376" rtl="0" algn="just">
              <a:spcBef>
                <a:spcPts val="540"/>
              </a:spcBef>
              <a:spcAft>
                <a:spcPts val="0"/>
              </a:spcAft>
              <a:buSzPts val="2430"/>
              <a:buChar char="⚫"/>
            </a:pPr>
            <a:r>
              <a:rPr lang="en-US" sz="2700"/>
              <a:t>Sử dụng ghi chú</a:t>
            </a:r>
            <a:endParaRPr/>
          </a:p>
          <a:p>
            <a:pPr indent="-274320" lvl="1" marL="722376" rtl="0" algn="just">
              <a:spcBef>
                <a:spcPts val="540"/>
              </a:spcBef>
              <a:spcAft>
                <a:spcPts val="0"/>
              </a:spcAft>
              <a:buSzPts val="2430"/>
              <a:buChar char="⚫"/>
            </a:pPr>
            <a:r>
              <a:rPr lang="en-US" sz="2700"/>
              <a:t>Đặt tên biến phải có ý nghĩa</a:t>
            </a:r>
            <a:endParaRPr/>
          </a:p>
          <a:p>
            <a:pPr indent="-274320" lvl="1" marL="722376" rtl="0" algn="just">
              <a:spcBef>
                <a:spcPts val="540"/>
              </a:spcBef>
              <a:spcAft>
                <a:spcPts val="0"/>
              </a:spcAft>
              <a:buSzPts val="2430"/>
              <a:buChar char="⚫"/>
            </a:pPr>
            <a:r>
              <a:rPr lang="en-US" sz="2700"/>
              <a:t>…..</a:t>
            </a:r>
            <a:endParaRPr sz="2700"/>
          </a:p>
          <a:p>
            <a:pPr indent="-226568" lvl="0" marL="420624" rtl="0" algn="just">
              <a:spcBef>
                <a:spcPts val="620"/>
              </a:spcBef>
              <a:spcAft>
                <a:spcPts val="0"/>
              </a:spcAft>
              <a:buSzPts val="2480"/>
              <a:buNone/>
            </a:pPr>
            <a:r>
              <a:t/>
            </a:r>
            <a:endParaRPr sz="3100"/>
          </a:p>
        </p:txBody>
      </p:sp>
    </p:spTree>
  </p:cSld>
  <p:clrMapOvr>
    <a:masterClrMapping/>
  </p:clrMapOvr>
</p:sld>
</file>

<file path=ppt/slides/slide8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5" name="Shape 615"/>
        <p:cNvGrpSpPr/>
        <p:nvPr/>
      </p:nvGrpSpPr>
      <p:grpSpPr>
        <a:xfrm>
          <a:off x="0" y="0"/>
          <a:ext cx="0" cy="0"/>
          <a:chOff x="0" y="0"/>
          <a:chExt cx="0" cy="0"/>
        </a:xfrm>
      </p:grpSpPr>
      <p:sp>
        <p:nvSpPr>
          <p:cNvPr id="616" name="Google Shape;616;p86"/>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600"/>
              <a:buFont typeface="Libre Franklin"/>
              <a:buNone/>
            </a:pPr>
            <a:r>
              <a:rPr lang="en-US">
                <a:solidFill>
                  <a:srgbClr val="FFFF00"/>
                </a:solidFill>
              </a:rPr>
              <a:t>BÀI TẬP</a:t>
            </a:r>
            <a:endParaRPr>
              <a:solidFill>
                <a:srgbClr val="FFFF00"/>
              </a:solidFill>
            </a:endParaRPr>
          </a:p>
        </p:txBody>
      </p:sp>
      <p:sp>
        <p:nvSpPr>
          <p:cNvPr id="617" name="Google Shape;617;p86"/>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384047" lvl="0" marL="420624" rtl="0" algn="just">
              <a:lnSpc>
                <a:spcPct val="90000"/>
              </a:lnSpc>
              <a:spcBef>
                <a:spcPts val="0"/>
              </a:spcBef>
              <a:spcAft>
                <a:spcPts val="0"/>
              </a:spcAft>
              <a:buSzPts val="2480"/>
              <a:buChar char="⦿"/>
            </a:pPr>
            <a:r>
              <a:rPr lang="en-US" sz="3100"/>
              <a:t>Bài 1: Viết chương trình tính tổng các số chẵn nằm trong khoảng 1 đến 100.</a:t>
            </a:r>
            <a:endParaRPr/>
          </a:p>
          <a:p>
            <a:pPr indent="-384047" lvl="0" marL="420624" rtl="0" algn="just">
              <a:lnSpc>
                <a:spcPct val="90000"/>
              </a:lnSpc>
              <a:spcBef>
                <a:spcPts val="620"/>
              </a:spcBef>
              <a:spcAft>
                <a:spcPts val="0"/>
              </a:spcAft>
              <a:buSzPts val="2480"/>
              <a:buChar char="⦿"/>
            </a:pPr>
            <a:r>
              <a:rPr lang="en-US" sz="3100"/>
              <a:t>Bài 2: Viết chương trình hiển thị tổng các bội số của 7 nằm giữa 1 và 100.</a:t>
            </a:r>
            <a:endParaRPr/>
          </a:p>
          <a:p>
            <a:pPr indent="-384047" lvl="0" marL="420624" rtl="0" algn="just">
              <a:lnSpc>
                <a:spcPct val="90000"/>
              </a:lnSpc>
              <a:spcBef>
                <a:spcPts val="620"/>
              </a:spcBef>
              <a:spcAft>
                <a:spcPts val="0"/>
              </a:spcAft>
              <a:buSzPts val="2480"/>
              <a:buChar char="⦿"/>
            </a:pPr>
            <a:r>
              <a:rPr lang="en-US" sz="3100"/>
              <a:t>Bài 3: Viết chương trình tìm giai thừa của n (n&gt;0), n nhập từ bàn phím.</a:t>
            </a:r>
            <a:endParaRPr sz="3100"/>
          </a:p>
          <a:p>
            <a:pPr indent="-384047" lvl="0" marL="420624" rtl="0" algn="just">
              <a:lnSpc>
                <a:spcPct val="90000"/>
              </a:lnSpc>
              <a:spcBef>
                <a:spcPts val="620"/>
              </a:spcBef>
              <a:spcAft>
                <a:spcPts val="0"/>
              </a:spcAft>
              <a:buSzPts val="2480"/>
              <a:buChar char="⦿"/>
            </a:pPr>
            <a:r>
              <a:rPr lang="en-US" sz="3100"/>
              <a:t>Bài 4: Viết chương trình tìm bội số chung nhỏ nhất của m và n (m, n&gt;0), m và n được nhập từ bàn phím.</a:t>
            </a:r>
            <a:endParaRPr sz="3100"/>
          </a:p>
        </p:txBody>
      </p:sp>
    </p:spTree>
  </p:cSld>
  <p:clrMapOvr>
    <a:masterClrMapping/>
  </p:clrMapOvr>
</p:sld>
</file>

<file path=ppt/slides/slide8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2" name="Shape 622"/>
        <p:cNvGrpSpPr/>
        <p:nvPr/>
      </p:nvGrpSpPr>
      <p:grpSpPr>
        <a:xfrm>
          <a:off x="0" y="0"/>
          <a:ext cx="0" cy="0"/>
          <a:chOff x="0" y="0"/>
          <a:chExt cx="0" cy="0"/>
        </a:xfrm>
      </p:grpSpPr>
      <p:sp>
        <p:nvSpPr>
          <p:cNvPr id="623" name="Google Shape;623;p87"/>
          <p:cNvSpPr txBox="1"/>
          <p:nvPr>
            <p:ph type="title"/>
          </p:nvPr>
        </p:nvSpPr>
        <p:spPr>
          <a:xfrm>
            <a:off x="457200" y="274638"/>
            <a:ext cx="7467600" cy="1143000"/>
          </a:xfrm>
          <a:prstGeom prst="rect">
            <a:avLst/>
          </a:prstGeom>
          <a:noFill/>
          <a:ln>
            <a:noFill/>
          </a:ln>
        </p:spPr>
        <p:txBody>
          <a:bodyPr anchorCtr="0" anchor="ctr" bIns="45700" lIns="45700" spcFirstLastPara="1" rIns="45700" wrap="square" tIns="45700">
            <a:normAutofit/>
          </a:bodyPr>
          <a:lstStyle/>
          <a:p>
            <a:pPr indent="0" lvl="0" marL="0" rtl="0" algn="ctr">
              <a:spcBef>
                <a:spcPts val="0"/>
              </a:spcBef>
              <a:spcAft>
                <a:spcPts val="0"/>
              </a:spcAft>
              <a:buClr>
                <a:srgbClr val="FFFF00"/>
              </a:buClr>
              <a:buSzPts val="4600"/>
              <a:buFont typeface="Libre Franklin"/>
              <a:buNone/>
            </a:pPr>
            <a:r>
              <a:rPr lang="en-US">
                <a:solidFill>
                  <a:srgbClr val="FFFF00"/>
                </a:solidFill>
              </a:rPr>
              <a:t>BÀI TẬP</a:t>
            </a:r>
            <a:endParaRPr>
              <a:solidFill>
                <a:srgbClr val="FFFF00"/>
              </a:solidFill>
            </a:endParaRPr>
          </a:p>
        </p:txBody>
      </p:sp>
      <p:sp>
        <p:nvSpPr>
          <p:cNvPr id="624" name="Google Shape;624;p87"/>
          <p:cNvSpPr txBox="1"/>
          <p:nvPr>
            <p:ph idx="1" type="body"/>
          </p:nvPr>
        </p:nvSpPr>
        <p:spPr>
          <a:xfrm>
            <a:off x="457200" y="1600200"/>
            <a:ext cx="7467600" cy="4525963"/>
          </a:xfrm>
          <a:prstGeom prst="rect">
            <a:avLst/>
          </a:prstGeom>
          <a:noFill/>
          <a:ln>
            <a:noFill/>
          </a:ln>
        </p:spPr>
        <p:txBody>
          <a:bodyPr anchorCtr="0" anchor="t" bIns="45700" lIns="91425" spcFirstLastPara="1" rIns="91425" wrap="square" tIns="45700">
            <a:normAutofit/>
          </a:bodyPr>
          <a:lstStyle/>
          <a:p>
            <a:pPr indent="-384047" lvl="0" marL="420624" rtl="0" algn="just">
              <a:spcBef>
                <a:spcPts val="0"/>
              </a:spcBef>
              <a:spcAft>
                <a:spcPts val="0"/>
              </a:spcAft>
              <a:buSzPts val="2480"/>
              <a:buChar char="⦿"/>
            </a:pPr>
            <a:r>
              <a:rPr lang="en-US" sz="3100"/>
              <a:t>Bài 5: Viết chương trình tìm ước số chung lớn nhất của m và n (m, n&gt;0), m và n được nhập từ bàn phím.</a:t>
            </a:r>
            <a:endParaRPr/>
          </a:p>
          <a:p>
            <a:pPr indent="-384047" lvl="0" marL="420624" rtl="0" algn="just">
              <a:spcBef>
                <a:spcPts val="620"/>
              </a:spcBef>
              <a:spcAft>
                <a:spcPts val="0"/>
              </a:spcAft>
              <a:buSzPts val="2480"/>
              <a:buChar char="⦿"/>
            </a:pPr>
            <a:r>
              <a:rPr lang="en-US" sz="3100"/>
              <a:t>Bài 6: Viết chương trình in ra số chẵn từ 2 tới 10 bằng cách dùng</a:t>
            </a:r>
            <a:endParaRPr/>
          </a:p>
          <a:p>
            <a:pPr indent="-274320" lvl="1" marL="722376" rtl="0" algn="just">
              <a:spcBef>
                <a:spcPts val="540"/>
              </a:spcBef>
              <a:spcAft>
                <a:spcPts val="0"/>
              </a:spcAft>
              <a:buSzPts val="2430"/>
              <a:buChar char="⚫"/>
            </a:pPr>
            <a:r>
              <a:rPr lang="en-US" sz="2700"/>
              <a:t>Một vòng lặp for và một câu lệnh continue</a:t>
            </a:r>
            <a:endParaRPr/>
          </a:p>
          <a:p>
            <a:pPr indent="-274320" lvl="1" marL="722376" rtl="0" algn="just">
              <a:spcBef>
                <a:spcPts val="540"/>
              </a:spcBef>
              <a:spcAft>
                <a:spcPts val="0"/>
              </a:spcAft>
              <a:buSzPts val="2430"/>
              <a:buChar char="⚫"/>
            </a:pPr>
            <a:r>
              <a:rPr lang="en-US" sz="2700"/>
              <a:t>Một vòng lặp while và một biến làm cờ hiệu (variable as a flag).</a:t>
            </a:r>
            <a:endParaRPr/>
          </a:p>
        </p:txBody>
      </p:sp>
    </p:spTree>
  </p:cSld>
  <p:clrMapOvr>
    <a:masterClrMapping/>
  </p:clrMapOvr>
</p:sld>
</file>

<file path=ppt/theme/theme1.xml><?xml version="1.0" encoding="utf-8"?>
<a:theme xmlns:a="http://schemas.openxmlformats.org/drawingml/2006/main" xmlns:r="http://schemas.openxmlformats.org/officeDocument/2006/relationships" name="Technic">
  <a:themeElements>
    <a:clrScheme name="Technic">
      <a:dk1>
        <a:srgbClr val="000000"/>
      </a:dk1>
      <a:lt1>
        <a:srgbClr val="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2016-08-15T10:08:11Z</dcterms:created>
  <dc:creator>Windows User</dc:creator>
</cp:coreProperties>
</file>